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5.svg" ContentType="image/svg+xml"/>
  <Override PartName="/ppt/media/image27.svg" ContentType="image/svg+xml"/>
  <Override PartName="/ppt/media/image29.svg" ContentType="image/svg+xml"/>
  <Override PartName="/ppt/media/image31.svg" ContentType="image/svg+xml"/>
  <Override PartName="/ppt/media/image33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47.svg" ContentType="image/svg+xml"/>
  <Override PartName="/ppt/media/image57.svg" ContentType="image/svg+xml"/>
  <Override PartName="/ppt/media/image59.svg" ContentType="image/svg+xml"/>
  <Override PartName="/ppt/media/image6.svg" ContentType="image/svg+xml"/>
  <Override PartName="/ppt/media/image61.svg" ContentType="image/svg+xml"/>
  <Override PartName="/ppt/media/image63.svg" ContentType="image/svg+xml"/>
  <Override PartName="/ppt/media/image70.svg" ContentType="image/svg+xml"/>
  <Override PartName="/ppt/media/image72.svg" ContentType="image/svg+xml"/>
  <Override PartName="/ppt/media/image74.svg" ContentType="image/svg+xml"/>
  <Override PartName="/ppt/media/image7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  <p:sldMasterId id="2147483676" r:id="rId5"/>
    <p:sldMasterId id="2147483679" r:id="rId6"/>
    <p:sldMasterId id="2147483682" r:id="rId7"/>
    <p:sldMasterId id="2147483685" r:id="rId8"/>
  </p:sldMasterIdLst>
  <p:notesMasterIdLst>
    <p:notesMasterId r:id="rId31"/>
  </p:notesMasterIdLst>
  <p:sldIdLst>
    <p:sldId id="275" r:id="rId9"/>
    <p:sldId id="276" r:id="rId10"/>
    <p:sldId id="258" r:id="rId11"/>
    <p:sldId id="259" r:id="rId12"/>
    <p:sldId id="277" r:id="rId13"/>
    <p:sldId id="280" r:id="rId14"/>
    <p:sldId id="281" r:id="rId15"/>
    <p:sldId id="282" r:id="rId16"/>
    <p:sldId id="283" r:id="rId17"/>
    <p:sldId id="287" r:id="rId18"/>
    <p:sldId id="288" r:id="rId19"/>
    <p:sldId id="262" r:id="rId20"/>
    <p:sldId id="279" r:id="rId21"/>
    <p:sldId id="263" r:id="rId22"/>
    <p:sldId id="289" r:id="rId23"/>
    <p:sldId id="290" r:id="rId24"/>
    <p:sldId id="291" r:id="rId25"/>
    <p:sldId id="267" r:id="rId26"/>
    <p:sldId id="292" r:id="rId27"/>
    <p:sldId id="293" r:id="rId28"/>
    <p:sldId id="294" r:id="rId29"/>
    <p:sldId id="270" r:id="rId30"/>
    <p:sldId id="297" r:id="rId32"/>
    <p:sldId id="298" r:id="rId33"/>
    <p:sldId id="299" r:id="rId34"/>
    <p:sldId id="301" r:id="rId35"/>
    <p:sldId id="303" r:id="rId36"/>
    <p:sldId id="304" r:id="rId37"/>
    <p:sldId id="305" r:id="rId38"/>
    <p:sldId id="308" r:id="rId39"/>
    <p:sldId id="312" r:id="rId40"/>
    <p:sldId id="310" r:id="rId41"/>
    <p:sldId id="311" r:id="rId42"/>
    <p:sldId id="278" r:id="rId43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8" Type="http://schemas.openxmlformats.org/officeDocument/2006/relationships/tags" Target="tags/tag869.xml"/><Relationship Id="rId47" Type="http://schemas.openxmlformats.org/officeDocument/2006/relationships/commentAuthors" Target="commentAuthors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34.xml"/><Relationship Id="rId42" Type="http://schemas.openxmlformats.org/officeDocument/2006/relationships/slide" Target="slides/slide33.xml"/><Relationship Id="rId41" Type="http://schemas.openxmlformats.org/officeDocument/2006/relationships/slide" Target="slides/slide32.xml"/><Relationship Id="rId40" Type="http://schemas.openxmlformats.org/officeDocument/2006/relationships/slide" Target="slides/slide31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0.xml"/><Relationship Id="rId38" Type="http://schemas.openxmlformats.org/officeDocument/2006/relationships/slide" Target="slides/slide29.xml"/><Relationship Id="rId37" Type="http://schemas.openxmlformats.org/officeDocument/2006/relationships/slide" Target="slides/slide28.xml"/><Relationship Id="rId36" Type="http://schemas.openxmlformats.org/officeDocument/2006/relationships/slide" Target="slides/slide27.xml"/><Relationship Id="rId35" Type="http://schemas.openxmlformats.org/officeDocument/2006/relationships/slide" Target="slides/slide26.xml"/><Relationship Id="rId34" Type="http://schemas.openxmlformats.org/officeDocument/2006/relationships/slide" Target="slides/slide25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5" Type="http://schemas.openxmlformats.org/officeDocument/2006/relationships/tags" Target="../tags/tag90.xml"/><Relationship Id="rId44" Type="http://schemas.openxmlformats.org/officeDocument/2006/relationships/tags" Target="../tags/tag89.xml"/><Relationship Id="rId43" Type="http://schemas.openxmlformats.org/officeDocument/2006/relationships/tags" Target="../tags/tag88.xml"/><Relationship Id="rId42" Type="http://schemas.openxmlformats.org/officeDocument/2006/relationships/tags" Target="../tags/tag87.xml"/><Relationship Id="rId41" Type="http://schemas.openxmlformats.org/officeDocument/2006/relationships/tags" Target="../tags/tag86.xml"/><Relationship Id="rId40" Type="http://schemas.openxmlformats.org/officeDocument/2006/relationships/tags" Target="../tags/tag85.xml"/><Relationship Id="rId4" Type="http://schemas.openxmlformats.org/officeDocument/2006/relationships/tags" Target="../tags/tag65.xml"/><Relationship Id="rId39" Type="http://schemas.openxmlformats.org/officeDocument/2006/relationships/tags" Target="../tags/tag84.xml"/><Relationship Id="rId38" Type="http://schemas.openxmlformats.org/officeDocument/2006/relationships/tags" Target="../tags/tag83.xml"/><Relationship Id="rId37" Type="http://schemas.openxmlformats.org/officeDocument/2006/relationships/tags" Target="../tags/tag82.xml"/><Relationship Id="rId36" Type="http://schemas.openxmlformats.org/officeDocument/2006/relationships/tags" Target="../tags/tag81.xml"/><Relationship Id="rId35" Type="http://schemas.openxmlformats.org/officeDocument/2006/relationships/tags" Target="../tags/tag80.xml"/><Relationship Id="rId34" Type="http://schemas.openxmlformats.org/officeDocument/2006/relationships/tags" Target="../tags/tag79.xml"/><Relationship Id="rId33" Type="http://schemas.openxmlformats.org/officeDocument/2006/relationships/tags" Target="../tags/tag78.xml"/><Relationship Id="rId32" Type="http://schemas.openxmlformats.org/officeDocument/2006/relationships/tags" Target="../tags/tag77.xml"/><Relationship Id="rId31" Type="http://schemas.openxmlformats.org/officeDocument/2006/relationships/image" Target="../media/image16.svg"/><Relationship Id="rId30" Type="http://schemas.openxmlformats.org/officeDocument/2006/relationships/image" Target="../media/image15.png"/><Relationship Id="rId3" Type="http://schemas.openxmlformats.org/officeDocument/2006/relationships/tags" Target="../tags/tag64.xml"/><Relationship Id="rId29" Type="http://schemas.openxmlformats.org/officeDocument/2006/relationships/tags" Target="../tags/tag76.xml"/><Relationship Id="rId28" Type="http://schemas.openxmlformats.org/officeDocument/2006/relationships/tags" Target="../tags/tag75.xml"/><Relationship Id="rId27" Type="http://schemas.openxmlformats.org/officeDocument/2006/relationships/image" Target="../media/image14.svg"/><Relationship Id="rId26" Type="http://schemas.openxmlformats.org/officeDocument/2006/relationships/image" Target="../media/image13.png"/><Relationship Id="rId25" Type="http://schemas.openxmlformats.org/officeDocument/2006/relationships/tags" Target="../tags/tag74.xml"/><Relationship Id="rId24" Type="http://schemas.openxmlformats.org/officeDocument/2006/relationships/image" Target="../media/image12.svg"/><Relationship Id="rId23" Type="http://schemas.openxmlformats.org/officeDocument/2006/relationships/image" Target="../media/image11.png"/><Relationship Id="rId22" Type="http://schemas.openxmlformats.org/officeDocument/2006/relationships/tags" Target="../tags/tag73.xml"/><Relationship Id="rId21" Type="http://schemas.openxmlformats.org/officeDocument/2006/relationships/tags" Target="../tags/tag72.xml"/><Relationship Id="rId20" Type="http://schemas.openxmlformats.org/officeDocument/2006/relationships/image" Target="../media/image10.svg"/><Relationship Id="rId2" Type="http://schemas.openxmlformats.org/officeDocument/2006/relationships/tags" Target="../tags/tag63.xml"/><Relationship Id="rId19" Type="http://schemas.openxmlformats.org/officeDocument/2006/relationships/image" Target="../media/image9.png"/><Relationship Id="rId18" Type="http://schemas.openxmlformats.org/officeDocument/2006/relationships/tags" Target="../tags/tag71.xml"/><Relationship Id="rId17" Type="http://schemas.openxmlformats.org/officeDocument/2006/relationships/image" Target="../media/image8.svg"/><Relationship Id="rId16" Type="http://schemas.openxmlformats.org/officeDocument/2006/relationships/image" Target="../media/image7.png"/><Relationship Id="rId15" Type="http://schemas.openxmlformats.org/officeDocument/2006/relationships/tags" Target="../tags/tag70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69.xml"/><Relationship Id="rId11" Type="http://schemas.openxmlformats.org/officeDocument/2006/relationships/image" Target="../media/image4.svg"/><Relationship Id="rId10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svg"/><Relationship Id="rId8" Type="http://schemas.openxmlformats.org/officeDocument/2006/relationships/image" Target="../media/image19.png"/><Relationship Id="rId7" Type="http://schemas.openxmlformats.org/officeDocument/2006/relationships/tags" Target="../tags/tag99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6" Type="http://schemas.openxmlformats.org/officeDocument/2006/relationships/tags" Target="../tags/tag112.xml"/><Relationship Id="rId25" Type="http://schemas.openxmlformats.org/officeDocument/2006/relationships/tags" Target="../tags/tag111.xml"/><Relationship Id="rId24" Type="http://schemas.openxmlformats.org/officeDocument/2006/relationships/tags" Target="../tags/tag110.xml"/><Relationship Id="rId23" Type="http://schemas.openxmlformats.org/officeDocument/2006/relationships/tags" Target="../tags/tag109.xml"/><Relationship Id="rId22" Type="http://schemas.openxmlformats.org/officeDocument/2006/relationships/tags" Target="../tags/tag108.xml"/><Relationship Id="rId21" Type="http://schemas.openxmlformats.org/officeDocument/2006/relationships/tags" Target="../tags/tag107.xml"/><Relationship Id="rId20" Type="http://schemas.openxmlformats.org/officeDocument/2006/relationships/image" Target="../media/image16.svg"/><Relationship Id="rId2" Type="http://schemas.openxmlformats.org/officeDocument/2006/relationships/tags" Target="../tags/tag96.xml"/><Relationship Id="rId19" Type="http://schemas.openxmlformats.org/officeDocument/2006/relationships/image" Target="../media/image15.png"/><Relationship Id="rId18" Type="http://schemas.openxmlformats.org/officeDocument/2006/relationships/tags" Target="../tags/tag106.xml"/><Relationship Id="rId17" Type="http://schemas.openxmlformats.org/officeDocument/2006/relationships/tags" Target="../tags/tag105.xml"/><Relationship Id="rId16" Type="http://schemas.openxmlformats.org/officeDocument/2006/relationships/tags" Target="../tags/tag104.xml"/><Relationship Id="rId15" Type="http://schemas.openxmlformats.org/officeDocument/2006/relationships/tags" Target="../tags/tag103.xml"/><Relationship Id="rId14" Type="http://schemas.openxmlformats.org/officeDocument/2006/relationships/tags" Target="../tags/tag102.xml"/><Relationship Id="rId13" Type="http://schemas.openxmlformats.org/officeDocument/2006/relationships/image" Target="../media/image22.svg"/><Relationship Id="rId12" Type="http://schemas.openxmlformats.org/officeDocument/2006/relationships/image" Target="../media/image21.png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svg"/><Relationship Id="rId8" Type="http://schemas.openxmlformats.org/officeDocument/2006/relationships/image" Target="../media/image21.png"/><Relationship Id="rId7" Type="http://schemas.openxmlformats.org/officeDocument/2006/relationships/tags" Target="../tags/tag116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6" Type="http://schemas.openxmlformats.org/officeDocument/2006/relationships/tags" Target="../tags/tag127.xml"/><Relationship Id="rId25" Type="http://schemas.openxmlformats.org/officeDocument/2006/relationships/tags" Target="../tags/tag126.xml"/><Relationship Id="rId24" Type="http://schemas.openxmlformats.org/officeDocument/2006/relationships/tags" Target="../tags/tag125.xml"/><Relationship Id="rId23" Type="http://schemas.openxmlformats.org/officeDocument/2006/relationships/tags" Target="../tags/tag124.xml"/><Relationship Id="rId22" Type="http://schemas.openxmlformats.org/officeDocument/2006/relationships/tags" Target="../tags/tag123.xml"/><Relationship Id="rId21" Type="http://schemas.openxmlformats.org/officeDocument/2006/relationships/tags" Target="../tags/tag122.xml"/><Relationship Id="rId20" Type="http://schemas.openxmlformats.org/officeDocument/2006/relationships/image" Target="../media/image31.svg"/><Relationship Id="rId2" Type="http://schemas.openxmlformats.org/officeDocument/2006/relationships/tags" Target="../tags/tag113.xml"/><Relationship Id="rId19" Type="http://schemas.openxmlformats.org/officeDocument/2006/relationships/image" Target="../media/image30.png"/><Relationship Id="rId18" Type="http://schemas.openxmlformats.org/officeDocument/2006/relationships/tags" Target="../tags/tag121.xml"/><Relationship Id="rId17" Type="http://schemas.openxmlformats.org/officeDocument/2006/relationships/tags" Target="../tags/tag120.xml"/><Relationship Id="rId16" Type="http://schemas.openxmlformats.org/officeDocument/2006/relationships/image" Target="../media/image29.svg"/><Relationship Id="rId15" Type="http://schemas.openxmlformats.org/officeDocument/2006/relationships/image" Target="../media/image28.png"/><Relationship Id="rId14" Type="http://schemas.openxmlformats.org/officeDocument/2006/relationships/tags" Target="../tags/tag119.xml"/><Relationship Id="rId13" Type="http://schemas.openxmlformats.org/officeDocument/2006/relationships/image" Target="../media/image27.svg"/><Relationship Id="rId12" Type="http://schemas.openxmlformats.org/officeDocument/2006/relationships/image" Target="../media/image26.png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svg"/><Relationship Id="rId8" Type="http://schemas.openxmlformats.org/officeDocument/2006/relationships/image" Target="../media/image7.png"/><Relationship Id="rId7" Type="http://schemas.openxmlformats.org/officeDocument/2006/relationships/tags" Target="../tags/tag16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tags" Target="../tags/tag160.xml"/><Relationship Id="rId39" Type="http://schemas.openxmlformats.org/officeDocument/2006/relationships/tags" Target="../tags/tag183.xml"/><Relationship Id="rId38" Type="http://schemas.openxmlformats.org/officeDocument/2006/relationships/tags" Target="../tags/tag182.xml"/><Relationship Id="rId37" Type="http://schemas.openxmlformats.org/officeDocument/2006/relationships/tags" Target="../tags/tag181.xml"/><Relationship Id="rId36" Type="http://schemas.openxmlformats.org/officeDocument/2006/relationships/image" Target="../media/image31.svg"/><Relationship Id="rId35" Type="http://schemas.openxmlformats.org/officeDocument/2006/relationships/image" Target="../media/image30.png"/><Relationship Id="rId34" Type="http://schemas.openxmlformats.org/officeDocument/2006/relationships/tags" Target="../tags/tag180.xml"/><Relationship Id="rId33" Type="http://schemas.openxmlformats.org/officeDocument/2006/relationships/tags" Target="../tags/tag179.xml"/><Relationship Id="rId32" Type="http://schemas.openxmlformats.org/officeDocument/2006/relationships/tags" Target="../tags/tag178.xml"/><Relationship Id="rId31" Type="http://schemas.openxmlformats.org/officeDocument/2006/relationships/tags" Target="../tags/tag177.xml"/><Relationship Id="rId30" Type="http://schemas.openxmlformats.org/officeDocument/2006/relationships/tags" Target="../tags/tag176.xml"/><Relationship Id="rId3" Type="http://schemas.openxmlformats.org/officeDocument/2006/relationships/tags" Target="../tags/tag159.xml"/><Relationship Id="rId29" Type="http://schemas.openxmlformats.org/officeDocument/2006/relationships/tags" Target="../tags/tag175.xml"/><Relationship Id="rId28" Type="http://schemas.openxmlformats.org/officeDocument/2006/relationships/tags" Target="../tags/tag174.xml"/><Relationship Id="rId27" Type="http://schemas.openxmlformats.org/officeDocument/2006/relationships/tags" Target="../tags/tag173.xml"/><Relationship Id="rId26" Type="http://schemas.openxmlformats.org/officeDocument/2006/relationships/tags" Target="../tags/tag172.xml"/><Relationship Id="rId25" Type="http://schemas.openxmlformats.org/officeDocument/2006/relationships/tags" Target="../tags/tag171.xml"/><Relationship Id="rId24" Type="http://schemas.openxmlformats.org/officeDocument/2006/relationships/tags" Target="../tags/tag170.xml"/><Relationship Id="rId23" Type="http://schemas.openxmlformats.org/officeDocument/2006/relationships/tags" Target="../tags/tag169.xml"/><Relationship Id="rId22" Type="http://schemas.openxmlformats.org/officeDocument/2006/relationships/image" Target="../media/image16.svg"/><Relationship Id="rId21" Type="http://schemas.openxmlformats.org/officeDocument/2006/relationships/image" Target="../media/image15.png"/><Relationship Id="rId20" Type="http://schemas.openxmlformats.org/officeDocument/2006/relationships/tags" Target="../tags/tag168.xml"/><Relationship Id="rId2" Type="http://schemas.openxmlformats.org/officeDocument/2006/relationships/tags" Target="../tags/tag158.xml"/><Relationship Id="rId19" Type="http://schemas.openxmlformats.org/officeDocument/2006/relationships/tags" Target="../tags/tag167.xml"/><Relationship Id="rId18" Type="http://schemas.openxmlformats.org/officeDocument/2006/relationships/image" Target="../media/image33.svg"/><Relationship Id="rId17" Type="http://schemas.openxmlformats.org/officeDocument/2006/relationships/image" Target="../media/image32.png"/><Relationship Id="rId16" Type="http://schemas.openxmlformats.org/officeDocument/2006/relationships/tags" Target="../tags/tag166.xml"/><Relationship Id="rId15" Type="http://schemas.openxmlformats.org/officeDocument/2006/relationships/tags" Target="../tags/tag165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image" Target="../media/image14.svg"/><Relationship Id="rId6" Type="http://schemas.openxmlformats.org/officeDocument/2006/relationships/image" Target="../media/image13.png"/><Relationship Id="rId5" Type="http://schemas.openxmlformats.org/officeDocument/2006/relationships/tags" Target="../tags/tag185.xml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tags" Target="../tags/tag184.xml"/><Relationship Id="rId16" Type="http://schemas.openxmlformats.org/officeDocument/2006/relationships/tags" Target="../tags/tag190.xml"/><Relationship Id="rId15" Type="http://schemas.openxmlformats.org/officeDocument/2006/relationships/image" Target="../media/image31.svg"/><Relationship Id="rId14" Type="http://schemas.openxmlformats.org/officeDocument/2006/relationships/image" Target="../media/image30.png"/><Relationship Id="rId13" Type="http://schemas.openxmlformats.org/officeDocument/2006/relationships/tags" Target="../tags/tag189.xml"/><Relationship Id="rId12" Type="http://schemas.openxmlformats.org/officeDocument/2006/relationships/tags" Target="../tags/tag188.xml"/><Relationship Id="rId11" Type="http://schemas.openxmlformats.org/officeDocument/2006/relationships/image" Target="../media/image27.sv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svg"/><Relationship Id="rId8" Type="http://schemas.openxmlformats.org/officeDocument/2006/relationships/image" Target="../media/image21.png"/><Relationship Id="rId7" Type="http://schemas.openxmlformats.org/officeDocument/2006/relationships/tags" Target="../tags/tag207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6" Type="http://schemas.openxmlformats.org/officeDocument/2006/relationships/tags" Target="../tags/tag218.xml"/><Relationship Id="rId25" Type="http://schemas.openxmlformats.org/officeDocument/2006/relationships/tags" Target="../tags/tag217.xml"/><Relationship Id="rId24" Type="http://schemas.openxmlformats.org/officeDocument/2006/relationships/tags" Target="../tags/tag216.xml"/><Relationship Id="rId23" Type="http://schemas.openxmlformats.org/officeDocument/2006/relationships/tags" Target="../tags/tag215.xml"/><Relationship Id="rId22" Type="http://schemas.openxmlformats.org/officeDocument/2006/relationships/tags" Target="../tags/tag214.xml"/><Relationship Id="rId21" Type="http://schemas.openxmlformats.org/officeDocument/2006/relationships/tags" Target="../tags/tag213.xml"/><Relationship Id="rId20" Type="http://schemas.openxmlformats.org/officeDocument/2006/relationships/image" Target="../media/image31.svg"/><Relationship Id="rId2" Type="http://schemas.openxmlformats.org/officeDocument/2006/relationships/tags" Target="../tags/tag204.xml"/><Relationship Id="rId19" Type="http://schemas.openxmlformats.org/officeDocument/2006/relationships/image" Target="../media/image30.png"/><Relationship Id="rId18" Type="http://schemas.openxmlformats.org/officeDocument/2006/relationships/tags" Target="../tags/tag212.xml"/><Relationship Id="rId17" Type="http://schemas.openxmlformats.org/officeDocument/2006/relationships/tags" Target="../tags/tag211.xml"/><Relationship Id="rId16" Type="http://schemas.openxmlformats.org/officeDocument/2006/relationships/image" Target="../media/image29.svg"/><Relationship Id="rId15" Type="http://schemas.openxmlformats.org/officeDocument/2006/relationships/image" Target="../media/image28.png"/><Relationship Id="rId14" Type="http://schemas.openxmlformats.org/officeDocument/2006/relationships/tags" Target="../tags/tag210.xml"/><Relationship Id="rId13" Type="http://schemas.openxmlformats.org/officeDocument/2006/relationships/image" Target="../media/image27.svg"/><Relationship Id="rId12" Type="http://schemas.openxmlformats.org/officeDocument/2006/relationships/image" Target="../media/image26.png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svg"/><Relationship Id="rId8" Type="http://schemas.openxmlformats.org/officeDocument/2006/relationships/image" Target="../media/image21.png"/><Relationship Id="rId7" Type="http://schemas.openxmlformats.org/officeDocument/2006/relationships/tags" Target="../tags/tag238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6" Type="http://schemas.openxmlformats.org/officeDocument/2006/relationships/tags" Target="../tags/tag249.xml"/><Relationship Id="rId25" Type="http://schemas.openxmlformats.org/officeDocument/2006/relationships/tags" Target="../tags/tag248.xml"/><Relationship Id="rId24" Type="http://schemas.openxmlformats.org/officeDocument/2006/relationships/tags" Target="../tags/tag247.xml"/><Relationship Id="rId23" Type="http://schemas.openxmlformats.org/officeDocument/2006/relationships/tags" Target="../tags/tag246.xml"/><Relationship Id="rId22" Type="http://schemas.openxmlformats.org/officeDocument/2006/relationships/tags" Target="../tags/tag245.xml"/><Relationship Id="rId21" Type="http://schemas.openxmlformats.org/officeDocument/2006/relationships/tags" Target="../tags/tag244.xml"/><Relationship Id="rId20" Type="http://schemas.openxmlformats.org/officeDocument/2006/relationships/image" Target="../media/image31.svg"/><Relationship Id="rId2" Type="http://schemas.openxmlformats.org/officeDocument/2006/relationships/tags" Target="../tags/tag235.xml"/><Relationship Id="rId19" Type="http://schemas.openxmlformats.org/officeDocument/2006/relationships/image" Target="../media/image30.png"/><Relationship Id="rId18" Type="http://schemas.openxmlformats.org/officeDocument/2006/relationships/tags" Target="../tags/tag243.xml"/><Relationship Id="rId17" Type="http://schemas.openxmlformats.org/officeDocument/2006/relationships/tags" Target="../tags/tag242.xml"/><Relationship Id="rId16" Type="http://schemas.openxmlformats.org/officeDocument/2006/relationships/image" Target="../media/image29.svg"/><Relationship Id="rId15" Type="http://schemas.openxmlformats.org/officeDocument/2006/relationships/image" Target="../media/image28.png"/><Relationship Id="rId14" Type="http://schemas.openxmlformats.org/officeDocument/2006/relationships/tags" Target="../tags/tag241.xml"/><Relationship Id="rId13" Type="http://schemas.openxmlformats.org/officeDocument/2006/relationships/image" Target="../media/image27.svg"/><Relationship Id="rId12" Type="http://schemas.openxmlformats.org/officeDocument/2006/relationships/image" Target="../media/image26.png"/><Relationship Id="rId11" Type="http://schemas.openxmlformats.org/officeDocument/2006/relationships/tags" Target="../tags/tag240.xml"/><Relationship Id="rId10" Type="http://schemas.openxmlformats.org/officeDocument/2006/relationships/tags" Target="../tags/tag239.xml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289.xml"/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tags" Target="../tags/tag306.xml"/><Relationship Id="rId4" Type="http://schemas.openxmlformats.org/officeDocument/2006/relationships/tags" Target="../tags/tag305.xml"/><Relationship Id="rId3" Type="http://schemas.openxmlformats.org/officeDocument/2006/relationships/tags" Target="../tags/tag304.xml"/><Relationship Id="rId2" Type="http://schemas.openxmlformats.org/officeDocument/2006/relationships/tags" Target="../tags/tag303.xml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svg"/><Relationship Id="rId8" Type="http://schemas.openxmlformats.org/officeDocument/2006/relationships/image" Target="../media/image7.png"/><Relationship Id="rId7" Type="http://schemas.openxmlformats.org/officeDocument/2006/relationships/tags" Target="../tags/tag310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tags" Target="../tags/tag309.xml"/><Relationship Id="rId39" Type="http://schemas.openxmlformats.org/officeDocument/2006/relationships/tags" Target="../tags/tag332.xml"/><Relationship Id="rId38" Type="http://schemas.openxmlformats.org/officeDocument/2006/relationships/tags" Target="../tags/tag331.xml"/><Relationship Id="rId37" Type="http://schemas.openxmlformats.org/officeDocument/2006/relationships/tags" Target="../tags/tag330.xml"/><Relationship Id="rId36" Type="http://schemas.openxmlformats.org/officeDocument/2006/relationships/image" Target="../media/image31.svg"/><Relationship Id="rId35" Type="http://schemas.openxmlformats.org/officeDocument/2006/relationships/image" Target="../media/image30.png"/><Relationship Id="rId34" Type="http://schemas.openxmlformats.org/officeDocument/2006/relationships/tags" Target="../tags/tag329.xml"/><Relationship Id="rId33" Type="http://schemas.openxmlformats.org/officeDocument/2006/relationships/tags" Target="../tags/tag328.xml"/><Relationship Id="rId32" Type="http://schemas.openxmlformats.org/officeDocument/2006/relationships/tags" Target="../tags/tag327.xml"/><Relationship Id="rId31" Type="http://schemas.openxmlformats.org/officeDocument/2006/relationships/tags" Target="../tags/tag326.xml"/><Relationship Id="rId30" Type="http://schemas.openxmlformats.org/officeDocument/2006/relationships/tags" Target="../tags/tag325.xml"/><Relationship Id="rId3" Type="http://schemas.openxmlformats.org/officeDocument/2006/relationships/tags" Target="../tags/tag308.xml"/><Relationship Id="rId29" Type="http://schemas.openxmlformats.org/officeDocument/2006/relationships/tags" Target="../tags/tag324.xml"/><Relationship Id="rId28" Type="http://schemas.openxmlformats.org/officeDocument/2006/relationships/tags" Target="../tags/tag323.xml"/><Relationship Id="rId27" Type="http://schemas.openxmlformats.org/officeDocument/2006/relationships/tags" Target="../tags/tag322.xml"/><Relationship Id="rId26" Type="http://schemas.openxmlformats.org/officeDocument/2006/relationships/tags" Target="../tags/tag321.xml"/><Relationship Id="rId25" Type="http://schemas.openxmlformats.org/officeDocument/2006/relationships/tags" Target="../tags/tag320.xml"/><Relationship Id="rId24" Type="http://schemas.openxmlformats.org/officeDocument/2006/relationships/tags" Target="../tags/tag319.xml"/><Relationship Id="rId23" Type="http://schemas.openxmlformats.org/officeDocument/2006/relationships/tags" Target="../tags/tag318.xml"/><Relationship Id="rId22" Type="http://schemas.openxmlformats.org/officeDocument/2006/relationships/image" Target="../media/image16.svg"/><Relationship Id="rId21" Type="http://schemas.openxmlformats.org/officeDocument/2006/relationships/image" Target="../media/image15.png"/><Relationship Id="rId20" Type="http://schemas.openxmlformats.org/officeDocument/2006/relationships/tags" Target="../tags/tag317.xml"/><Relationship Id="rId2" Type="http://schemas.openxmlformats.org/officeDocument/2006/relationships/tags" Target="../tags/tag307.xml"/><Relationship Id="rId19" Type="http://schemas.openxmlformats.org/officeDocument/2006/relationships/tags" Target="../tags/tag316.xml"/><Relationship Id="rId18" Type="http://schemas.openxmlformats.org/officeDocument/2006/relationships/image" Target="../media/image33.svg"/><Relationship Id="rId17" Type="http://schemas.openxmlformats.org/officeDocument/2006/relationships/image" Target="../media/image32.png"/><Relationship Id="rId16" Type="http://schemas.openxmlformats.org/officeDocument/2006/relationships/tags" Target="../tags/tag315.xml"/><Relationship Id="rId15" Type="http://schemas.openxmlformats.org/officeDocument/2006/relationships/tags" Target="../tags/tag314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313.xml"/><Relationship Id="rId11" Type="http://schemas.openxmlformats.org/officeDocument/2006/relationships/tags" Target="../tags/tag312.xml"/><Relationship Id="rId10" Type="http://schemas.openxmlformats.org/officeDocument/2006/relationships/tags" Target="../tags/tag311.xml"/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8576353" y="1202927"/>
            <a:ext cx="1427675" cy="1427675"/>
          </a:xfrm>
          <a:custGeom>
            <a:avLst/>
            <a:gdLst>
              <a:gd name="connsiteX0" fmla="*/ 15665 w 4097580"/>
              <a:gd name="connsiteY0" fmla="*/ 1805980 h 4097580"/>
              <a:gd name="connsiteX1" fmla="*/ 15665 w 4097580"/>
              <a:gd name="connsiteY1" fmla="*/ 2291600 h 4097580"/>
              <a:gd name="connsiteX2" fmla="*/ 10578 w 4097580"/>
              <a:gd name="connsiteY2" fmla="*/ 2258267 h 4097580"/>
              <a:gd name="connsiteX3" fmla="*/ 0 w 4097580"/>
              <a:gd name="connsiteY3" fmla="*/ 2048790 h 4097580"/>
              <a:gd name="connsiteX4" fmla="*/ 10578 w 4097580"/>
              <a:gd name="connsiteY4" fmla="*/ 1839313 h 4097580"/>
              <a:gd name="connsiteX5" fmla="*/ 4055974 w 4097580"/>
              <a:gd name="connsiteY5" fmla="*/ 1636007 h 4097580"/>
              <a:gd name="connsiteX6" fmla="*/ 4087002 w 4097580"/>
              <a:gd name="connsiteY6" fmla="*/ 1839313 h 4097580"/>
              <a:gd name="connsiteX7" fmla="*/ 4097580 w 4097580"/>
              <a:gd name="connsiteY7" fmla="*/ 2048790 h 4097580"/>
              <a:gd name="connsiteX8" fmla="*/ 4087002 w 4097580"/>
              <a:gd name="connsiteY8" fmla="*/ 2258267 h 4097580"/>
              <a:gd name="connsiteX9" fmla="*/ 4055974 w 4097580"/>
              <a:gd name="connsiteY9" fmla="*/ 2461574 h 4097580"/>
              <a:gd name="connsiteX10" fmla="*/ 277609 w 4097580"/>
              <a:gd name="connsiteY10" fmla="*/ 1022289 h 4097580"/>
              <a:gd name="connsiteX11" fmla="*/ 277609 w 4097580"/>
              <a:gd name="connsiteY11" fmla="*/ 3075291 h 4097580"/>
              <a:gd name="connsiteX12" fmla="*/ 247278 w 4097580"/>
              <a:gd name="connsiteY12" fmla="*/ 3025365 h 4097580"/>
              <a:gd name="connsiteX13" fmla="*/ 182336 w 4097580"/>
              <a:gd name="connsiteY13" fmla="*/ 2890554 h 4097580"/>
              <a:gd name="connsiteX14" fmla="*/ 182336 w 4097580"/>
              <a:gd name="connsiteY14" fmla="*/ 1207027 h 4097580"/>
              <a:gd name="connsiteX15" fmla="*/ 247278 w 4097580"/>
              <a:gd name="connsiteY15" fmla="*/ 1072216 h 4097580"/>
              <a:gd name="connsiteX16" fmla="*/ 3794031 w 4097580"/>
              <a:gd name="connsiteY16" fmla="*/ 979591 h 4097580"/>
              <a:gd name="connsiteX17" fmla="*/ 3850302 w 4097580"/>
              <a:gd name="connsiteY17" fmla="*/ 1072216 h 4097580"/>
              <a:gd name="connsiteX18" fmla="*/ 3889304 w 4097580"/>
              <a:gd name="connsiteY18" fmla="*/ 1153179 h 4097580"/>
              <a:gd name="connsiteX19" fmla="*/ 3889304 w 4097580"/>
              <a:gd name="connsiteY19" fmla="*/ 2944402 h 4097580"/>
              <a:gd name="connsiteX20" fmla="*/ 3850302 w 4097580"/>
              <a:gd name="connsiteY20" fmla="*/ 3025365 h 4097580"/>
              <a:gd name="connsiteX21" fmla="*/ 3794031 w 4097580"/>
              <a:gd name="connsiteY21" fmla="*/ 3117990 h 4097580"/>
              <a:gd name="connsiteX22" fmla="*/ 539552 w 4097580"/>
              <a:gd name="connsiteY22" fmla="*/ 666671 h 4097580"/>
              <a:gd name="connsiteX23" fmla="*/ 539552 w 4097580"/>
              <a:gd name="connsiteY23" fmla="*/ 3430909 h 4097580"/>
              <a:gd name="connsiteX24" fmla="*/ 467844 w 4097580"/>
              <a:gd name="connsiteY24" fmla="*/ 3352011 h 4097580"/>
              <a:gd name="connsiteX25" fmla="*/ 444279 w 4097580"/>
              <a:gd name="connsiteY25" fmla="*/ 3320497 h 4097580"/>
              <a:gd name="connsiteX26" fmla="*/ 444279 w 4097580"/>
              <a:gd name="connsiteY26" fmla="*/ 777083 h 4097580"/>
              <a:gd name="connsiteX27" fmla="*/ 467844 w 4097580"/>
              <a:gd name="connsiteY27" fmla="*/ 745570 h 4097580"/>
              <a:gd name="connsiteX28" fmla="*/ 3532087 w 4097580"/>
              <a:gd name="connsiteY28" fmla="*/ 638129 h 4097580"/>
              <a:gd name="connsiteX29" fmla="*/ 3627360 w 4097580"/>
              <a:gd name="connsiteY29" fmla="*/ 742956 h 4097580"/>
              <a:gd name="connsiteX30" fmla="*/ 3627360 w 4097580"/>
              <a:gd name="connsiteY30" fmla="*/ 3354625 h 4097580"/>
              <a:gd name="connsiteX31" fmla="*/ 3532087 w 4097580"/>
              <a:gd name="connsiteY31" fmla="*/ 3459451 h 4097580"/>
              <a:gd name="connsiteX32" fmla="*/ 801541 w 4097580"/>
              <a:gd name="connsiteY32" fmla="*/ 425990 h 4097580"/>
              <a:gd name="connsiteX33" fmla="*/ 801541 w 4097580"/>
              <a:gd name="connsiteY33" fmla="*/ 3671591 h 4097580"/>
              <a:gd name="connsiteX34" fmla="*/ 745570 w 4097580"/>
              <a:gd name="connsiteY34" fmla="*/ 3629736 h 4097580"/>
              <a:gd name="connsiteX35" fmla="*/ 706268 w 4097580"/>
              <a:gd name="connsiteY35" fmla="*/ 3594016 h 4097580"/>
              <a:gd name="connsiteX36" fmla="*/ 706268 w 4097580"/>
              <a:gd name="connsiteY36" fmla="*/ 503564 h 4097580"/>
              <a:gd name="connsiteX37" fmla="*/ 745570 w 4097580"/>
              <a:gd name="connsiteY37" fmla="*/ 467845 h 4097580"/>
              <a:gd name="connsiteX38" fmla="*/ 3270144 w 4097580"/>
              <a:gd name="connsiteY38" fmla="*/ 406626 h 4097580"/>
              <a:gd name="connsiteX39" fmla="*/ 3352010 w 4097580"/>
              <a:gd name="connsiteY39" fmla="*/ 467845 h 4097580"/>
              <a:gd name="connsiteX40" fmla="*/ 3365417 w 4097580"/>
              <a:gd name="connsiteY40" fmla="*/ 480029 h 4097580"/>
              <a:gd name="connsiteX41" fmla="*/ 3365417 w 4097580"/>
              <a:gd name="connsiteY41" fmla="*/ 3617551 h 4097580"/>
              <a:gd name="connsiteX42" fmla="*/ 3352010 w 4097580"/>
              <a:gd name="connsiteY42" fmla="*/ 3629736 h 4097580"/>
              <a:gd name="connsiteX43" fmla="*/ 3270144 w 4097580"/>
              <a:gd name="connsiteY43" fmla="*/ 3690954 h 4097580"/>
              <a:gd name="connsiteX44" fmla="*/ 3063758 w 4097580"/>
              <a:gd name="connsiteY44" fmla="*/ 270603 h 4097580"/>
              <a:gd name="connsiteX45" fmla="*/ 3159031 w 4097580"/>
              <a:gd name="connsiteY45" fmla="*/ 328483 h 4097580"/>
              <a:gd name="connsiteX46" fmla="*/ 3159031 w 4097580"/>
              <a:gd name="connsiteY46" fmla="*/ 3769098 h 4097580"/>
              <a:gd name="connsiteX47" fmla="*/ 3063758 w 4097580"/>
              <a:gd name="connsiteY47" fmla="*/ 3826978 h 4097580"/>
              <a:gd name="connsiteX48" fmla="*/ 1063485 w 4097580"/>
              <a:gd name="connsiteY48" fmla="*/ 252582 h 4097580"/>
              <a:gd name="connsiteX49" fmla="*/ 1063485 w 4097580"/>
              <a:gd name="connsiteY49" fmla="*/ 3844998 h 4097580"/>
              <a:gd name="connsiteX50" fmla="*/ 968212 w 4097580"/>
              <a:gd name="connsiteY50" fmla="*/ 3787118 h 4097580"/>
              <a:gd name="connsiteX51" fmla="*/ 968212 w 4097580"/>
              <a:gd name="connsiteY51" fmla="*/ 310462 h 4097580"/>
              <a:gd name="connsiteX52" fmla="*/ 2801814 w 4097580"/>
              <a:gd name="connsiteY52" fmla="*/ 144733 h 4097580"/>
              <a:gd name="connsiteX53" fmla="*/ 2846271 w 4097580"/>
              <a:gd name="connsiteY53" fmla="*/ 161004 h 4097580"/>
              <a:gd name="connsiteX54" fmla="*/ 2897087 w 4097580"/>
              <a:gd name="connsiteY54" fmla="*/ 185484 h 4097580"/>
              <a:gd name="connsiteX55" fmla="*/ 2897087 w 4097580"/>
              <a:gd name="connsiteY55" fmla="*/ 3912097 h 4097580"/>
              <a:gd name="connsiteX56" fmla="*/ 2846271 w 4097580"/>
              <a:gd name="connsiteY56" fmla="*/ 3936576 h 4097580"/>
              <a:gd name="connsiteX57" fmla="*/ 2801814 w 4097580"/>
              <a:gd name="connsiteY57" fmla="*/ 3952848 h 4097580"/>
              <a:gd name="connsiteX58" fmla="*/ 1325428 w 4097580"/>
              <a:gd name="connsiteY58" fmla="*/ 133876 h 4097580"/>
              <a:gd name="connsiteX59" fmla="*/ 1325428 w 4097580"/>
              <a:gd name="connsiteY59" fmla="*/ 3963704 h 4097580"/>
              <a:gd name="connsiteX60" fmla="*/ 1251309 w 4097580"/>
              <a:gd name="connsiteY60" fmla="*/ 3936576 h 4097580"/>
              <a:gd name="connsiteX61" fmla="*/ 1230155 w 4097580"/>
              <a:gd name="connsiteY61" fmla="*/ 3926386 h 4097580"/>
              <a:gd name="connsiteX62" fmla="*/ 1230155 w 4097580"/>
              <a:gd name="connsiteY62" fmla="*/ 171195 h 4097580"/>
              <a:gd name="connsiteX63" fmla="*/ 1251309 w 4097580"/>
              <a:gd name="connsiteY63" fmla="*/ 161004 h 4097580"/>
              <a:gd name="connsiteX64" fmla="*/ 2539871 w 4097580"/>
              <a:gd name="connsiteY64" fmla="*/ 61726 h 4097580"/>
              <a:gd name="connsiteX65" fmla="*/ 2635144 w 4097580"/>
              <a:gd name="connsiteY65" fmla="*/ 86223 h 4097580"/>
              <a:gd name="connsiteX66" fmla="*/ 2635144 w 4097580"/>
              <a:gd name="connsiteY66" fmla="*/ 4011357 h 4097580"/>
              <a:gd name="connsiteX67" fmla="*/ 2539871 w 4097580"/>
              <a:gd name="connsiteY67" fmla="*/ 4035854 h 4097580"/>
              <a:gd name="connsiteX68" fmla="*/ 1587371 w 4097580"/>
              <a:gd name="connsiteY68" fmla="*/ 54099 h 4097580"/>
              <a:gd name="connsiteX69" fmla="*/ 1587371 w 4097580"/>
              <a:gd name="connsiteY69" fmla="*/ 4043481 h 4097580"/>
              <a:gd name="connsiteX70" fmla="*/ 1492098 w 4097580"/>
              <a:gd name="connsiteY70" fmla="*/ 4018984 h 4097580"/>
              <a:gd name="connsiteX71" fmla="*/ 1492098 w 4097580"/>
              <a:gd name="connsiteY71" fmla="*/ 78597 h 4097580"/>
              <a:gd name="connsiteX72" fmla="*/ 2277928 w 4097580"/>
              <a:gd name="connsiteY72" fmla="*/ 13579 h 4097580"/>
              <a:gd name="connsiteX73" fmla="*/ 2373201 w 4097580"/>
              <a:gd name="connsiteY73" fmla="*/ 28119 h 4097580"/>
              <a:gd name="connsiteX74" fmla="*/ 2373201 w 4097580"/>
              <a:gd name="connsiteY74" fmla="*/ 4069461 h 4097580"/>
              <a:gd name="connsiteX75" fmla="*/ 2277928 w 4097580"/>
              <a:gd name="connsiteY75" fmla="*/ 4084002 h 4097580"/>
              <a:gd name="connsiteX76" fmla="*/ 1849314 w 4097580"/>
              <a:gd name="connsiteY76" fmla="*/ 10073 h 4097580"/>
              <a:gd name="connsiteX77" fmla="*/ 1849314 w 4097580"/>
              <a:gd name="connsiteY77" fmla="*/ 4087507 h 4097580"/>
              <a:gd name="connsiteX78" fmla="*/ 1839313 w 4097580"/>
              <a:gd name="connsiteY78" fmla="*/ 4087002 h 4097580"/>
              <a:gd name="connsiteX79" fmla="*/ 1754041 w 4097580"/>
              <a:gd name="connsiteY79" fmla="*/ 4073988 h 4097580"/>
              <a:gd name="connsiteX80" fmla="*/ 1754041 w 4097580"/>
              <a:gd name="connsiteY80" fmla="*/ 23592 h 4097580"/>
              <a:gd name="connsiteX81" fmla="*/ 1839313 w 4097580"/>
              <a:gd name="connsiteY81" fmla="*/ 10578 h 4097580"/>
              <a:gd name="connsiteX82" fmla="*/ 2048790 w 4097580"/>
              <a:gd name="connsiteY82" fmla="*/ 0 h 4097580"/>
              <a:gd name="connsiteX83" fmla="*/ 2111258 w 4097580"/>
              <a:gd name="connsiteY83" fmla="*/ 3155 h 4097580"/>
              <a:gd name="connsiteX84" fmla="*/ 2111258 w 4097580"/>
              <a:gd name="connsiteY84" fmla="*/ 4094426 h 4097580"/>
              <a:gd name="connsiteX85" fmla="*/ 2048790 w 4097580"/>
              <a:gd name="connsiteY85" fmla="*/ 4097580 h 4097580"/>
              <a:gd name="connsiteX86" fmla="*/ 2015985 w 4097580"/>
              <a:gd name="connsiteY86" fmla="*/ 4095924 h 4097580"/>
              <a:gd name="connsiteX87" fmla="*/ 2015985 w 4097580"/>
              <a:gd name="connsiteY87" fmla="*/ 1657 h 409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097580" h="4097580">
                <a:moveTo>
                  <a:pt x="15665" y="1805980"/>
                </a:moveTo>
                <a:lnTo>
                  <a:pt x="15665" y="2291600"/>
                </a:lnTo>
                <a:lnTo>
                  <a:pt x="10578" y="2258267"/>
                </a:lnTo>
                <a:cubicBezTo>
                  <a:pt x="3583" y="2189393"/>
                  <a:pt x="0" y="2119510"/>
                  <a:pt x="0" y="2048790"/>
                </a:cubicBezTo>
                <a:cubicBezTo>
                  <a:pt x="0" y="1978070"/>
                  <a:pt x="3583" y="1908188"/>
                  <a:pt x="10578" y="1839313"/>
                </a:cubicBezTo>
                <a:close/>
                <a:moveTo>
                  <a:pt x="4055974" y="1636007"/>
                </a:moveTo>
                <a:lnTo>
                  <a:pt x="4087002" y="1839313"/>
                </a:lnTo>
                <a:cubicBezTo>
                  <a:pt x="4093997" y="1908188"/>
                  <a:pt x="4097580" y="1978070"/>
                  <a:pt x="4097580" y="2048790"/>
                </a:cubicBezTo>
                <a:cubicBezTo>
                  <a:pt x="4097580" y="2119510"/>
                  <a:pt x="4093997" y="2189393"/>
                  <a:pt x="4087002" y="2258267"/>
                </a:cubicBezTo>
                <a:lnTo>
                  <a:pt x="4055974" y="2461574"/>
                </a:lnTo>
                <a:close/>
                <a:moveTo>
                  <a:pt x="277609" y="1022289"/>
                </a:moveTo>
                <a:lnTo>
                  <a:pt x="277609" y="3075291"/>
                </a:lnTo>
                <a:lnTo>
                  <a:pt x="247278" y="3025365"/>
                </a:lnTo>
                <a:lnTo>
                  <a:pt x="182336" y="2890554"/>
                </a:lnTo>
                <a:lnTo>
                  <a:pt x="182336" y="1207027"/>
                </a:lnTo>
                <a:lnTo>
                  <a:pt x="247278" y="1072216"/>
                </a:lnTo>
                <a:close/>
                <a:moveTo>
                  <a:pt x="3794031" y="979591"/>
                </a:moveTo>
                <a:lnTo>
                  <a:pt x="3850302" y="1072216"/>
                </a:lnTo>
                <a:lnTo>
                  <a:pt x="3889304" y="1153179"/>
                </a:lnTo>
                <a:lnTo>
                  <a:pt x="3889304" y="2944402"/>
                </a:lnTo>
                <a:lnTo>
                  <a:pt x="3850302" y="3025365"/>
                </a:lnTo>
                <a:lnTo>
                  <a:pt x="3794031" y="3117990"/>
                </a:lnTo>
                <a:close/>
                <a:moveTo>
                  <a:pt x="539552" y="666671"/>
                </a:moveTo>
                <a:lnTo>
                  <a:pt x="539552" y="3430909"/>
                </a:lnTo>
                <a:lnTo>
                  <a:pt x="467844" y="3352011"/>
                </a:lnTo>
                <a:lnTo>
                  <a:pt x="444279" y="3320497"/>
                </a:lnTo>
                <a:lnTo>
                  <a:pt x="444279" y="777083"/>
                </a:lnTo>
                <a:lnTo>
                  <a:pt x="467844" y="745570"/>
                </a:lnTo>
                <a:close/>
                <a:moveTo>
                  <a:pt x="3532087" y="638129"/>
                </a:moveTo>
                <a:lnTo>
                  <a:pt x="3627360" y="742956"/>
                </a:lnTo>
                <a:lnTo>
                  <a:pt x="3627360" y="3354625"/>
                </a:lnTo>
                <a:lnTo>
                  <a:pt x="3532087" y="3459451"/>
                </a:lnTo>
                <a:close/>
                <a:moveTo>
                  <a:pt x="801541" y="425990"/>
                </a:moveTo>
                <a:lnTo>
                  <a:pt x="801541" y="3671591"/>
                </a:lnTo>
                <a:lnTo>
                  <a:pt x="745570" y="3629736"/>
                </a:lnTo>
                <a:lnTo>
                  <a:pt x="706268" y="3594016"/>
                </a:lnTo>
                <a:lnTo>
                  <a:pt x="706268" y="503564"/>
                </a:lnTo>
                <a:lnTo>
                  <a:pt x="745570" y="467845"/>
                </a:lnTo>
                <a:close/>
                <a:moveTo>
                  <a:pt x="3270144" y="406626"/>
                </a:moveTo>
                <a:lnTo>
                  <a:pt x="3352010" y="467845"/>
                </a:lnTo>
                <a:lnTo>
                  <a:pt x="3365417" y="480029"/>
                </a:lnTo>
                <a:lnTo>
                  <a:pt x="3365417" y="3617551"/>
                </a:lnTo>
                <a:lnTo>
                  <a:pt x="3352010" y="3629736"/>
                </a:lnTo>
                <a:lnTo>
                  <a:pt x="3270144" y="3690954"/>
                </a:lnTo>
                <a:close/>
                <a:moveTo>
                  <a:pt x="3063758" y="270603"/>
                </a:moveTo>
                <a:lnTo>
                  <a:pt x="3159031" y="328483"/>
                </a:lnTo>
                <a:lnTo>
                  <a:pt x="3159031" y="3769098"/>
                </a:lnTo>
                <a:lnTo>
                  <a:pt x="3063758" y="3826978"/>
                </a:lnTo>
                <a:close/>
                <a:moveTo>
                  <a:pt x="1063485" y="252582"/>
                </a:moveTo>
                <a:lnTo>
                  <a:pt x="1063485" y="3844998"/>
                </a:lnTo>
                <a:lnTo>
                  <a:pt x="968212" y="3787118"/>
                </a:lnTo>
                <a:lnTo>
                  <a:pt x="968212" y="310462"/>
                </a:lnTo>
                <a:close/>
                <a:moveTo>
                  <a:pt x="2801814" y="144733"/>
                </a:moveTo>
                <a:lnTo>
                  <a:pt x="2846271" y="161004"/>
                </a:lnTo>
                <a:lnTo>
                  <a:pt x="2897087" y="185484"/>
                </a:lnTo>
                <a:lnTo>
                  <a:pt x="2897087" y="3912097"/>
                </a:lnTo>
                <a:lnTo>
                  <a:pt x="2846271" y="3936576"/>
                </a:lnTo>
                <a:lnTo>
                  <a:pt x="2801814" y="3952848"/>
                </a:lnTo>
                <a:close/>
                <a:moveTo>
                  <a:pt x="1325428" y="133876"/>
                </a:moveTo>
                <a:lnTo>
                  <a:pt x="1325428" y="3963704"/>
                </a:lnTo>
                <a:lnTo>
                  <a:pt x="1251309" y="3936576"/>
                </a:lnTo>
                <a:lnTo>
                  <a:pt x="1230155" y="3926386"/>
                </a:lnTo>
                <a:lnTo>
                  <a:pt x="1230155" y="171195"/>
                </a:lnTo>
                <a:lnTo>
                  <a:pt x="1251309" y="161004"/>
                </a:lnTo>
                <a:close/>
                <a:moveTo>
                  <a:pt x="2539871" y="61726"/>
                </a:moveTo>
                <a:lnTo>
                  <a:pt x="2635144" y="86223"/>
                </a:lnTo>
                <a:lnTo>
                  <a:pt x="2635144" y="4011357"/>
                </a:lnTo>
                <a:lnTo>
                  <a:pt x="2539871" y="4035854"/>
                </a:lnTo>
                <a:close/>
                <a:moveTo>
                  <a:pt x="1587371" y="54099"/>
                </a:moveTo>
                <a:lnTo>
                  <a:pt x="1587371" y="4043481"/>
                </a:lnTo>
                <a:lnTo>
                  <a:pt x="1492098" y="4018984"/>
                </a:lnTo>
                <a:lnTo>
                  <a:pt x="1492098" y="78597"/>
                </a:lnTo>
                <a:close/>
                <a:moveTo>
                  <a:pt x="2277928" y="13579"/>
                </a:moveTo>
                <a:lnTo>
                  <a:pt x="2373201" y="28119"/>
                </a:lnTo>
                <a:lnTo>
                  <a:pt x="2373201" y="4069461"/>
                </a:lnTo>
                <a:lnTo>
                  <a:pt x="2277928" y="4084002"/>
                </a:lnTo>
                <a:close/>
                <a:moveTo>
                  <a:pt x="1849314" y="10073"/>
                </a:moveTo>
                <a:lnTo>
                  <a:pt x="1849314" y="4087507"/>
                </a:lnTo>
                <a:lnTo>
                  <a:pt x="1839313" y="4087002"/>
                </a:lnTo>
                <a:lnTo>
                  <a:pt x="1754041" y="4073988"/>
                </a:lnTo>
                <a:lnTo>
                  <a:pt x="1754041" y="23592"/>
                </a:lnTo>
                <a:lnTo>
                  <a:pt x="1839313" y="10578"/>
                </a:lnTo>
                <a:close/>
                <a:moveTo>
                  <a:pt x="2048790" y="0"/>
                </a:moveTo>
                <a:lnTo>
                  <a:pt x="2111258" y="3155"/>
                </a:lnTo>
                <a:lnTo>
                  <a:pt x="2111258" y="4094426"/>
                </a:lnTo>
                <a:lnTo>
                  <a:pt x="2048790" y="4097580"/>
                </a:lnTo>
                <a:lnTo>
                  <a:pt x="2015985" y="4095924"/>
                </a:lnTo>
                <a:lnTo>
                  <a:pt x="2015985" y="16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6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3038" b="60669"/>
          <a:stretch>
            <a:fillRect/>
          </a:stretch>
        </p:blipFill>
        <p:spPr>
          <a:xfrm>
            <a:off x="1" y="5440310"/>
            <a:ext cx="2770308" cy="141769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sp>
        <p:nvSpPr>
          <p:cNvPr id="11" name="任意多边形: 形状 10"/>
          <p:cNvSpPr/>
          <p:nvPr userDrawn="1">
            <p:custDataLst>
              <p:tags r:id="rId7"/>
            </p:custDataLst>
          </p:nvPr>
        </p:nvSpPr>
        <p:spPr>
          <a:xfrm>
            <a:off x="1" y="0"/>
            <a:ext cx="1743172" cy="1606532"/>
          </a:xfrm>
          <a:custGeom>
            <a:avLst/>
            <a:gdLst>
              <a:gd name="connsiteX0" fmla="*/ 0 w 3826529"/>
              <a:gd name="connsiteY0" fmla="*/ 0 h 3201328"/>
              <a:gd name="connsiteX1" fmla="*/ 3724251 w 3826529"/>
              <a:gd name="connsiteY1" fmla="*/ 0 h 3201328"/>
              <a:gd name="connsiteX2" fmla="*/ 3745355 w 3826529"/>
              <a:gd name="connsiteY2" fmla="*/ 38993 h 3201328"/>
              <a:gd name="connsiteX3" fmla="*/ 3734162 w 3826529"/>
              <a:gd name="connsiteY3" fmla="*/ 728290 h 3201328"/>
              <a:gd name="connsiteX4" fmla="*/ 1484166 w 3826529"/>
              <a:gd name="connsiteY4" fmla="*/ 903298 h 3201328"/>
              <a:gd name="connsiteX5" fmla="*/ 734167 w 3826529"/>
              <a:gd name="connsiteY5" fmla="*/ 3028303 h 3201328"/>
              <a:gd name="connsiteX6" fmla="*/ 67185 w 3826529"/>
              <a:gd name="connsiteY6" fmla="*/ 3201070 h 3201328"/>
              <a:gd name="connsiteX7" fmla="*/ 0 w 3826529"/>
              <a:gd name="connsiteY7" fmla="*/ 3196711 h 320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6529" h="3201328">
                <a:moveTo>
                  <a:pt x="0" y="0"/>
                </a:moveTo>
                <a:lnTo>
                  <a:pt x="3724251" y="0"/>
                </a:lnTo>
                <a:lnTo>
                  <a:pt x="3745355" y="38993"/>
                </a:lnTo>
                <a:cubicBezTo>
                  <a:pt x="3850863" y="273070"/>
                  <a:pt x="3860039" y="558661"/>
                  <a:pt x="3734162" y="728290"/>
                </a:cubicBezTo>
                <a:cubicBezTo>
                  <a:pt x="3374913" y="1212391"/>
                  <a:pt x="2188625" y="384111"/>
                  <a:pt x="1484166" y="903298"/>
                </a:cubicBezTo>
                <a:cubicBezTo>
                  <a:pt x="802698" y="1405563"/>
                  <a:pt x="1379236" y="2573921"/>
                  <a:pt x="734167" y="3028303"/>
                </a:cubicBezTo>
                <a:cubicBezTo>
                  <a:pt x="564465" y="3147834"/>
                  <a:pt x="327588" y="3205714"/>
                  <a:pt x="67185" y="3201070"/>
                </a:cubicBezTo>
                <a:lnTo>
                  <a:pt x="0" y="319671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 w="44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/>
          <p:cNvSpPr/>
          <p:nvPr userDrawn="1">
            <p:custDataLst>
              <p:tags r:id="rId8"/>
            </p:custDataLst>
          </p:nvPr>
        </p:nvSpPr>
        <p:spPr>
          <a:xfrm>
            <a:off x="8287910" y="0"/>
            <a:ext cx="3904089" cy="6858000"/>
          </a:xfrm>
          <a:custGeom>
            <a:avLst/>
            <a:gdLst>
              <a:gd name="connsiteX0" fmla="*/ 1406 w 3904089"/>
              <a:gd name="connsiteY0" fmla="*/ 0 h 6858000"/>
              <a:gd name="connsiteX1" fmla="*/ 3904089 w 3904089"/>
              <a:gd name="connsiteY1" fmla="*/ 0 h 6858000"/>
              <a:gd name="connsiteX2" fmla="*/ 3904089 w 3904089"/>
              <a:gd name="connsiteY2" fmla="*/ 6858000 h 6858000"/>
              <a:gd name="connsiteX3" fmla="*/ 1822167 w 3904089"/>
              <a:gd name="connsiteY3" fmla="*/ 6858000 h 6858000"/>
              <a:gd name="connsiteX4" fmla="*/ 1815625 w 3904089"/>
              <a:gd name="connsiteY4" fmla="*/ 6846826 h 6858000"/>
              <a:gd name="connsiteX5" fmla="*/ 1641075 w 3904089"/>
              <a:gd name="connsiteY5" fmla="*/ 6139494 h 6858000"/>
              <a:gd name="connsiteX6" fmla="*/ 2622139 w 3904089"/>
              <a:gd name="connsiteY6" fmla="*/ 4373563 h 6858000"/>
              <a:gd name="connsiteX7" fmla="*/ 1416813 w 3904089"/>
              <a:gd name="connsiteY7" fmla="*/ 2803855 h 6858000"/>
              <a:gd name="connsiteX8" fmla="*/ 1010359 w 3904089"/>
              <a:gd name="connsiteY8" fmla="*/ 1416338 h 6858000"/>
              <a:gd name="connsiteX9" fmla="*/ 1256 w 3904089"/>
              <a:gd name="connsiteY9" fmla="*/ 7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4089" h="6858000">
                <a:moveTo>
                  <a:pt x="1406" y="0"/>
                </a:moveTo>
                <a:lnTo>
                  <a:pt x="3904089" y="0"/>
                </a:lnTo>
                <a:lnTo>
                  <a:pt x="3904089" y="6858000"/>
                </a:lnTo>
                <a:lnTo>
                  <a:pt x="1822167" y="6858000"/>
                </a:lnTo>
                <a:lnTo>
                  <a:pt x="1815625" y="6846826"/>
                </a:lnTo>
                <a:cubicBezTo>
                  <a:pt x="1694401" y="6613766"/>
                  <a:pt x="1628724" y="6370346"/>
                  <a:pt x="1641075" y="6139494"/>
                </a:cubicBezTo>
                <a:cubicBezTo>
                  <a:pt x="1685118" y="5315945"/>
                  <a:pt x="2698006" y="5104927"/>
                  <a:pt x="2622139" y="4373563"/>
                </a:cubicBezTo>
                <a:cubicBezTo>
                  <a:pt x="2560989" y="3784368"/>
                  <a:pt x="1888831" y="3779165"/>
                  <a:pt x="1416813" y="2803855"/>
                </a:cubicBezTo>
                <a:cubicBezTo>
                  <a:pt x="1124567" y="2199996"/>
                  <a:pt x="1314930" y="2062927"/>
                  <a:pt x="1010359" y="1416338"/>
                </a:cubicBezTo>
                <a:cubicBezTo>
                  <a:pt x="562491" y="465573"/>
                  <a:pt x="-30936" y="376042"/>
                  <a:pt x="1256" y="781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3" name="图形 12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b="24472"/>
          <a:stretch>
            <a:fillRect/>
          </a:stretch>
        </p:blipFill>
        <p:spPr>
          <a:xfrm>
            <a:off x="9242181" y="4915715"/>
            <a:ext cx="2880000" cy="1942285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593240" y="0"/>
            <a:ext cx="1598760" cy="2567154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flipH="1" flipV="1">
            <a:off x="10649993" y="6201861"/>
            <a:ext cx="973273" cy="656139"/>
          </a:xfrm>
          <a:prstGeom prst="rect">
            <a:avLst/>
          </a:prstGeom>
        </p:spPr>
      </p:pic>
      <p:pic>
        <p:nvPicPr>
          <p:cNvPr id="17" name="图形 16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28431" y="5306515"/>
            <a:ext cx="2463569" cy="1551485"/>
          </a:xfrm>
          <a:prstGeom prst="rect">
            <a:avLst/>
          </a:prstGeom>
        </p:spPr>
      </p:pic>
      <p:sp>
        <p:nvSpPr>
          <p:cNvPr id="19" name="任意多边形: 形状 18"/>
          <p:cNvSpPr/>
          <p:nvPr userDrawn="1">
            <p:custDataLst>
              <p:tags r:id="rId21"/>
            </p:custDataLst>
          </p:nvPr>
        </p:nvSpPr>
        <p:spPr>
          <a:xfrm>
            <a:off x="10276194" y="3017082"/>
            <a:ext cx="634091" cy="1138205"/>
          </a:xfrm>
          <a:custGeom>
            <a:avLst/>
            <a:gdLst>
              <a:gd name="connsiteX0" fmla="*/ 109922 w 634091"/>
              <a:gd name="connsiteY0" fmla="*/ 1077255 h 1138205"/>
              <a:gd name="connsiteX1" fmla="*/ 127723 w 634091"/>
              <a:gd name="connsiteY1" fmla="*/ 1082240 h 1138205"/>
              <a:gd name="connsiteX2" fmla="*/ 111158 w 634091"/>
              <a:gd name="connsiteY2" fmla="*/ 1134804 h 1138205"/>
              <a:gd name="connsiteX3" fmla="*/ 64778 w 634091"/>
              <a:gd name="connsiteY3" fmla="*/ 1121665 h 1138205"/>
              <a:gd name="connsiteX4" fmla="*/ 91284 w 634091"/>
              <a:gd name="connsiteY4" fmla="*/ 1082240 h 1138205"/>
              <a:gd name="connsiteX5" fmla="*/ 109922 w 634091"/>
              <a:gd name="connsiteY5" fmla="*/ 1077255 h 1138205"/>
              <a:gd name="connsiteX6" fmla="*/ 275704 w 634091"/>
              <a:gd name="connsiteY6" fmla="*/ 1077248 h 1138205"/>
              <a:gd name="connsiteX7" fmla="*/ 293505 w 634091"/>
              <a:gd name="connsiteY7" fmla="*/ 1082233 h 1138205"/>
              <a:gd name="connsiteX8" fmla="*/ 276940 w 634091"/>
              <a:gd name="connsiteY8" fmla="*/ 1134805 h 1138205"/>
              <a:gd name="connsiteX9" fmla="*/ 230560 w 634091"/>
              <a:gd name="connsiteY9" fmla="*/ 1121666 h 1138205"/>
              <a:gd name="connsiteX10" fmla="*/ 230560 w 634091"/>
              <a:gd name="connsiteY10" fmla="*/ 1121658 h 1138205"/>
              <a:gd name="connsiteX11" fmla="*/ 257066 w 634091"/>
              <a:gd name="connsiteY11" fmla="*/ 1082233 h 1138205"/>
              <a:gd name="connsiteX12" fmla="*/ 275704 w 634091"/>
              <a:gd name="connsiteY12" fmla="*/ 1077248 h 1138205"/>
              <a:gd name="connsiteX13" fmla="*/ 368783 w 634091"/>
              <a:gd name="connsiteY13" fmla="*/ 959573 h 1138205"/>
              <a:gd name="connsiteX14" fmla="*/ 386584 w 634091"/>
              <a:gd name="connsiteY14" fmla="*/ 964558 h 1138205"/>
              <a:gd name="connsiteX15" fmla="*/ 370019 w 634091"/>
              <a:gd name="connsiteY15" fmla="*/ 1017122 h 1138205"/>
              <a:gd name="connsiteX16" fmla="*/ 323639 w 634091"/>
              <a:gd name="connsiteY16" fmla="*/ 1003983 h 1138205"/>
              <a:gd name="connsiteX17" fmla="*/ 350145 w 634091"/>
              <a:gd name="connsiteY17" fmla="*/ 964558 h 1138205"/>
              <a:gd name="connsiteX18" fmla="*/ 368783 w 634091"/>
              <a:gd name="connsiteY18" fmla="*/ 959573 h 1138205"/>
              <a:gd name="connsiteX19" fmla="*/ 261429 w 634091"/>
              <a:gd name="connsiteY19" fmla="*/ 934470 h 1138205"/>
              <a:gd name="connsiteX20" fmla="*/ 279230 w 634091"/>
              <a:gd name="connsiteY20" fmla="*/ 939455 h 1138205"/>
              <a:gd name="connsiteX21" fmla="*/ 262665 w 634091"/>
              <a:gd name="connsiteY21" fmla="*/ 992019 h 1138205"/>
              <a:gd name="connsiteX22" fmla="*/ 216285 w 634091"/>
              <a:gd name="connsiteY22" fmla="*/ 978880 h 1138205"/>
              <a:gd name="connsiteX23" fmla="*/ 242791 w 634091"/>
              <a:gd name="connsiteY23" fmla="*/ 939455 h 1138205"/>
              <a:gd name="connsiteX24" fmla="*/ 261429 w 634091"/>
              <a:gd name="connsiteY24" fmla="*/ 934470 h 1138205"/>
              <a:gd name="connsiteX25" fmla="*/ 70043 w 634091"/>
              <a:gd name="connsiteY25" fmla="*/ 813757 h 1138205"/>
              <a:gd name="connsiteX26" fmla="*/ 97062 w 634091"/>
              <a:gd name="connsiteY26" fmla="*/ 821387 h 1138205"/>
              <a:gd name="connsiteX27" fmla="*/ 71919 w 634091"/>
              <a:gd name="connsiteY27" fmla="*/ 901831 h 1138205"/>
              <a:gd name="connsiteX28" fmla="*/ 1524 w 634091"/>
              <a:gd name="connsiteY28" fmla="*/ 881723 h 1138205"/>
              <a:gd name="connsiteX29" fmla="*/ 41751 w 634091"/>
              <a:gd name="connsiteY29" fmla="*/ 821387 h 1138205"/>
              <a:gd name="connsiteX30" fmla="*/ 70043 w 634091"/>
              <a:gd name="connsiteY30" fmla="*/ 813757 h 1138205"/>
              <a:gd name="connsiteX31" fmla="*/ 253029 w 634091"/>
              <a:gd name="connsiteY31" fmla="*/ 767011 h 1138205"/>
              <a:gd name="connsiteX32" fmla="*/ 267543 w 634091"/>
              <a:gd name="connsiteY32" fmla="*/ 771075 h 1138205"/>
              <a:gd name="connsiteX33" fmla="*/ 254037 w 634091"/>
              <a:gd name="connsiteY33" fmla="*/ 813932 h 1138205"/>
              <a:gd name="connsiteX34" fmla="*/ 216223 w 634091"/>
              <a:gd name="connsiteY34" fmla="*/ 803219 h 1138205"/>
              <a:gd name="connsiteX35" fmla="*/ 237834 w 634091"/>
              <a:gd name="connsiteY35" fmla="*/ 771075 h 1138205"/>
              <a:gd name="connsiteX36" fmla="*/ 253029 w 634091"/>
              <a:gd name="connsiteY36" fmla="*/ 767011 h 1138205"/>
              <a:gd name="connsiteX37" fmla="*/ 473911 w 634091"/>
              <a:gd name="connsiteY37" fmla="*/ 761417 h 1138205"/>
              <a:gd name="connsiteX38" fmla="*/ 491712 w 634091"/>
              <a:gd name="connsiteY38" fmla="*/ 766402 h 1138205"/>
              <a:gd name="connsiteX39" fmla="*/ 475147 w 634091"/>
              <a:gd name="connsiteY39" fmla="*/ 818974 h 1138205"/>
              <a:gd name="connsiteX40" fmla="*/ 428767 w 634091"/>
              <a:gd name="connsiteY40" fmla="*/ 805835 h 1138205"/>
              <a:gd name="connsiteX41" fmla="*/ 428767 w 634091"/>
              <a:gd name="connsiteY41" fmla="*/ 805827 h 1138205"/>
              <a:gd name="connsiteX42" fmla="*/ 455273 w 634091"/>
              <a:gd name="connsiteY42" fmla="*/ 766402 h 1138205"/>
              <a:gd name="connsiteX43" fmla="*/ 473911 w 634091"/>
              <a:gd name="connsiteY43" fmla="*/ 761417 h 1138205"/>
              <a:gd name="connsiteX44" fmla="*/ 198162 w 634091"/>
              <a:gd name="connsiteY44" fmla="*/ 613030 h 1138205"/>
              <a:gd name="connsiteX45" fmla="*/ 211379 w 634091"/>
              <a:gd name="connsiteY45" fmla="*/ 616762 h 1138205"/>
              <a:gd name="connsiteX46" fmla="*/ 199080 w 634091"/>
              <a:gd name="connsiteY46" fmla="*/ 656112 h 1138205"/>
              <a:gd name="connsiteX47" fmla="*/ 164645 w 634091"/>
              <a:gd name="connsiteY47" fmla="*/ 646276 h 1138205"/>
              <a:gd name="connsiteX48" fmla="*/ 184323 w 634091"/>
              <a:gd name="connsiteY48" fmla="*/ 616762 h 1138205"/>
              <a:gd name="connsiteX49" fmla="*/ 198162 w 634091"/>
              <a:gd name="connsiteY49" fmla="*/ 613030 h 1138205"/>
              <a:gd name="connsiteX50" fmla="*/ 391308 w 634091"/>
              <a:gd name="connsiteY50" fmla="*/ 594870 h 1138205"/>
              <a:gd name="connsiteX51" fmla="*/ 399135 w 634091"/>
              <a:gd name="connsiteY51" fmla="*/ 677035 h 1138205"/>
              <a:gd name="connsiteX52" fmla="*/ 328708 w 634091"/>
              <a:gd name="connsiteY52" fmla="*/ 684863 h 1138205"/>
              <a:gd name="connsiteX53" fmla="*/ 316970 w 634091"/>
              <a:gd name="connsiteY53" fmla="*/ 649650 h 1138205"/>
              <a:gd name="connsiteX54" fmla="*/ 344356 w 634091"/>
              <a:gd name="connsiteY54" fmla="*/ 606608 h 1138205"/>
              <a:gd name="connsiteX55" fmla="*/ 391308 w 634091"/>
              <a:gd name="connsiteY55" fmla="*/ 594870 h 1138205"/>
              <a:gd name="connsiteX56" fmla="*/ 392859 w 634091"/>
              <a:gd name="connsiteY56" fmla="*/ 351638 h 1138205"/>
              <a:gd name="connsiteX57" fmla="*/ 434663 w 634091"/>
              <a:gd name="connsiteY57" fmla="*/ 363344 h 1138205"/>
              <a:gd name="connsiteX58" fmla="*/ 395762 w 634091"/>
              <a:gd name="connsiteY58" fmla="*/ 486785 h 1138205"/>
              <a:gd name="connsiteX59" fmla="*/ 286844 w 634091"/>
              <a:gd name="connsiteY59" fmla="*/ 455929 h 1138205"/>
              <a:gd name="connsiteX60" fmla="*/ 349090 w 634091"/>
              <a:gd name="connsiteY60" fmla="*/ 363344 h 1138205"/>
              <a:gd name="connsiteX61" fmla="*/ 392859 w 634091"/>
              <a:gd name="connsiteY61" fmla="*/ 351638 h 1138205"/>
              <a:gd name="connsiteX62" fmla="*/ 207870 w 634091"/>
              <a:gd name="connsiteY62" fmla="*/ 258230 h 1138205"/>
              <a:gd name="connsiteX63" fmla="*/ 257246 w 634091"/>
              <a:gd name="connsiteY63" fmla="*/ 272172 h 1138205"/>
              <a:gd name="connsiteX64" fmla="*/ 211299 w 634091"/>
              <a:gd name="connsiteY64" fmla="*/ 419181 h 1138205"/>
              <a:gd name="connsiteX65" fmla="*/ 82655 w 634091"/>
              <a:gd name="connsiteY65" fmla="*/ 382433 h 1138205"/>
              <a:gd name="connsiteX66" fmla="*/ 156168 w 634091"/>
              <a:gd name="connsiteY66" fmla="*/ 272172 h 1138205"/>
              <a:gd name="connsiteX67" fmla="*/ 207870 w 634091"/>
              <a:gd name="connsiteY67" fmla="*/ 258230 h 1138205"/>
              <a:gd name="connsiteX68" fmla="*/ 579941 w 634091"/>
              <a:gd name="connsiteY68" fmla="*/ 186436 h 1138205"/>
              <a:gd name="connsiteX69" fmla="*/ 621745 w 634091"/>
              <a:gd name="connsiteY69" fmla="*/ 198142 h 1138205"/>
              <a:gd name="connsiteX70" fmla="*/ 582844 w 634091"/>
              <a:gd name="connsiteY70" fmla="*/ 321600 h 1138205"/>
              <a:gd name="connsiteX71" fmla="*/ 473926 w 634091"/>
              <a:gd name="connsiteY71" fmla="*/ 290745 h 1138205"/>
              <a:gd name="connsiteX72" fmla="*/ 473926 w 634091"/>
              <a:gd name="connsiteY72" fmla="*/ 290727 h 1138205"/>
              <a:gd name="connsiteX73" fmla="*/ 536172 w 634091"/>
              <a:gd name="connsiteY73" fmla="*/ 198142 h 1138205"/>
              <a:gd name="connsiteX74" fmla="*/ 579941 w 634091"/>
              <a:gd name="connsiteY74" fmla="*/ 186436 h 1138205"/>
              <a:gd name="connsiteX75" fmla="*/ 425741 w 634091"/>
              <a:gd name="connsiteY75" fmla="*/ 306 h 1138205"/>
              <a:gd name="connsiteX76" fmla="*/ 459369 w 634091"/>
              <a:gd name="connsiteY76" fmla="*/ 5702 h 1138205"/>
              <a:gd name="connsiteX77" fmla="*/ 477751 w 634091"/>
              <a:gd name="connsiteY77" fmla="*/ 198659 h 1138205"/>
              <a:gd name="connsiteX78" fmla="*/ 312360 w 634091"/>
              <a:gd name="connsiteY78" fmla="*/ 217042 h 1138205"/>
              <a:gd name="connsiteX79" fmla="*/ 284794 w 634091"/>
              <a:gd name="connsiteY79" fmla="*/ 134346 h 1138205"/>
              <a:gd name="connsiteX80" fmla="*/ 349107 w 634091"/>
              <a:gd name="connsiteY80" fmla="*/ 33267 h 1138205"/>
              <a:gd name="connsiteX81" fmla="*/ 425741 w 634091"/>
              <a:gd name="connsiteY81" fmla="*/ 306 h 113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34091" h="1138205">
                <a:moveTo>
                  <a:pt x="109922" y="1077255"/>
                </a:moveTo>
                <a:cubicBezTo>
                  <a:pt x="116750" y="1076720"/>
                  <a:pt x="123439" y="1077846"/>
                  <a:pt x="127723" y="1082240"/>
                </a:cubicBezTo>
                <a:cubicBezTo>
                  <a:pt x="138808" y="1093612"/>
                  <a:pt x="131934" y="1124974"/>
                  <a:pt x="111158" y="1134804"/>
                </a:cubicBezTo>
                <a:cubicBezTo>
                  <a:pt x="94541" y="1142676"/>
                  <a:pt x="70002" y="1136301"/>
                  <a:pt x="64778" y="1121665"/>
                </a:cubicBezTo>
                <a:cubicBezTo>
                  <a:pt x="59416" y="1106641"/>
                  <a:pt x="76604" y="1089063"/>
                  <a:pt x="91284" y="1082240"/>
                </a:cubicBezTo>
                <a:cubicBezTo>
                  <a:pt x="96126" y="1079988"/>
                  <a:pt x="103094" y="1077791"/>
                  <a:pt x="109922" y="1077255"/>
                </a:cubicBezTo>
                <a:close/>
                <a:moveTo>
                  <a:pt x="275704" y="1077248"/>
                </a:moveTo>
                <a:cubicBezTo>
                  <a:pt x="282532" y="1076713"/>
                  <a:pt x="289221" y="1077839"/>
                  <a:pt x="293505" y="1082233"/>
                </a:cubicBezTo>
                <a:cubicBezTo>
                  <a:pt x="304590" y="1093612"/>
                  <a:pt x="297716" y="1124974"/>
                  <a:pt x="276940" y="1134805"/>
                </a:cubicBezTo>
                <a:cubicBezTo>
                  <a:pt x="260323" y="1142676"/>
                  <a:pt x="235784" y="1136301"/>
                  <a:pt x="230560" y="1121666"/>
                </a:cubicBezTo>
                <a:lnTo>
                  <a:pt x="230560" y="1121658"/>
                </a:lnTo>
                <a:cubicBezTo>
                  <a:pt x="225198" y="1106634"/>
                  <a:pt x="242386" y="1089056"/>
                  <a:pt x="257066" y="1082233"/>
                </a:cubicBezTo>
                <a:cubicBezTo>
                  <a:pt x="261908" y="1079981"/>
                  <a:pt x="268876" y="1077784"/>
                  <a:pt x="275704" y="1077248"/>
                </a:cubicBezTo>
                <a:close/>
                <a:moveTo>
                  <a:pt x="368783" y="959573"/>
                </a:moveTo>
                <a:cubicBezTo>
                  <a:pt x="375611" y="959038"/>
                  <a:pt x="382299" y="960164"/>
                  <a:pt x="386584" y="964558"/>
                </a:cubicBezTo>
                <a:cubicBezTo>
                  <a:pt x="397669" y="975930"/>
                  <a:pt x="390795" y="1007292"/>
                  <a:pt x="370019" y="1017122"/>
                </a:cubicBezTo>
                <a:cubicBezTo>
                  <a:pt x="353402" y="1024994"/>
                  <a:pt x="328863" y="1018619"/>
                  <a:pt x="323639" y="1003983"/>
                </a:cubicBezTo>
                <a:cubicBezTo>
                  <a:pt x="318277" y="988959"/>
                  <a:pt x="335465" y="971381"/>
                  <a:pt x="350145" y="964558"/>
                </a:cubicBezTo>
                <a:cubicBezTo>
                  <a:pt x="354987" y="962306"/>
                  <a:pt x="361955" y="960109"/>
                  <a:pt x="368783" y="959573"/>
                </a:cubicBezTo>
                <a:close/>
                <a:moveTo>
                  <a:pt x="261429" y="934470"/>
                </a:moveTo>
                <a:cubicBezTo>
                  <a:pt x="268257" y="933935"/>
                  <a:pt x="274946" y="935061"/>
                  <a:pt x="279230" y="939455"/>
                </a:cubicBezTo>
                <a:cubicBezTo>
                  <a:pt x="290315" y="950827"/>
                  <a:pt x="283441" y="982189"/>
                  <a:pt x="262665" y="992019"/>
                </a:cubicBezTo>
                <a:cubicBezTo>
                  <a:pt x="246048" y="999891"/>
                  <a:pt x="221509" y="993516"/>
                  <a:pt x="216285" y="978880"/>
                </a:cubicBezTo>
                <a:cubicBezTo>
                  <a:pt x="210923" y="963856"/>
                  <a:pt x="228111" y="946278"/>
                  <a:pt x="242791" y="939455"/>
                </a:cubicBezTo>
                <a:cubicBezTo>
                  <a:pt x="247633" y="937203"/>
                  <a:pt x="254601" y="935006"/>
                  <a:pt x="261429" y="934470"/>
                </a:cubicBezTo>
                <a:close/>
                <a:moveTo>
                  <a:pt x="70043" y="813757"/>
                </a:moveTo>
                <a:cubicBezTo>
                  <a:pt x="80409" y="812937"/>
                  <a:pt x="90562" y="814660"/>
                  <a:pt x="97062" y="821387"/>
                </a:cubicBezTo>
                <a:cubicBezTo>
                  <a:pt x="113890" y="838790"/>
                  <a:pt x="103444" y="886785"/>
                  <a:pt x="71919" y="901831"/>
                </a:cubicBezTo>
                <a:cubicBezTo>
                  <a:pt x="46691" y="913870"/>
                  <a:pt x="9453" y="904122"/>
                  <a:pt x="1524" y="881723"/>
                </a:cubicBezTo>
                <a:cubicBezTo>
                  <a:pt x="-6621" y="858720"/>
                  <a:pt x="19464" y="831832"/>
                  <a:pt x="41751" y="821387"/>
                </a:cubicBezTo>
                <a:cubicBezTo>
                  <a:pt x="49100" y="817941"/>
                  <a:pt x="59677" y="814578"/>
                  <a:pt x="70043" y="813757"/>
                </a:cubicBezTo>
                <a:close/>
                <a:moveTo>
                  <a:pt x="253029" y="767011"/>
                </a:moveTo>
                <a:cubicBezTo>
                  <a:pt x="258596" y="766574"/>
                  <a:pt x="264050" y="767492"/>
                  <a:pt x="267543" y="771075"/>
                </a:cubicBezTo>
                <a:cubicBezTo>
                  <a:pt x="276581" y="780346"/>
                  <a:pt x="270976" y="805916"/>
                  <a:pt x="254037" y="813932"/>
                </a:cubicBezTo>
                <a:cubicBezTo>
                  <a:pt x="240489" y="820350"/>
                  <a:pt x="220482" y="815152"/>
                  <a:pt x="216223" y="803219"/>
                </a:cubicBezTo>
                <a:cubicBezTo>
                  <a:pt x="211851" y="790969"/>
                  <a:pt x="225865" y="776638"/>
                  <a:pt x="237834" y="771075"/>
                </a:cubicBezTo>
                <a:cubicBezTo>
                  <a:pt x="241782" y="769239"/>
                  <a:pt x="247462" y="767447"/>
                  <a:pt x="253029" y="767011"/>
                </a:cubicBezTo>
                <a:close/>
                <a:moveTo>
                  <a:pt x="473911" y="761417"/>
                </a:moveTo>
                <a:cubicBezTo>
                  <a:pt x="480739" y="760882"/>
                  <a:pt x="487428" y="762008"/>
                  <a:pt x="491712" y="766402"/>
                </a:cubicBezTo>
                <a:cubicBezTo>
                  <a:pt x="502797" y="777781"/>
                  <a:pt x="495923" y="809143"/>
                  <a:pt x="475147" y="818974"/>
                </a:cubicBezTo>
                <a:cubicBezTo>
                  <a:pt x="458530" y="826845"/>
                  <a:pt x="433991" y="820470"/>
                  <a:pt x="428767" y="805835"/>
                </a:cubicBezTo>
                <a:lnTo>
                  <a:pt x="428767" y="805827"/>
                </a:lnTo>
                <a:cubicBezTo>
                  <a:pt x="423405" y="790803"/>
                  <a:pt x="440593" y="773225"/>
                  <a:pt x="455273" y="766402"/>
                </a:cubicBezTo>
                <a:cubicBezTo>
                  <a:pt x="460115" y="764150"/>
                  <a:pt x="467082" y="761953"/>
                  <a:pt x="473911" y="761417"/>
                </a:cubicBezTo>
                <a:close/>
                <a:moveTo>
                  <a:pt x="198162" y="613030"/>
                </a:moveTo>
                <a:cubicBezTo>
                  <a:pt x="203233" y="612628"/>
                  <a:pt x="208200" y="613471"/>
                  <a:pt x="211379" y="616762"/>
                </a:cubicBezTo>
                <a:cubicBezTo>
                  <a:pt x="219611" y="625274"/>
                  <a:pt x="214501" y="648752"/>
                  <a:pt x="199080" y="656112"/>
                </a:cubicBezTo>
                <a:cubicBezTo>
                  <a:pt x="186739" y="662001"/>
                  <a:pt x="168523" y="657233"/>
                  <a:pt x="164645" y="646276"/>
                </a:cubicBezTo>
                <a:cubicBezTo>
                  <a:pt x="160661" y="635023"/>
                  <a:pt x="173421" y="621871"/>
                  <a:pt x="184323" y="616762"/>
                </a:cubicBezTo>
                <a:cubicBezTo>
                  <a:pt x="187918" y="615076"/>
                  <a:pt x="193092" y="613431"/>
                  <a:pt x="198162" y="613030"/>
                </a:cubicBezTo>
                <a:close/>
                <a:moveTo>
                  <a:pt x="391308" y="594870"/>
                </a:moveTo>
                <a:cubicBezTo>
                  <a:pt x="413749" y="605507"/>
                  <a:pt x="421804" y="652107"/>
                  <a:pt x="399135" y="677035"/>
                </a:cubicBezTo>
                <a:cubicBezTo>
                  <a:pt x="381521" y="696410"/>
                  <a:pt x="346498" y="701443"/>
                  <a:pt x="328708" y="684863"/>
                </a:cubicBezTo>
                <a:cubicBezTo>
                  <a:pt x="315481" y="672531"/>
                  <a:pt x="316757" y="652892"/>
                  <a:pt x="316970" y="649650"/>
                </a:cubicBezTo>
                <a:cubicBezTo>
                  <a:pt x="318584" y="624868"/>
                  <a:pt x="338597" y="610687"/>
                  <a:pt x="344356" y="606608"/>
                </a:cubicBezTo>
                <a:cubicBezTo>
                  <a:pt x="349300" y="603109"/>
                  <a:pt x="373106" y="586243"/>
                  <a:pt x="391308" y="594870"/>
                </a:cubicBezTo>
                <a:close/>
                <a:moveTo>
                  <a:pt x="392859" y="351638"/>
                </a:moveTo>
                <a:cubicBezTo>
                  <a:pt x="408894" y="350380"/>
                  <a:pt x="424602" y="353024"/>
                  <a:pt x="434663" y="363344"/>
                </a:cubicBezTo>
                <a:cubicBezTo>
                  <a:pt x="460695" y="390048"/>
                  <a:pt x="444552" y="463699"/>
                  <a:pt x="395762" y="486785"/>
                </a:cubicBezTo>
                <a:cubicBezTo>
                  <a:pt x="356740" y="505271"/>
                  <a:pt x="299111" y="490300"/>
                  <a:pt x="286844" y="455929"/>
                </a:cubicBezTo>
                <a:cubicBezTo>
                  <a:pt x="274251" y="420646"/>
                  <a:pt x="314616" y="379367"/>
                  <a:pt x="349090" y="363344"/>
                </a:cubicBezTo>
                <a:cubicBezTo>
                  <a:pt x="360461" y="358055"/>
                  <a:pt x="376824" y="352895"/>
                  <a:pt x="392859" y="351638"/>
                </a:cubicBezTo>
                <a:close/>
                <a:moveTo>
                  <a:pt x="207870" y="258230"/>
                </a:moveTo>
                <a:cubicBezTo>
                  <a:pt x="226813" y="256731"/>
                  <a:pt x="245368" y="259879"/>
                  <a:pt x="257246" y="272172"/>
                </a:cubicBezTo>
                <a:cubicBezTo>
                  <a:pt x="287999" y="303975"/>
                  <a:pt x="268910" y="391684"/>
                  <a:pt x="211299" y="419181"/>
                </a:cubicBezTo>
                <a:cubicBezTo>
                  <a:pt x="165196" y="441181"/>
                  <a:pt x="97144" y="423367"/>
                  <a:pt x="82655" y="382433"/>
                </a:cubicBezTo>
                <a:cubicBezTo>
                  <a:pt x="67770" y="340396"/>
                  <a:pt x="115440" y="291261"/>
                  <a:pt x="156168" y="272172"/>
                </a:cubicBezTo>
                <a:cubicBezTo>
                  <a:pt x="169598" y="265875"/>
                  <a:pt x="188928" y="259729"/>
                  <a:pt x="207870" y="258230"/>
                </a:cubicBezTo>
                <a:close/>
                <a:moveTo>
                  <a:pt x="579941" y="186436"/>
                </a:moveTo>
                <a:cubicBezTo>
                  <a:pt x="595976" y="185178"/>
                  <a:pt x="611684" y="187822"/>
                  <a:pt x="621745" y="198142"/>
                </a:cubicBezTo>
                <a:cubicBezTo>
                  <a:pt x="647777" y="224864"/>
                  <a:pt x="631634" y="298514"/>
                  <a:pt x="582844" y="321600"/>
                </a:cubicBezTo>
                <a:cubicBezTo>
                  <a:pt x="543822" y="340086"/>
                  <a:pt x="486193" y="325115"/>
                  <a:pt x="473926" y="290745"/>
                </a:cubicBezTo>
                <a:lnTo>
                  <a:pt x="473926" y="290727"/>
                </a:lnTo>
                <a:cubicBezTo>
                  <a:pt x="461333" y="255444"/>
                  <a:pt x="501698" y="214165"/>
                  <a:pt x="536172" y="198142"/>
                </a:cubicBezTo>
                <a:cubicBezTo>
                  <a:pt x="547543" y="192853"/>
                  <a:pt x="563906" y="187693"/>
                  <a:pt x="579941" y="186436"/>
                </a:cubicBezTo>
                <a:close/>
                <a:moveTo>
                  <a:pt x="425741" y="306"/>
                </a:moveTo>
                <a:cubicBezTo>
                  <a:pt x="437174" y="-686"/>
                  <a:pt x="448683" y="637"/>
                  <a:pt x="459369" y="5702"/>
                </a:cubicBezTo>
                <a:cubicBezTo>
                  <a:pt x="512070" y="30683"/>
                  <a:pt x="530987" y="140117"/>
                  <a:pt x="477751" y="198659"/>
                </a:cubicBezTo>
                <a:cubicBezTo>
                  <a:pt x="436386" y="244159"/>
                  <a:pt x="354138" y="255978"/>
                  <a:pt x="312360" y="217042"/>
                </a:cubicBezTo>
                <a:cubicBezTo>
                  <a:pt x="281297" y="188081"/>
                  <a:pt x="284295" y="141961"/>
                  <a:pt x="284794" y="134346"/>
                </a:cubicBezTo>
                <a:cubicBezTo>
                  <a:pt x="288585" y="76149"/>
                  <a:pt x="335583" y="42846"/>
                  <a:pt x="349107" y="33267"/>
                </a:cubicBezTo>
                <a:cubicBezTo>
                  <a:pt x="357816" y="27104"/>
                  <a:pt x="391440" y="3284"/>
                  <a:pt x="425741" y="306"/>
                </a:cubicBezTo>
                <a:close/>
              </a:path>
            </a:pathLst>
          </a:custGeom>
          <a:solidFill>
            <a:schemeClr val="accent6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1" name="图形 20"/>
          <p:cNvPicPr>
            <a:picLocks noChangeAspect="1"/>
          </p:cNvPicPr>
          <p:nvPr userDrawn="1"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flipH="1">
            <a:off x="0" y="0"/>
            <a:ext cx="1171399" cy="572874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 userDrawn="1">
            <p:custDataLst>
              <p:tags r:id="rId25"/>
            </p:custDataLst>
          </p:nvPr>
        </p:nvPicPr>
        <p:blipFill rotWithShape="1"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22673" t="1" b="9784"/>
          <a:stretch>
            <a:fillRect/>
          </a:stretch>
        </p:blipFill>
        <p:spPr>
          <a:xfrm>
            <a:off x="0" y="5138668"/>
            <a:ext cx="1171400" cy="1719332"/>
          </a:xfrm>
          <a:prstGeom prst="rect">
            <a:avLst/>
          </a:prstGeom>
        </p:spPr>
      </p:pic>
      <p:sp>
        <p:nvSpPr>
          <p:cNvPr id="23" name="任意多边形: 形状 22"/>
          <p:cNvSpPr/>
          <p:nvPr userDrawn="1">
            <p:custDataLst>
              <p:tags r:id="rId28"/>
            </p:custDataLst>
          </p:nvPr>
        </p:nvSpPr>
        <p:spPr>
          <a:xfrm rot="16200000">
            <a:off x="1166957" y="6173726"/>
            <a:ext cx="344040" cy="431339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5" name="图形 24"/>
          <p:cNvPicPr>
            <a:picLocks noChangeAspect="1"/>
          </p:cNvPicPr>
          <p:nvPr userDrawn="1">
            <p:custDataLst>
              <p:tags r:id="rId29"/>
            </p:custDataLst>
          </p:nvPr>
        </p:nvPicPr>
        <p:blipFill rotWithShape="1"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t="36129"/>
          <a:stretch>
            <a:fillRect/>
          </a:stretch>
        </p:blipFill>
        <p:spPr>
          <a:xfrm flipH="1">
            <a:off x="9829782" y="0"/>
            <a:ext cx="820211" cy="841197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>
            <p:custDataLst>
              <p:tags r:id="rId32"/>
            </p:custDataLst>
          </p:nvPr>
        </p:nvCxnSpPr>
        <p:spPr>
          <a:xfrm>
            <a:off x="1754070" y="705255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>
            <p:custDataLst>
              <p:tags r:id="rId33"/>
            </p:custDataLst>
          </p:nvPr>
        </p:nvCxnSpPr>
        <p:spPr>
          <a:xfrm>
            <a:off x="1754070" y="765253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>
            <p:custDataLst>
              <p:tags r:id="rId34"/>
            </p:custDataLst>
          </p:nvPr>
        </p:nvCxnSpPr>
        <p:spPr>
          <a:xfrm>
            <a:off x="1754070" y="825252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 userDrawn="1">
            <p:custDataLst>
              <p:tags r:id="rId35"/>
            </p:custDataLst>
          </p:nvPr>
        </p:nvSpPr>
        <p:spPr>
          <a:xfrm rot="16200000" flipH="1">
            <a:off x="1137834" y="3010825"/>
            <a:ext cx="92528" cy="92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>
            <p:custDataLst>
              <p:tags r:id="rId36"/>
            </p:custDataLst>
          </p:nvPr>
        </p:nvSpPr>
        <p:spPr>
          <a:xfrm rot="16200000" flipH="1">
            <a:off x="1137834" y="3326129"/>
            <a:ext cx="92528" cy="92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>
            <p:custDataLst>
              <p:tags r:id="rId37"/>
            </p:custDataLst>
          </p:nvPr>
        </p:nvSpPr>
        <p:spPr>
          <a:xfrm rot="16200000" flipH="1">
            <a:off x="1137834" y="2853173"/>
            <a:ext cx="92528" cy="925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>
            <p:custDataLst>
              <p:tags r:id="rId38"/>
            </p:custDataLst>
          </p:nvPr>
        </p:nvSpPr>
        <p:spPr>
          <a:xfrm rot="16200000" flipH="1">
            <a:off x="1137834" y="3168477"/>
            <a:ext cx="92528" cy="925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9"/>
            </p:custDataLst>
          </p:nvPr>
        </p:nvSpPr>
        <p:spPr>
          <a:xfrm>
            <a:off x="1755872" y="1473607"/>
            <a:ext cx="5446171" cy="2204447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0"/>
            </p:custDataLst>
          </p:nvPr>
        </p:nvSpPr>
        <p:spPr>
          <a:xfrm>
            <a:off x="1755873" y="3920800"/>
            <a:ext cx="5446170" cy="814358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2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3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44"/>
            </p:custDataLst>
          </p:nvPr>
        </p:nvSpPr>
        <p:spPr>
          <a:xfrm>
            <a:off x="2024446" y="513253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/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45"/>
            </p:custDataLst>
          </p:nvPr>
        </p:nvSpPr>
        <p:spPr>
          <a:xfrm>
            <a:off x="1755873" y="4886668"/>
            <a:ext cx="2880000" cy="504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/>
          <p:cNvSpPr/>
          <p:nvPr userDrawn="1">
            <p:custDataLst>
              <p:tags r:id="rId3"/>
            </p:custDataLst>
          </p:nvPr>
        </p:nvSpPr>
        <p:spPr>
          <a:xfrm flipV="1">
            <a:off x="0" y="4162071"/>
            <a:ext cx="3438017" cy="2695929"/>
          </a:xfrm>
          <a:custGeom>
            <a:avLst/>
            <a:gdLst>
              <a:gd name="connsiteX0" fmla="*/ 0 w 3826529"/>
              <a:gd name="connsiteY0" fmla="*/ 0 h 3201328"/>
              <a:gd name="connsiteX1" fmla="*/ 3724251 w 3826529"/>
              <a:gd name="connsiteY1" fmla="*/ 0 h 3201328"/>
              <a:gd name="connsiteX2" fmla="*/ 3745355 w 3826529"/>
              <a:gd name="connsiteY2" fmla="*/ 38993 h 3201328"/>
              <a:gd name="connsiteX3" fmla="*/ 3734162 w 3826529"/>
              <a:gd name="connsiteY3" fmla="*/ 728290 h 3201328"/>
              <a:gd name="connsiteX4" fmla="*/ 1484166 w 3826529"/>
              <a:gd name="connsiteY4" fmla="*/ 903298 h 3201328"/>
              <a:gd name="connsiteX5" fmla="*/ 734167 w 3826529"/>
              <a:gd name="connsiteY5" fmla="*/ 3028303 h 3201328"/>
              <a:gd name="connsiteX6" fmla="*/ 67185 w 3826529"/>
              <a:gd name="connsiteY6" fmla="*/ 3201070 h 3201328"/>
              <a:gd name="connsiteX7" fmla="*/ 0 w 3826529"/>
              <a:gd name="connsiteY7" fmla="*/ 3196711 h 320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6529" h="3201328">
                <a:moveTo>
                  <a:pt x="0" y="0"/>
                </a:moveTo>
                <a:lnTo>
                  <a:pt x="3724251" y="0"/>
                </a:lnTo>
                <a:lnTo>
                  <a:pt x="3745355" y="38993"/>
                </a:lnTo>
                <a:cubicBezTo>
                  <a:pt x="3850863" y="273070"/>
                  <a:pt x="3860039" y="558661"/>
                  <a:pt x="3734162" y="728290"/>
                </a:cubicBezTo>
                <a:cubicBezTo>
                  <a:pt x="3374913" y="1212391"/>
                  <a:pt x="2188625" y="384111"/>
                  <a:pt x="1484166" y="903298"/>
                </a:cubicBezTo>
                <a:cubicBezTo>
                  <a:pt x="802698" y="1405563"/>
                  <a:pt x="1379236" y="2573921"/>
                  <a:pt x="734167" y="3028303"/>
                </a:cubicBezTo>
                <a:cubicBezTo>
                  <a:pt x="564465" y="3147834"/>
                  <a:pt x="327588" y="3205714"/>
                  <a:pt x="67185" y="3201070"/>
                </a:cubicBezTo>
                <a:lnTo>
                  <a:pt x="0" y="319671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44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" name="图形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0" y="0"/>
            <a:ext cx="1171399" cy="57287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57263" t="41925"/>
          <a:stretch>
            <a:fillRect/>
          </a:stretch>
        </p:blipFill>
        <p:spPr>
          <a:xfrm>
            <a:off x="1" y="0"/>
            <a:ext cx="2362200" cy="2379081"/>
          </a:xfrm>
          <a:prstGeom prst="rect">
            <a:avLst/>
          </a:prstGeom>
        </p:spPr>
      </p:pic>
      <p:sp>
        <p:nvSpPr>
          <p:cNvPr id="10" name="任意多边形: 形状 9"/>
          <p:cNvSpPr/>
          <p:nvPr userDrawn="1">
            <p:custDataLst>
              <p:tags r:id="rId10"/>
            </p:custDataLst>
          </p:nvPr>
        </p:nvSpPr>
        <p:spPr>
          <a:xfrm rot="16200000">
            <a:off x="402782" y="1300684"/>
            <a:ext cx="365833" cy="45866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flipH="1">
            <a:off x="0" y="5079907"/>
            <a:ext cx="2823395" cy="1778093"/>
          </a:xfrm>
          <a:prstGeom prst="rect">
            <a:avLst/>
          </a:prstGeom>
        </p:spPr>
      </p:pic>
      <p:sp>
        <p:nvSpPr>
          <p:cNvPr id="12" name="椭圆 11"/>
          <p:cNvSpPr/>
          <p:nvPr userDrawn="1">
            <p:custDataLst>
              <p:tags r:id="rId14"/>
            </p:custDataLst>
          </p:nvPr>
        </p:nvSpPr>
        <p:spPr>
          <a:xfrm rot="10800000">
            <a:off x="11283008" y="6117868"/>
            <a:ext cx="92528" cy="92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15"/>
            </p:custDataLst>
          </p:nvPr>
        </p:nvSpPr>
        <p:spPr>
          <a:xfrm rot="10800000">
            <a:off x="10967704" y="6117868"/>
            <a:ext cx="92528" cy="92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>
            <p:custDataLst>
              <p:tags r:id="rId16"/>
            </p:custDataLst>
          </p:nvPr>
        </p:nvSpPr>
        <p:spPr>
          <a:xfrm rot="10800000">
            <a:off x="11440660" y="6117868"/>
            <a:ext cx="92528" cy="925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>
            <p:custDataLst>
              <p:tags r:id="rId17"/>
            </p:custDataLst>
          </p:nvPr>
        </p:nvSpPr>
        <p:spPr>
          <a:xfrm rot="10800000">
            <a:off x="11125356" y="6117868"/>
            <a:ext cx="92528" cy="925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形 16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t="36129"/>
          <a:stretch>
            <a:fillRect/>
          </a:stretch>
        </p:blipFill>
        <p:spPr>
          <a:xfrm flipH="1">
            <a:off x="0" y="0"/>
            <a:ext cx="1331764" cy="1365838"/>
          </a:xfrm>
          <a:prstGeom prst="rect">
            <a:avLst/>
          </a:prstGeom>
        </p:spPr>
      </p:pic>
      <p:sp>
        <p:nvSpPr>
          <p:cNvPr id="18" name="任意多边形: 形状 17"/>
          <p:cNvSpPr/>
          <p:nvPr userDrawn="1">
            <p:custDataLst>
              <p:tags r:id="rId21"/>
            </p:custDataLst>
          </p:nvPr>
        </p:nvSpPr>
        <p:spPr>
          <a:xfrm>
            <a:off x="11152439" y="0"/>
            <a:ext cx="1039561" cy="899128"/>
          </a:xfrm>
          <a:custGeom>
            <a:avLst/>
            <a:gdLst>
              <a:gd name="connsiteX0" fmla="*/ 1212407 w 1260765"/>
              <a:gd name="connsiteY0" fmla="*/ 0 h 1090450"/>
              <a:gd name="connsiteX1" fmla="*/ 1260765 w 1260765"/>
              <a:gd name="connsiteY1" fmla="*/ 0 h 1090450"/>
              <a:gd name="connsiteX2" fmla="*/ 1260765 w 1260765"/>
              <a:gd name="connsiteY2" fmla="*/ 1075843 h 1090450"/>
              <a:gd name="connsiteX3" fmla="*/ 1212407 w 1260765"/>
              <a:gd name="connsiteY3" fmla="*/ 1083223 h 1090450"/>
              <a:gd name="connsiteX4" fmla="*/ 1072990 w 1260765"/>
              <a:gd name="connsiteY4" fmla="*/ 0 h 1090450"/>
              <a:gd name="connsiteX5" fmla="*/ 1123698 w 1260765"/>
              <a:gd name="connsiteY5" fmla="*/ 0 h 1090450"/>
              <a:gd name="connsiteX6" fmla="*/ 1123698 w 1260765"/>
              <a:gd name="connsiteY6" fmla="*/ 1088771 h 1090450"/>
              <a:gd name="connsiteX7" fmla="*/ 1090450 w 1260765"/>
              <a:gd name="connsiteY7" fmla="*/ 1090450 h 1090450"/>
              <a:gd name="connsiteX8" fmla="*/ 1072990 w 1260765"/>
              <a:gd name="connsiteY8" fmla="*/ 1089569 h 1090450"/>
              <a:gd name="connsiteX9" fmla="*/ 933572 w 1260765"/>
              <a:gd name="connsiteY9" fmla="*/ 0 h 1090450"/>
              <a:gd name="connsiteX10" fmla="*/ 984281 w 1260765"/>
              <a:gd name="connsiteY10" fmla="*/ 0 h 1090450"/>
              <a:gd name="connsiteX11" fmla="*/ 984281 w 1260765"/>
              <a:gd name="connsiteY11" fmla="*/ 1085089 h 1090450"/>
              <a:gd name="connsiteX12" fmla="*/ 978958 w 1260765"/>
              <a:gd name="connsiteY12" fmla="*/ 1084820 h 1090450"/>
              <a:gd name="connsiteX13" fmla="*/ 933572 w 1260765"/>
              <a:gd name="connsiteY13" fmla="*/ 1077893 h 1090450"/>
              <a:gd name="connsiteX14" fmla="*/ 794156 w 1260765"/>
              <a:gd name="connsiteY14" fmla="*/ 0 h 1090450"/>
              <a:gd name="connsiteX15" fmla="*/ 844864 w 1260765"/>
              <a:gd name="connsiteY15" fmla="*/ 0 h 1090450"/>
              <a:gd name="connsiteX16" fmla="*/ 844864 w 1260765"/>
              <a:gd name="connsiteY16" fmla="*/ 1061656 h 1090450"/>
              <a:gd name="connsiteX17" fmla="*/ 794156 w 1260765"/>
              <a:gd name="connsiteY17" fmla="*/ 1048618 h 1090450"/>
              <a:gd name="connsiteX18" fmla="*/ 654739 w 1260765"/>
              <a:gd name="connsiteY18" fmla="*/ 0 h 1090450"/>
              <a:gd name="connsiteX19" fmla="*/ 705447 w 1260765"/>
              <a:gd name="connsiteY19" fmla="*/ 0 h 1090450"/>
              <a:gd name="connsiteX20" fmla="*/ 705447 w 1260765"/>
              <a:gd name="connsiteY20" fmla="*/ 1019196 h 1090450"/>
              <a:gd name="connsiteX21" fmla="*/ 665998 w 1260765"/>
              <a:gd name="connsiteY21" fmla="*/ 1004757 h 1090450"/>
              <a:gd name="connsiteX22" fmla="*/ 654739 w 1260765"/>
              <a:gd name="connsiteY22" fmla="*/ 999334 h 1090450"/>
              <a:gd name="connsiteX23" fmla="*/ 515322 w 1260765"/>
              <a:gd name="connsiteY23" fmla="*/ 0 h 1090450"/>
              <a:gd name="connsiteX24" fmla="*/ 566030 w 1260765"/>
              <a:gd name="connsiteY24" fmla="*/ 0 h 1090450"/>
              <a:gd name="connsiteX25" fmla="*/ 566030 w 1260765"/>
              <a:gd name="connsiteY25" fmla="*/ 956016 h 1090450"/>
              <a:gd name="connsiteX26" fmla="*/ 515322 w 1260765"/>
              <a:gd name="connsiteY26" fmla="*/ 925209 h 1090450"/>
              <a:gd name="connsiteX27" fmla="*/ 375905 w 1260765"/>
              <a:gd name="connsiteY27" fmla="*/ 0 h 1090450"/>
              <a:gd name="connsiteX28" fmla="*/ 426613 w 1260765"/>
              <a:gd name="connsiteY28" fmla="*/ 0 h 1090450"/>
              <a:gd name="connsiteX29" fmla="*/ 426613 w 1260765"/>
              <a:gd name="connsiteY29" fmla="*/ 863721 h 1090450"/>
              <a:gd name="connsiteX30" fmla="*/ 396823 w 1260765"/>
              <a:gd name="connsiteY30" fmla="*/ 841444 h 1090450"/>
              <a:gd name="connsiteX31" fmla="*/ 375905 w 1260765"/>
              <a:gd name="connsiteY31" fmla="*/ 822433 h 1090450"/>
              <a:gd name="connsiteX32" fmla="*/ 236463 w 1260765"/>
              <a:gd name="connsiteY32" fmla="*/ 0 h 1090450"/>
              <a:gd name="connsiteX33" fmla="*/ 287172 w 1260765"/>
              <a:gd name="connsiteY33" fmla="*/ 0 h 1090450"/>
              <a:gd name="connsiteX34" fmla="*/ 287172 w 1260765"/>
              <a:gd name="connsiteY34" fmla="*/ 735620 h 1090450"/>
              <a:gd name="connsiteX35" fmla="*/ 249006 w 1260765"/>
              <a:gd name="connsiteY35" fmla="*/ 693628 h 1090450"/>
              <a:gd name="connsiteX36" fmla="*/ 236463 w 1260765"/>
              <a:gd name="connsiteY36" fmla="*/ 676855 h 1090450"/>
              <a:gd name="connsiteX37" fmla="*/ 97047 w 1260765"/>
              <a:gd name="connsiteY37" fmla="*/ 0 h 1090450"/>
              <a:gd name="connsiteX38" fmla="*/ 147755 w 1260765"/>
              <a:gd name="connsiteY38" fmla="*/ 0 h 1090450"/>
              <a:gd name="connsiteX39" fmla="*/ 147755 w 1260765"/>
              <a:gd name="connsiteY39" fmla="*/ 546346 h 1090450"/>
              <a:gd name="connsiteX40" fmla="*/ 131611 w 1260765"/>
              <a:gd name="connsiteY40" fmla="*/ 519773 h 1090450"/>
              <a:gd name="connsiteX41" fmla="*/ 97047 w 1260765"/>
              <a:gd name="connsiteY41" fmla="*/ 448021 h 1090450"/>
              <a:gd name="connsiteX42" fmla="*/ 0 w 1260765"/>
              <a:gd name="connsiteY42" fmla="*/ 0 h 1090450"/>
              <a:gd name="connsiteX43" fmla="*/ 8338 w 1260765"/>
              <a:gd name="connsiteY43" fmla="*/ 0 h 1090450"/>
              <a:gd name="connsiteX44" fmla="*/ 8338 w 1260765"/>
              <a:gd name="connsiteY44" fmla="*/ 129233 h 1090450"/>
              <a:gd name="connsiteX45" fmla="*/ 5630 w 1260765"/>
              <a:gd name="connsiteY45" fmla="*/ 111492 h 1090450"/>
              <a:gd name="connsiteX46" fmla="*/ 0 w 1260765"/>
              <a:gd name="connsiteY46" fmla="*/ 0 h 109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60765" h="1090450">
                <a:moveTo>
                  <a:pt x="1212407" y="0"/>
                </a:moveTo>
                <a:lnTo>
                  <a:pt x="1260765" y="0"/>
                </a:lnTo>
                <a:lnTo>
                  <a:pt x="1260765" y="1075843"/>
                </a:lnTo>
                <a:lnTo>
                  <a:pt x="1212407" y="1083223"/>
                </a:lnTo>
                <a:close/>
                <a:moveTo>
                  <a:pt x="1072990" y="0"/>
                </a:moveTo>
                <a:lnTo>
                  <a:pt x="1123698" y="0"/>
                </a:lnTo>
                <a:lnTo>
                  <a:pt x="1123698" y="1088771"/>
                </a:lnTo>
                <a:lnTo>
                  <a:pt x="1090450" y="1090450"/>
                </a:lnTo>
                <a:lnTo>
                  <a:pt x="1072990" y="1089569"/>
                </a:lnTo>
                <a:close/>
                <a:moveTo>
                  <a:pt x="933572" y="0"/>
                </a:moveTo>
                <a:lnTo>
                  <a:pt x="984281" y="0"/>
                </a:lnTo>
                <a:lnTo>
                  <a:pt x="984281" y="1085089"/>
                </a:lnTo>
                <a:lnTo>
                  <a:pt x="978958" y="1084820"/>
                </a:lnTo>
                <a:lnTo>
                  <a:pt x="933572" y="1077893"/>
                </a:lnTo>
                <a:close/>
                <a:moveTo>
                  <a:pt x="794156" y="0"/>
                </a:moveTo>
                <a:lnTo>
                  <a:pt x="844864" y="0"/>
                </a:lnTo>
                <a:lnTo>
                  <a:pt x="844864" y="1061656"/>
                </a:lnTo>
                <a:lnTo>
                  <a:pt x="794156" y="1048618"/>
                </a:lnTo>
                <a:close/>
                <a:moveTo>
                  <a:pt x="654739" y="0"/>
                </a:moveTo>
                <a:lnTo>
                  <a:pt x="705447" y="0"/>
                </a:lnTo>
                <a:lnTo>
                  <a:pt x="705447" y="1019196"/>
                </a:lnTo>
                <a:lnTo>
                  <a:pt x="665998" y="1004757"/>
                </a:lnTo>
                <a:lnTo>
                  <a:pt x="654739" y="999334"/>
                </a:lnTo>
                <a:close/>
                <a:moveTo>
                  <a:pt x="515322" y="0"/>
                </a:moveTo>
                <a:lnTo>
                  <a:pt x="566030" y="0"/>
                </a:lnTo>
                <a:lnTo>
                  <a:pt x="566030" y="956016"/>
                </a:lnTo>
                <a:lnTo>
                  <a:pt x="515322" y="925209"/>
                </a:lnTo>
                <a:close/>
                <a:moveTo>
                  <a:pt x="375905" y="0"/>
                </a:moveTo>
                <a:lnTo>
                  <a:pt x="426613" y="0"/>
                </a:lnTo>
                <a:lnTo>
                  <a:pt x="426613" y="863721"/>
                </a:lnTo>
                <a:lnTo>
                  <a:pt x="396823" y="841444"/>
                </a:lnTo>
                <a:lnTo>
                  <a:pt x="375905" y="822433"/>
                </a:lnTo>
                <a:close/>
                <a:moveTo>
                  <a:pt x="236463" y="0"/>
                </a:moveTo>
                <a:lnTo>
                  <a:pt x="287172" y="0"/>
                </a:lnTo>
                <a:lnTo>
                  <a:pt x="287172" y="735620"/>
                </a:lnTo>
                <a:lnTo>
                  <a:pt x="249006" y="693628"/>
                </a:lnTo>
                <a:lnTo>
                  <a:pt x="236463" y="676855"/>
                </a:lnTo>
                <a:close/>
                <a:moveTo>
                  <a:pt x="97047" y="0"/>
                </a:moveTo>
                <a:lnTo>
                  <a:pt x="147755" y="0"/>
                </a:lnTo>
                <a:lnTo>
                  <a:pt x="147755" y="546346"/>
                </a:lnTo>
                <a:lnTo>
                  <a:pt x="131611" y="519773"/>
                </a:lnTo>
                <a:lnTo>
                  <a:pt x="97047" y="448021"/>
                </a:lnTo>
                <a:close/>
                <a:moveTo>
                  <a:pt x="0" y="0"/>
                </a:moveTo>
                <a:lnTo>
                  <a:pt x="8338" y="0"/>
                </a:lnTo>
                <a:lnTo>
                  <a:pt x="8338" y="129233"/>
                </a:lnTo>
                <a:lnTo>
                  <a:pt x="5630" y="111492"/>
                </a:lnTo>
                <a:cubicBezTo>
                  <a:pt x="1907" y="74835"/>
                  <a:pt x="0" y="37640"/>
                  <a:pt x="0" y="0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 w="46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/>
          <p:cNvSpPr/>
          <p:nvPr userDrawn="1">
            <p:custDataLst>
              <p:tags r:id="rId22"/>
            </p:custDataLst>
          </p:nvPr>
        </p:nvSpPr>
        <p:spPr>
          <a:xfrm rot="16200000" flipV="1">
            <a:off x="1163412" y="5540332"/>
            <a:ext cx="513154" cy="921120"/>
          </a:xfrm>
          <a:custGeom>
            <a:avLst/>
            <a:gdLst>
              <a:gd name="connsiteX0" fmla="*/ 109922 w 634091"/>
              <a:gd name="connsiteY0" fmla="*/ 1077255 h 1138205"/>
              <a:gd name="connsiteX1" fmla="*/ 127723 w 634091"/>
              <a:gd name="connsiteY1" fmla="*/ 1082240 h 1138205"/>
              <a:gd name="connsiteX2" fmla="*/ 111158 w 634091"/>
              <a:gd name="connsiteY2" fmla="*/ 1134804 h 1138205"/>
              <a:gd name="connsiteX3" fmla="*/ 64778 w 634091"/>
              <a:gd name="connsiteY3" fmla="*/ 1121665 h 1138205"/>
              <a:gd name="connsiteX4" fmla="*/ 91284 w 634091"/>
              <a:gd name="connsiteY4" fmla="*/ 1082240 h 1138205"/>
              <a:gd name="connsiteX5" fmla="*/ 109922 w 634091"/>
              <a:gd name="connsiteY5" fmla="*/ 1077255 h 1138205"/>
              <a:gd name="connsiteX6" fmla="*/ 275704 w 634091"/>
              <a:gd name="connsiteY6" fmla="*/ 1077248 h 1138205"/>
              <a:gd name="connsiteX7" fmla="*/ 293505 w 634091"/>
              <a:gd name="connsiteY7" fmla="*/ 1082233 h 1138205"/>
              <a:gd name="connsiteX8" fmla="*/ 276940 w 634091"/>
              <a:gd name="connsiteY8" fmla="*/ 1134805 h 1138205"/>
              <a:gd name="connsiteX9" fmla="*/ 230560 w 634091"/>
              <a:gd name="connsiteY9" fmla="*/ 1121666 h 1138205"/>
              <a:gd name="connsiteX10" fmla="*/ 230560 w 634091"/>
              <a:gd name="connsiteY10" fmla="*/ 1121658 h 1138205"/>
              <a:gd name="connsiteX11" fmla="*/ 257066 w 634091"/>
              <a:gd name="connsiteY11" fmla="*/ 1082233 h 1138205"/>
              <a:gd name="connsiteX12" fmla="*/ 275704 w 634091"/>
              <a:gd name="connsiteY12" fmla="*/ 1077248 h 1138205"/>
              <a:gd name="connsiteX13" fmla="*/ 368783 w 634091"/>
              <a:gd name="connsiteY13" fmla="*/ 959573 h 1138205"/>
              <a:gd name="connsiteX14" fmla="*/ 386584 w 634091"/>
              <a:gd name="connsiteY14" fmla="*/ 964558 h 1138205"/>
              <a:gd name="connsiteX15" fmla="*/ 370019 w 634091"/>
              <a:gd name="connsiteY15" fmla="*/ 1017122 h 1138205"/>
              <a:gd name="connsiteX16" fmla="*/ 323639 w 634091"/>
              <a:gd name="connsiteY16" fmla="*/ 1003983 h 1138205"/>
              <a:gd name="connsiteX17" fmla="*/ 350145 w 634091"/>
              <a:gd name="connsiteY17" fmla="*/ 964558 h 1138205"/>
              <a:gd name="connsiteX18" fmla="*/ 368783 w 634091"/>
              <a:gd name="connsiteY18" fmla="*/ 959573 h 1138205"/>
              <a:gd name="connsiteX19" fmla="*/ 261429 w 634091"/>
              <a:gd name="connsiteY19" fmla="*/ 934470 h 1138205"/>
              <a:gd name="connsiteX20" fmla="*/ 279230 w 634091"/>
              <a:gd name="connsiteY20" fmla="*/ 939455 h 1138205"/>
              <a:gd name="connsiteX21" fmla="*/ 262665 w 634091"/>
              <a:gd name="connsiteY21" fmla="*/ 992019 h 1138205"/>
              <a:gd name="connsiteX22" fmla="*/ 216285 w 634091"/>
              <a:gd name="connsiteY22" fmla="*/ 978880 h 1138205"/>
              <a:gd name="connsiteX23" fmla="*/ 242791 w 634091"/>
              <a:gd name="connsiteY23" fmla="*/ 939455 h 1138205"/>
              <a:gd name="connsiteX24" fmla="*/ 261429 w 634091"/>
              <a:gd name="connsiteY24" fmla="*/ 934470 h 1138205"/>
              <a:gd name="connsiteX25" fmla="*/ 70043 w 634091"/>
              <a:gd name="connsiteY25" fmla="*/ 813757 h 1138205"/>
              <a:gd name="connsiteX26" fmla="*/ 97062 w 634091"/>
              <a:gd name="connsiteY26" fmla="*/ 821387 h 1138205"/>
              <a:gd name="connsiteX27" fmla="*/ 71919 w 634091"/>
              <a:gd name="connsiteY27" fmla="*/ 901831 h 1138205"/>
              <a:gd name="connsiteX28" fmla="*/ 1524 w 634091"/>
              <a:gd name="connsiteY28" fmla="*/ 881723 h 1138205"/>
              <a:gd name="connsiteX29" fmla="*/ 41751 w 634091"/>
              <a:gd name="connsiteY29" fmla="*/ 821387 h 1138205"/>
              <a:gd name="connsiteX30" fmla="*/ 70043 w 634091"/>
              <a:gd name="connsiteY30" fmla="*/ 813757 h 1138205"/>
              <a:gd name="connsiteX31" fmla="*/ 253029 w 634091"/>
              <a:gd name="connsiteY31" fmla="*/ 767011 h 1138205"/>
              <a:gd name="connsiteX32" fmla="*/ 267543 w 634091"/>
              <a:gd name="connsiteY32" fmla="*/ 771075 h 1138205"/>
              <a:gd name="connsiteX33" fmla="*/ 254037 w 634091"/>
              <a:gd name="connsiteY33" fmla="*/ 813932 h 1138205"/>
              <a:gd name="connsiteX34" fmla="*/ 216223 w 634091"/>
              <a:gd name="connsiteY34" fmla="*/ 803219 h 1138205"/>
              <a:gd name="connsiteX35" fmla="*/ 237834 w 634091"/>
              <a:gd name="connsiteY35" fmla="*/ 771075 h 1138205"/>
              <a:gd name="connsiteX36" fmla="*/ 253029 w 634091"/>
              <a:gd name="connsiteY36" fmla="*/ 767011 h 1138205"/>
              <a:gd name="connsiteX37" fmla="*/ 473911 w 634091"/>
              <a:gd name="connsiteY37" fmla="*/ 761417 h 1138205"/>
              <a:gd name="connsiteX38" fmla="*/ 491712 w 634091"/>
              <a:gd name="connsiteY38" fmla="*/ 766402 h 1138205"/>
              <a:gd name="connsiteX39" fmla="*/ 475147 w 634091"/>
              <a:gd name="connsiteY39" fmla="*/ 818974 h 1138205"/>
              <a:gd name="connsiteX40" fmla="*/ 428767 w 634091"/>
              <a:gd name="connsiteY40" fmla="*/ 805835 h 1138205"/>
              <a:gd name="connsiteX41" fmla="*/ 428767 w 634091"/>
              <a:gd name="connsiteY41" fmla="*/ 805827 h 1138205"/>
              <a:gd name="connsiteX42" fmla="*/ 455273 w 634091"/>
              <a:gd name="connsiteY42" fmla="*/ 766402 h 1138205"/>
              <a:gd name="connsiteX43" fmla="*/ 473911 w 634091"/>
              <a:gd name="connsiteY43" fmla="*/ 761417 h 1138205"/>
              <a:gd name="connsiteX44" fmla="*/ 198162 w 634091"/>
              <a:gd name="connsiteY44" fmla="*/ 613030 h 1138205"/>
              <a:gd name="connsiteX45" fmla="*/ 211379 w 634091"/>
              <a:gd name="connsiteY45" fmla="*/ 616762 h 1138205"/>
              <a:gd name="connsiteX46" fmla="*/ 199080 w 634091"/>
              <a:gd name="connsiteY46" fmla="*/ 656112 h 1138205"/>
              <a:gd name="connsiteX47" fmla="*/ 164645 w 634091"/>
              <a:gd name="connsiteY47" fmla="*/ 646276 h 1138205"/>
              <a:gd name="connsiteX48" fmla="*/ 184323 w 634091"/>
              <a:gd name="connsiteY48" fmla="*/ 616762 h 1138205"/>
              <a:gd name="connsiteX49" fmla="*/ 198162 w 634091"/>
              <a:gd name="connsiteY49" fmla="*/ 613030 h 1138205"/>
              <a:gd name="connsiteX50" fmla="*/ 391308 w 634091"/>
              <a:gd name="connsiteY50" fmla="*/ 594870 h 1138205"/>
              <a:gd name="connsiteX51" fmla="*/ 399135 w 634091"/>
              <a:gd name="connsiteY51" fmla="*/ 677035 h 1138205"/>
              <a:gd name="connsiteX52" fmla="*/ 328708 w 634091"/>
              <a:gd name="connsiteY52" fmla="*/ 684863 h 1138205"/>
              <a:gd name="connsiteX53" fmla="*/ 316970 w 634091"/>
              <a:gd name="connsiteY53" fmla="*/ 649650 h 1138205"/>
              <a:gd name="connsiteX54" fmla="*/ 344356 w 634091"/>
              <a:gd name="connsiteY54" fmla="*/ 606608 h 1138205"/>
              <a:gd name="connsiteX55" fmla="*/ 391308 w 634091"/>
              <a:gd name="connsiteY55" fmla="*/ 594870 h 1138205"/>
              <a:gd name="connsiteX56" fmla="*/ 392859 w 634091"/>
              <a:gd name="connsiteY56" fmla="*/ 351638 h 1138205"/>
              <a:gd name="connsiteX57" fmla="*/ 434663 w 634091"/>
              <a:gd name="connsiteY57" fmla="*/ 363344 h 1138205"/>
              <a:gd name="connsiteX58" fmla="*/ 395762 w 634091"/>
              <a:gd name="connsiteY58" fmla="*/ 486785 h 1138205"/>
              <a:gd name="connsiteX59" fmla="*/ 286844 w 634091"/>
              <a:gd name="connsiteY59" fmla="*/ 455929 h 1138205"/>
              <a:gd name="connsiteX60" fmla="*/ 349090 w 634091"/>
              <a:gd name="connsiteY60" fmla="*/ 363344 h 1138205"/>
              <a:gd name="connsiteX61" fmla="*/ 392859 w 634091"/>
              <a:gd name="connsiteY61" fmla="*/ 351638 h 1138205"/>
              <a:gd name="connsiteX62" fmla="*/ 207870 w 634091"/>
              <a:gd name="connsiteY62" fmla="*/ 258230 h 1138205"/>
              <a:gd name="connsiteX63" fmla="*/ 257246 w 634091"/>
              <a:gd name="connsiteY63" fmla="*/ 272172 h 1138205"/>
              <a:gd name="connsiteX64" fmla="*/ 211299 w 634091"/>
              <a:gd name="connsiteY64" fmla="*/ 419181 h 1138205"/>
              <a:gd name="connsiteX65" fmla="*/ 82655 w 634091"/>
              <a:gd name="connsiteY65" fmla="*/ 382433 h 1138205"/>
              <a:gd name="connsiteX66" fmla="*/ 156168 w 634091"/>
              <a:gd name="connsiteY66" fmla="*/ 272172 h 1138205"/>
              <a:gd name="connsiteX67" fmla="*/ 207870 w 634091"/>
              <a:gd name="connsiteY67" fmla="*/ 258230 h 1138205"/>
              <a:gd name="connsiteX68" fmla="*/ 579941 w 634091"/>
              <a:gd name="connsiteY68" fmla="*/ 186436 h 1138205"/>
              <a:gd name="connsiteX69" fmla="*/ 621745 w 634091"/>
              <a:gd name="connsiteY69" fmla="*/ 198142 h 1138205"/>
              <a:gd name="connsiteX70" fmla="*/ 582844 w 634091"/>
              <a:gd name="connsiteY70" fmla="*/ 321600 h 1138205"/>
              <a:gd name="connsiteX71" fmla="*/ 473926 w 634091"/>
              <a:gd name="connsiteY71" fmla="*/ 290745 h 1138205"/>
              <a:gd name="connsiteX72" fmla="*/ 473926 w 634091"/>
              <a:gd name="connsiteY72" fmla="*/ 290727 h 1138205"/>
              <a:gd name="connsiteX73" fmla="*/ 536172 w 634091"/>
              <a:gd name="connsiteY73" fmla="*/ 198142 h 1138205"/>
              <a:gd name="connsiteX74" fmla="*/ 579941 w 634091"/>
              <a:gd name="connsiteY74" fmla="*/ 186436 h 1138205"/>
              <a:gd name="connsiteX75" fmla="*/ 425741 w 634091"/>
              <a:gd name="connsiteY75" fmla="*/ 306 h 1138205"/>
              <a:gd name="connsiteX76" fmla="*/ 459369 w 634091"/>
              <a:gd name="connsiteY76" fmla="*/ 5702 h 1138205"/>
              <a:gd name="connsiteX77" fmla="*/ 477751 w 634091"/>
              <a:gd name="connsiteY77" fmla="*/ 198659 h 1138205"/>
              <a:gd name="connsiteX78" fmla="*/ 312360 w 634091"/>
              <a:gd name="connsiteY78" fmla="*/ 217042 h 1138205"/>
              <a:gd name="connsiteX79" fmla="*/ 284794 w 634091"/>
              <a:gd name="connsiteY79" fmla="*/ 134346 h 1138205"/>
              <a:gd name="connsiteX80" fmla="*/ 349107 w 634091"/>
              <a:gd name="connsiteY80" fmla="*/ 33267 h 1138205"/>
              <a:gd name="connsiteX81" fmla="*/ 425741 w 634091"/>
              <a:gd name="connsiteY81" fmla="*/ 306 h 113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34091" h="1138205">
                <a:moveTo>
                  <a:pt x="109922" y="1077255"/>
                </a:moveTo>
                <a:cubicBezTo>
                  <a:pt x="116750" y="1076720"/>
                  <a:pt x="123439" y="1077846"/>
                  <a:pt x="127723" y="1082240"/>
                </a:cubicBezTo>
                <a:cubicBezTo>
                  <a:pt x="138808" y="1093612"/>
                  <a:pt x="131934" y="1124974"/>
                  <a:pt x="111158" y="1134804"/>
                </a:cubicBezTo>
                <a:cubicBezTo>
                  <a:pt x="94541" y="1142676"/>
                  <a:pt x="70002" y="1136301"/>
                  <a:pt x="64778" y="1121665"/>
                </a:cubicBezTo>
                <a:cubicBezTo>
                  <a:pt x="59416" y="1106641"/>
                  <a:pt x="76604" y="1089063"/>
                  <a:pt x="91284" y="1082240"/>
                </a:cubicBezTo>
                <a:cubicBezTo>
                  <a:pt x="96126" y="1079988"/>
                  <a:pt x="103094" y="1077791"/>
                  <a:pt x="109922" y="1077255"/>
                </a:cubicBezTo>
                <a:close/>
                <a:moveTo>
                  <a:pt x="275704" y="1077248"/>
                </a:moveTo>
                <a:cubicBezTo>
                  <a:pt x="282532" y="1076713"/>
                  <a:pt x="289221" y="1077839"/>
                  <a:pt x="293505" y="1082233"/>
                </a:cubicBezTo>
                <a:cubicBezTo>
                  <a:pt x="304590" y="1093612"/>
                  <a:pt x="297716" y="1124974"/>
                  <a:pt x="276940" y="1134805"/>
                </a:cubicBezTo>
                <a:cubicBezTo>
                  <a:pt x="260323" y="1142676"/>
                  <a:pt x="235784" y="1136301"/>
                  <a:pt x="230560" y="1121666"/>
                </a:cubicBezTo>
                <a:lnTo>
                  <a:pt x="230560" y="1121658"/>
                </a:lnTo>
                <a:cubicBezTo>
                  <a:pt x="225198" y="1106634"/>
                  <a:pt x="242386" y="1089056"/>
                  <a:pt x="257066" y="1082233"/>
                </a:cubicBezTo>
                <a:cubicBezTo>
                  <a:pt x="261908" y="1079981"/>
                  <a:pt x="268876" y="1077784"/>
                  <a:pt x="275704" y="1077248"/>
                </a:cubicBezTo>
                <a:close/>
                <a:moveTo>
                  <a:pt x="368783" y="959573"/>
                </a:moveTo>
                <a:cubicBezTo>
                  <a:pt x="375611" y="959038"/>
                  <a:pt x="382299" y="960164"/>
                  <a:pt x="386584" y="964558"/>
                </a:cubicBezTo>
                <a:cubicBezTo>
                  <a:pt x="397669" y="975930"/>
                  <a:pt x="390795" y="1007292"/>
                  <a:pt x="370019" y="1017122"/>
                </a:cubicBezTo>
                <a:cubicBezTo>
                  <a:pt x="353402" y="1024994"/>
                  <a:pt x="328863" y="1018619"/>
                  <a:pt x="323639" y="1003983"/>
                </a:cubicBezTo>
                <a:cubicBezTo>
                  <a:pt x="318277" y="988959"/>
                  <a:pt x="335465" y="971381"/>
                  <a:pt x="350145" y="964558"/>
                </a:cubicBezTo>
                <a:cubicBezTo>
                  <a:pt x="354987" y="962306"/>
                  <a:pt x="361955" y="960109"/>
                  <a:pt x="368783" y="959573"/>
                </a:cubicBezTo>
                <a:close/>
                <a:moveTo>
                  <a:pt x="261429" y="934470"/>
                </a:moveTo>
                <a:cubicBezTo>
                  <a:pt x="268257" y="933935"/>
                  <a:pt x="274946" y="935061"/>
                  <a:pt x="279230" y="939455"/>
                </a:cubicBezTo>
                <a:cubicBezTo>
                  <a:pt x="290315" y="950827"/>
                  <a:pt x="283441" y="982189"/>
                  <a:pt x="262665" y="992019"/>
                </a:cubicBezTo>
                <a:cubicBezTo>
                  <a:pt x="246048" y="999891"/>
                  <a:pt x="221509" y="993516"/>
                  <a:pt x="216285" y="978880"/>
                </a:cubicBezTo>
                <a:cubicBezTo>
                  <a:pt x="210923" y="963856"/>
                  <a:pt x="228111" y="946278"/>
                  <a:pt x="242791" y="939455"/>
                </a:cubicBezTo>
                <a:cubicBezTo>
                  <a:pt x="247633" y="937203"/>
                  <a:pt x="254601" y="935006"/>
                  <a:pt x="261429" y="934470"/>
                </a:cubicBezTo>
                <a:close/>
                <a:moveTo>
                  <a:pt x="70043" y="813757"/>
                </a:moveTo>
                <a:cubicBezTo>
                  <a:pt x="80409" y="812937"/>
                  <a:pt x="90562" y="814660"/>
                  <a:pt x="97062" y="821387"/>
                </a:cubicBezTo>
                <a:cubicBezTo>
                  <a:pt x="113890" y="838790"/>
                  <a:pt x="103444" y="886785"/>
                  <a:pt x="71919" y="901831"/>
                </a:cubicBezTo>
                <a:cubicBezTo>
                  <a:pt x="46691" y="913870"/>
                  <a:pt x="9453" y="904122"/>
                  <a:pt x="1524" y="881723"/>
                </a:cubicBezTo>
                <a:cubicBezTo>
                  <a:pt x="-6621" y="858720"/>
                  <a:pt x="19464" y="831832"/>
                  <a:pt x="41751" y="821387"/>
                </a:cubicBezTo>
                <a:cubicBezTo>
                  <a:pt x="49100" y="817941"/>
                  <a:pt x="59677" y="814578"/>
                  <a:pt x="70043" y="813757"/>
                </a:cubicBezTo>
                <a:close/>
                <a:moveTo>
                  <a:pt x="253029" y="767011"/>
                </a:moveTo>
                <a:cubicBezTo>
                  <a:pt x="258596" y="766574"/>
                  <a:pt x="264050" y="767492"/>
                  <a:pt x="267543" y="771075"/>
                </a:cubicBezTo>
                <a:cubicBezTo>
                  <a:pt x="276581" y="780346"/>
                  <a:pt x="270976" y="805916"/>
                  <a:pt x="254037" y="813932"/>
                </a:cubicBezTo>
                <a:cubicBezTo>
                  <a:pt x="240489" y="820350"/>
                  <a:pt x="220482" y="815152"/>
                  <a:pt x="216223" y="803219"/>
                </a:cubicBezTo>
                <a:cubicBezTo>
                  <a:pt x="211851" y="790969"/>
                  <a:pt x="225865" y="776638"/>
                  <a:pt x="237834" y="771075"/>
                </a:cubicBezTo>
                <a:cubicBezTo>
                  <a:pt x="241782" y="769239"/>
                  <a:pt x="247462" y="767447"/>
                  <a:pt x="253029" y="767011"/>
                </a:cubicBezTo>
                <a:close/>
                <a:moveTo>
                  <a:pt x="473911" y="761417"/>
                </a:moveTo>
                <a:cubicBezTo>
                  <a:pt x="480739" y="760882"/>
                  <a:pt x="487428" y="762008"/>
                  <a:pt x="491712" y="766402"/>
                </a:cubicBezTo>
                <a:cubicBezTo>
                  <a:pt x="502797" y="777781"/>
                  <a:pt x="495923" y="809143"/>
                  <a:pt x="475147" y="818974"/>
                </a:cubicBezTo>
                <a:cubicBezTo>
                  <a:pt x="458530" y="826845"/>
                  <a:pt x="433991" y="820470"/>
                  <a:pt x="428767" y="805835"/>
                </a:cubicBezTo>
                <a:lnTo>
                  <a:pt x="428767" y="805827"/>
                </a:lnTo>
                <a:cubicBezTo>
                  <a:pt x="423405" y="790803"/>
                  <a:pt x="440593" y="773225"/>
                  <a:pt x="455273" y="766402"/>
                </a:cubicBezTo>
                <a:cubicBezTo>
                  <a:pt x="460115" y="764150"/>
                  <a:pt x="467082" y="761953"/>
                  <a:pt x="473911" y="761417"/>
                </a:cubicBezTo>
                <a:close/>
                <a:moveTo>
                  <a:pt x="198162" y="613030"/>
                </a:moveTo>
                <a:cubicBezTo>
                  <a:pt x="203233" y="612628"/>
                  <a:pt x="208200" y="613471"/>
                  <a:pt x="211379" y="616762"/>
                </a:cubicBezTo>
                <a:cubicBezTo>
                  <a:pt x="219611" y="625274"/>
                  <a:pt x="214501" y="648752"/>
                  <a:pt x="199080" y="656112"/>
                </a:cubicBezTo>
                <a:cubicBezTo>
                  <a:pt x="186739" y="662001"/>
                  <a:pt x="168523" y="657233"/>
                  <a:pt x="164645" y="646276"/>
                </a:cubicBezTo>
                <a:cubicBezTo>
                  <a:pt x="160661" y="635023"/>
                  <a:pt x="173421" y="621871"/>
                  <a:pt x="184323" y="616762"/>
                </a:cubicBezTo>
                <a:cubicBezTo>
                  <a:pt x="187918" y="615076"/>
                  <a:pt x="193092" y="613431"/>
                  <a:pt x="198162" y="613030"/>
                </a:cubicBezTo>
                <a:close/>
                <a:moveTo>
                  <a:pt x="391308" y="594870"/>
                </a:moveTo>
                <a:cubicBezTo>
                  <a:pt x="413749" y="605507"/>
                  <a:pt x="421804" y="652107"/>
                  <a:pt x="399135" y="677035"/>
                </a:cubicBezTo>
                <a:cubicBezTo>
                  <a:pt x="381521" y="696410"/>
                  <a:pt x="346498" y="701443"/>
                  <a:pt x="328708" y="684863"/>
                </a:cubicBezTo>
                <a:cubicBezTo>
                  <a:pt x="315481" y="672531"/>
                  <a:pt x="316757" y="652892"/>
                  <a:pt x="316970" y="649650"/>
                </a:cubicBezTo>
                <a:cubicBezTo>
                  <a:pt x="318584" y="624868"/>
                  <a:pt x="338597" y="610687"/>
                  <a:pt x="344356" y="606608"/>
                </a:cubicBezTo>
                <a:cubicBezTo>
                  <a:pt x="349300" y="603109"/>
                  <a:pt x="373106" y="586243"/>
                  <a:pt x="391308" y="594870"/>
                </a:cubicBezTo>
                <a:close/>
                <a:moveTo>
                  <a:pt x="392859" y="351638"/>
                </a:moveTo>
                <a:cubicBezTo>
                  <a:pt x="408894" y="350380"/>
                  <a:pt x="424602" y="353024"/>
                  <a:pt x="434663" y="363344"/>
                </a:cubicBezTo>
                <a:cubicBezTo>
                  <a:pt x="460695" y="390048"/>
                  <a:pt x="444552" y="463699"/>
                  <a:pt x="395762" y="486785"/>
                </a:cubicBezTo>
                <a:cubicBezTo>
                  <a:pt x="356740" y="505271"/>
                  <a:pt x="299111" y="490300"/>
                  <a:pt x="286844" y="455929"/>
                </a:cubicBezTo>
                <a:cubicBezTo>
                  <a:pt x="274251" y="420646"/>
                  <a:pt x="314616" y="379367"/>
                  <a:pt x="349090" y="363344"/>
                </a:cubicBezTo>
                <a:cubicBezTo>
                  <a:pt x="360461" y="358055"/>
                  <a:pt x="376824" y="352895"/>
                  <a:pt x="392859" y="351638"/>
                </a:cubicBezTo>
                <a:close/>
                <a:moveTo>
                  <a:pt x="207870" y="258230"/>
                </a:moveTo>
                <a:cubicBezTo>
                  <a:pt x="226813" y="256731"/>
                  <a:pt x="245368" y="259879"/>
                  <a:pt x="257246" y="272172"/>
                </a:cubicBezTo>
                <a:cubicBezTo>
                  <a:pt x="287999" y="303975"/>
                  <a:pt x="268910" y="391684"/>
                  <a:pt x="211299" y="419181"/>
                </a:cubicBezTo>
                <a:cubicBezTo>
                  <a:pt x="165196" y="441181"/>
                  <a:pt x="97144" y="423367"/>
                  <a:pt x="82655" y="382433"/>
                </a:cubicBezTo>
                <a:cubicBezTo>
                  <a:pt x="67770" y="340396"/>
                  <a:pt x="115440" y="291261"/>
                  <a:pt x="156168" y="272172"/>
                </a:cubicBezTo>
                <a:cubicBezTo>
                  <a:pt x="169598" y="265875"/>
                  <a:pt x="188928" y="259729"/>
                  <a:pt x="207870" y="258230"/>
                </a:cubicBezTo>
                <a:close/>
                <a:moveTo>
                  <a:pt x="579941" y="186436"/>
                </a:moveTo>
                <a:cubicBezTo>
                  <a:pt x="595976" y="185178"/>
                  <a:pt x="611684" y="187822"/>
                  <a:pt x="621745" y="198142"/>
                </a:cubicBezTo>
                <a:cubicBezTo>
                  <a:pt x="647777" y="224864"/>
                  <a:pt x="631634" y="298514"/>
                  <a:pt x="582844" y="321600"/>
                </a:cubicBezTo>
                <a:cubicBezTo>
                  <a:pt x="543822" y="340086"/>
                  <a:pt x="486193" y="325115"/>
                  <a:pt x="473926" y="290745"/>
                </a:cubicBezTo>
                <a:lnTo>
                  <a:pt x="473926" y="290727"/>
                </a:lnTo>
                <a:cubicBezTo>
                  <a:pt x="461333" y="255444"/>
                  <a:pt x="501698" y="214165"/>
                  <a:pt x="536172" y="198142"/>
                </a:cubicBezTo>
                <a:cubicBezTo>
                  <a:pt x="547543" y="192853"/>
                  <a:pt x="563906" y="187693"/>
                  <a:pt x="579941" y="186436"/>
                </a:cubicBezTo>
                <a:close/>
                <a:moveTo>
                  <a:pt x="425741" y="306"/>
                </a:moveTo>
                <a:cubicBezTo>
                  <a:pt x="437174" y="-686"/>
                  <a:pt x="448683" y="637"/>
                  <a:pt x="459369" y="5702"/>
                </a:cubicBezTo>
                <a:cubicBezTo>
                  <a:pt x="512070" y="30683"/>
                  <a:pt x="530987" y="140117"/>
                  <a:pt x="477751" y="198659"/>
                </a:cubicBezTo>
                <a:cubicBezTo>
                  <a:pt x="436386" y="244159"/>
                  <a:pt x="354138" y="255978"/>
                  <a:pt x="312360" y="217042"/>
                </a:cubicBezTo>
                <a:cubicBezTo>
                  <a:pt x="281297" y="188081"/>
                  <a:pt x="284295" y="141961"/>
                  <a:pt x="284794" y="134346"/>
                </a:cubicBezTo>
                <a:cubicBezTo>
                  <a:pt x="288585" y="76149"/>
                  <a:pt x="335583" y="42846"/>
                  <a:pt x="349107" y="33267"/>
                </a:cubicBezTo>
                <a:cubicBezTo>
                  <a:pt x="357816" y="27104"/>
                  <a:pt x="391440" y="3284"/>
                  <a:pt x="425741" y="306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3"/>
            </p:custDataLst>
          </p:nvPr>
        </p:nvSpPr>
        <p:spPr>
          <a:xfrm>
            <a:off x="2368266" y="2239460"/>
            <a:ext cx="1033177" cy="2379081"/>
          </a:xfrm>
        </p:spPr>
        <p:txBody>
          <a:bodyPr vert="eaVert" wrap="square" anchor="ctr" anchorCtr="1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 userDrawn="1">
            <p:ph type="dt" sz="half" idx="10"/>
            <p:custDataLst>
              <p:tags r:id="rId2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 userDrawn="1">
            <p:ph type="ftr" sz="quarter" idx="11"/>
            <p:custDataLst>
              <p:tags r:id="rId2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 userDrawn="1">
            <p:ph type="sldNum" sz="quarter" idx="12"/>
            <p:custDataLst>
              <p:tags r:id="rId2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3"/>
            </p:custDataLst>
          </p:nvPr>
        </p:nvSpPr>
        <p:spPr>
          <a:xfrm flipV="1">
            <a:off x="0" y="3911600"/>
            <a:ext cx="3757433" cy="2946400"/>
          </a:xfrm>
          <a:custGeom>
            <a:avLst/>
            <a:gdLst>
              <a:gd name="connsiteX0" fmla="*/ 0 w 3826529"/>
              <a:gd name="connsiteY0" fmla="*/ 0 h 3201328"/>
              <a:gd name="connsiteX1" fmla="*/ 3724251 w 3826529"/>
              <a:gd name="connsiteY1" fmla="*/ 0 h 3201328"/>
              <a:gd name="connsiteX2" fmla="*/ 3745355 w 3826529"/>
              <a:gd name="connsiteY2" fmla="*/ 38993 h 3201328"/>
              <a:gd name="connsiteX3" fmla="*/ 3734162 w 3826529"/>
              <a:gd name="connsiteY3" fmla="*/ 728290 h 3201328"/>
              <a:gd name="connsiteX4" fmla="*/ 1484166 w 3826529"/>
              <a:gd name="connsiteY4" fmla="*/ 903298 h 3201328"/>
              <a:gd name="connsiteX5" fmla="*/ 734167 w 3826529"/>
              <a:gd name="connsiteY5" fmla="*/ 3028303 h 3201328"/>
              <a:gd name="connsiteX6" fmla="*/ 67185 w 3826529"/>
              <a:gd name="connsiteY6" fmla="*/ 3201070 h 3201328"/>
              <a:gd name="connsiteX7" fmla="*/ 0 w 3826529"/>
              <a:gd name="connsiteY7" fmla="*/ 3196711 h 320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6529" h="3201328">
                <a:moveTo>
                  <a:pt x="0" y="0"/>
                </a:moveTo>
                <a:lnTo>
                  <a:pt x="3724251" y="0"/>
                </a:lnTo>
                <a:lnTo>
                  <a:pt x="3745355" y="38993"/>
                </a:lnTo>
                <a:cubicBezTo>
                  <a:pt x="3850863" y="273070"/>
                  <a:pt x="3860039" y="558661"/>
                  <a:pt x="3734162" y="728290"/>
                </a:cubicBezTo>
                <a:cubicBezTo>
                  <a:pt x="3374913" y="1212391"/>
                  <a:pt x="2188625" y="384111"/>
                  <a:pt x="1484166" y="903298"/>
                </a:cubicBezTo>
                <a:cubicBezTo>
                  <a:pt x="802698" y="1405563"/>
                  <a:pt x="1379236" y="2573921"/>
                  <a:pt x="734167" y="3028303"/>
                </a:cubicBezTo>
                <a:cubicBezTo>
                  <a:pt x="564465" y="3147834"/>
                  <a:pt x="327588" y="3205714"/>
                  <a:pt x="67185" y="3201070"/>
                </a:cubicBezTo>
                <a:lnTo>
                  <a:pt x="0" y="3196711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44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V="1">
            <a:off x="281013" y="6152023"/>
            <a:ext cx="1047200" cy="705977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0" y="5188672"/>
            <a:ext cx="2650689" cy="1669328"/>
          </a:xfrm>
          <a:prstGeom prst="rect">
            <a:avLst/>
          </a:prstGeom>
        </p:spPr>
      </p:pic>
      <p:sp>
        <p:nvSpPr>
          <p:cNvPr id="12" name="任意多边形: 形状 11"/>
          <p:cNvSpPr/>
          <p:nvPr userDrawn="1">
            <p:custDataLst>
              <p:tags r:id="rId10"/>
            </p:custDataLst>
          </p:nvPr>
        </p:nvSpPr>
        <p:spPr>
          <a:xfrm>
            <a:off x="11152439" y="0"/>
            <a:ext cx="1039561" cy="899128"/>
          </a:xfrm>
          <a:custGeom>
            <a:avLst/>
            <a:gdLst>
              <a:gd name="connsiteX0" fmla="*/ 1212407 w 1260765"/>
              <a:gd name="connsiteY0" fmla="*/ 0 h 1090450"/>
              <a:gd name="connsiteX1" fmla="*/ 1260765 w 1260765"/>
              <a:gd name="connsiteY1" fmla="*/ 0 h 1090450"/>
              <a:gd name="connsiteX2" fmla="*/ 1260765 w 1260765"/>
              <a:gd name="connsiteY2" fmla="*/ 1075843 h 1090450"/>
              <a:gd name="connsiteX3" fmla="*/ 1212407 w 1260765"/>
              <a:gd name="connsiteY3" fmla="*/ 1083223 h 1090450"/>
              <a:gd name="connsiteX4" fmla="*/ 1072990 w 1260765"/>
              <a:gd name="connsiteY4" fmla="*/ 0 h 1090450"/>
              <a:gd name="connsiteX5" fmla="*/ 1123698 w 1260765"/>
              <a:gd name="connsiteY5" fmla="*/ 0 h 1090450"/>
              <a:gd name="connsiteX6" fmla="*/ 1123698 w 1260765"/>
              <a:gd name="connsiteY6" fmla="*/ 1088771 h 1090450"/>
              <a:gd name="connsiteX7" fmla="*/ 1090450 w 1260765"/>
              <a:gd name="connsiteY7" fmla="*/ 1090450 h 1090450"/>
              <a:gd name="connsiteX8" fmla="*/ 1072990 w 1260765"/>
              <a:gd name="connsiteY8" fmla="*/ 1089569 h 1090450"/>
              <a:gd name="connsiteX9" fmla="*/ 933572 w 1260765"/>
              <a:gd name="connsiteY9" fmla="*/ 0 h 1090450"/>
              <a:gd name="connsiteX10" fmla="*/ 984281 w 1260765"/>
              <a:gd name="connsiteY10" fmla="*/ 0 h 1090450"/>
              <a:gd name="connsiteX11" fmla="*/ 984281 w 1260765"/>
              <a:gd name="connsiteY11" fmla="*/ 1085089 h 1090450"/>
              <a:gd name="connsiteX12" fmla="*/ 978958 w 1260765"/>
              <a:gd name="connsiteY12" fmla="*/ 1084820 h 1090450"/>
              <a:gd name="connsiteX13" fmla="*/ 933572 w 1260765"/>
              <a:gd name="connsiteY13" fmla="*/ 1077893 h 1090450"/>
              <a:gd name="connsiteX14" fmla="*/ 794156 w 1260765"/>
              <a:gd name="connsiteY14" fmla="*/ 0 h 1090450"/>
              <a:gd name="connsiteX15" fmla="*/ 844864 w 1260765"/>
              <a:gd name="connsiteY15" fmla="*/ 0 h 1090450"/>
              <a:gd name="connsiteX16" fmla="*/ 844864 w 1260765"/>
              <a:gd name="connsiteY16" fmla="*/ 1061656 h 1090450"/>
              <a:gd name="connsiteX17" fmla="*/ 794156 w 1260765"/>
              <a:gd name="connsiteY17" fmla="*/ 1048618 h 1090450"/>
              <a:gd name="connsiteX18" fmla="*/ 654739 w 1260765"/>
              <a:gd name="connsiteY18" fmla="*/ 0 h 1090450"/>
              <a:gd name="connsiteX19" fmla="*/ 705447 w 1260765"/>
              <a:gd name="connsiteY19" fmla="*/ 0 h 1090450"/>
              <a:gd name="connsiteX20" fmla="*/ 705447 w 1260765"/>
              <a:gd name="connsiteY20" fmla="*/ 1019196 h 1090450"/>
              <a:gd name="connsiteX21" fmla="*/ 665998 w 1260765"/>
              <a:gd name="connsiteY21" fmla="*/ 1004757 h 1090450"/>
              <a:gd name="connsiteX22" fmla="*/ 654739 w 1260765"/>
              <a:gd name="connsiteY22" fmla="*/ 999334 h 1090450"/>
              <a:gd name="connsiteX23" fmla="*/ 515322 w 1260765"/>
              <a:gd name="connsiteY23" fmla="*/ 0 h 1090450"/>
              <a:gd name="connsiteX24" fmla="*/ 566030 w 1260765"/>
              <a:gd name="connsiteY24" fmla="*/ 0 h 1090450"/>
              <a:gd name="connsiteX25" fmla="*/ 566030 w 1260765"/>
              <a:gd name="connsiteY25" fmla="*/ 956016 h 1090450"/>
              <a:gd name="connsiteX26" fmla="*/ 515322 w 1260765"/>
              <a:gd name="connsiteY26" fmla="*/ 925209 h 1090450"/>
              <a:gd name="connsiteX27" fmla="*/ 375905 w 1260765"/>
              <a:gd name="connsiteY27" fmla="*/ 0 h 1090450"/>
              <a:gd name="connsiteX28" fmla="*/ 426613 w 1260765"/>
              <a:gd name="connsiteY28" fmla="*/ 0 h 1090450"/>
              <a:gd name="connsiteX29" fmla="*/ 426613 w 1260765"/>
              <a:gd name="connsiteY29" fmla="*/ 863721 h 1090450"/>
              <a:gd name="connsiteX30" fmla="*/ 396823 w 1260765"/>
              <a:gd name="connsiteY30" fmla="*/ 841444 h 1090450"/>
              <a:gd name="connsiteX31" fmla="*/ 375905 w 1260765"/>
              <a:gd name="connsiteY31" fmla="*/ 822433 h 1090450"/>
              <a:gd name="connsiteX32" fmla="*/ 236463 w 1260765"/>
              <a:gd name="connsiteY32" fmla="*/ 0 h 1090450"/>
              <a:gd name="connsiteX33" fmla="*/ 287172 w 1260765"/>
              <a:gd name="connsiteY33" fmla="*/ 0 h 1090450"/>
              <a:gd name="connsiteX34" fmla="*/ 287172 w 1260765"/>
              <a:gd name="connsiteY34" fmla="*/ 735620 h 1090450"/>
              <a:gd name="connsiteX35" fmla="*/ 249006 w 1260765"/>
              <a:gd name="connsiteY35" fmla="*/ 693628 h 1090450"/>
              <a:gd name="connsiteX36" fmla="*/ 236463 w 1260765"/>
              <a:gd name="connsiteY36" fmla="*/ 676855 h 1090450"/>
              <a:gd name="connsiteX37" fmla="*/ 97047 w 1260765"/>
              <a:gd name="connsiteY37" fmla="*/ 0 h 1090450"/>
              <a:gd name="connsiteX38" fmla="*/ 147755 w 1260765"/>
              <a:gd name="connsiteY38" fmla="*/ 0 h 1090450"/>
              <a:gd name="connsiteX39" fmla="*/ 147755 w 1260765"/>
              <a:gd name="connsiteY39" fmla="*/ 546346 h 1090450"/>
              <a:gd name="connsiteX40" fmla="*/ 131611 w 1260765"/>
              <a:gd name="connsiteY40" fmla="*/ 519773 h 1090450"/>
              <a:gd name="connsiteX41" fmla="*/ 97047 w 1260765"/>
              <a:gd name="connsiteY41" fmla="*/ 448021 h 1090450"/>
              <a:gd name="connsiteX42" fmla="*/ 0 w 1260765"/>
              <a:gd name="connsiteY42" fmla="*/ 0 h 1090450"/>
              <a:gd name="connsiteX43" fmla="*/ 8338 w 1260765"/>
              <a:gd name="connsiteY43" fmla="*/ 0 h 1090450"/>
              <a:gd name="connsiteX44" fmla="*/ 8338 w 1260765"/>
              <a:gd name="connsiteY44" fmla="*/ 129233 h 1090450"/>
              <a:gd name="connsiteX45" fmla="*/ 5630 w 1260765"/>
              <a:gd name="connsiteY45" fmla="*/ 111492 h 1090450"/>
              <a:gd name="connsiteX46" fmla="*/ 0 w 1260765"/>
              <a:gd name="connsiteY46" fmla="*/ 0 h 109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60765" h="1090450">
                <a:moveTo>
                  <a:pt x="1212407" y="0"/>
                </a:moveTo>
                <a:lnTo>
                  <a:pt x="1260765" y="0"/>
                </a:lnTo>
                <a:lnTo>
                  <a:pt x="1260765" y="1075843"/>
                </a:lnTo>
                <a:lnTo>
                  <a:pt x="1212407" y="1083223"/>
                </a:lnTo>
                <a:close/>
                <a:moveTo>
                  <a:pt x="1072990" y="0"/>
                </a:moveTo>
                <a:lnTo>
                  <a:pt x="1123698" y="0"/>
                </a:lnTo>
                <a:lnTo>
                  <a:pt x="1123698" y="1088771"/>
                </a:lnTo>
                <a:lnTo>
                  <a:pt x="1090450" y="1090450"/>
                </a:lnTo>
                <a:lnTo>
                  <a:pt x="1072990" y="1089569"/>
                </a:lnTo>
                <a:close/>
                <a:moveTo>
                  <a:pt x="933572" y="0"/>
                </a:moveTo>
                <a:lnTo>
                  <a:pt x="984281" y="0"/>
                </a:lnTo>
                <a:lnTo>
                  <a:pt x="984281" y="1085089"/>
                </a:lnTo>
                <a:lnTo>
                  <a:pt x="978958" y="1084820"/>
                </a:lnTo>
                <a:lnTo>
                  <a:pt x="933572" y="1077893"/>
                </a:lnTo>
                <a:close/>
                <a:moveTo>
                  <a:pt x="794156" y="0"/>
                </a:moveTo>
                <a:lnTo>
                  <a:pt x="844864" y="0"/>
                </a:lnTo>
                <a:lnTo>
                  <a:pt x="844864" y="1061656"/>
                </a:lnTo>
                <a:lnTo>
                  <a:pt x="794156" y="1048618"/>
                </a:lnTo>
                <a:close/>
                <a:moveTo>
                  <a:pt x="654739" y="0"/>
                </a:moveTo>
                <a:lnTo>
                  <a:pt x="705447" y="0"/>
                </a:lnTo>
                <a:lnTo>
                  <a:pt x="705447" y="1019196"/>
                </a:lnTo>
                <a:lnTo>
                  <a:pt x="665998" y="1004757"/>
                </a:lnTo>
                <a:lnTo>
                  <a:pt x="654739" y="999334"/>
                </a:lnTo>
                <a:close/>
                <a:moveTo>
                  <a:pt x="515322" y="0"/>
                </a:moveTo>
                <a:lnTo>
                  <a:pt x="566030" y="0"/>
                </a:lnTo>
                <a:lnTo>
                  <a:pt x="566030" y="956016"/>
                </a:lnTo>
                <a:lnTo>
                  <a:pt x="515322" y="925209"/>
                </a:lnTo>
                <a:close/>
                <a:moveTo>
                  <a:pt x="375905" y="0"/>
                </a:moveTo>
                <a:lnTo>
                  <a:pt x="426613" y="0"/>
                </a:lnTo>
                <a:lnTo>
                  <a:pt x="426613" y="863721"/>
                </a:lnTo>
                <a:lnTo>
                  <a:pt x="396823" y="841444"/>
                </a:lnTo>
                <a:lnTo>
                  <a:pt x="375905" y="822433"/>
                </a:lnTo>
                <a:close/>
                <a:moveTo>
                  <a:pt x="236463" y="0"/>
                </a:moveTo>
                <a:lnTo>
                  <a:pt x="287172" y="0"/>
                </a:lnTo>
                <a:lnTo>
                  <a:pt x="287172" y="735620"/>
                </a:lnTo>
                <a:lnTo>
                  <a:pt x="249006" y="693628"/>
                </a:lnTo>
                <a:lnTo>
                  <a:pt x="236463" y="676855"/>
                </a:lnTo>
                <a:close/>
                <a:moveTo>
                  <a:pt x="97047" y="0"/>
                </a:moveTo>
                <a:lnTo>
                  <a:pt x="147755" y="0"/>
                </a:lnTo>
                <a:lnTo>
                  <a:pt x="147755" y="546346"/>
                </a:lnTo>
                <a:lnTo>
                  <a:pt x="131611" y="519773"/>
                </a:lnTo>
                <a:lnTo>
                  <a:pt x="97047" y="448021"/>
                </a:lnTo>
                <a:close/>
                <a:moveTo>
                  <a:pt x="0" y="0"/>
                </a:moveTo>
                <a:lnTo>
                  <a:pt x="8338" y="0"/>
                </a:lnTo>
                <a:lnTo>
                  <a:pt x="8338" y="129233"/>
                </a:lnTo>
                <a:lnTo>
                  <a:pt x="5630" y="111492"/>
                </a:lnTo>
                <a:cubicBezTo>
                  <a:pt x="1907" y="74835"/>
                  <a:pt x="0" y="37640"/>
                  <a:pt x="0" y="0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 w="46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3" name="图形 12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0" y="0"/>
            <a:ext cx="6279639" cy="2758465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0" y="0"/>
            <a:ext cx="2509904" cy="3463961"/>
          </a:xfrm>
          <a:prstGeom prst="rect">
            <a:avLst/>
          </a:prstGeom>
        </p:spPr>
      </p:pic>
      <p:sp>
        <p:nvSpPr>
          <p:cNvPr id="15" name="任意多边形: 形状 14"/>
          <p:cNvSpPr/>
          <p:nvPr userDrawn="1">
            <p:custDataLst>
              <p:tags r:id="rId17"/>
            </p:custDataLst>
          </p:nvPr>
        </p:nvSpPr>
        <p:spPr>
          <a:xfrm>
            <a:off x="2822773" y="1258706"/>
            <a:ext cx="634091" cy="1138205"/>
          </a:xfrm>
          <a:custGeom>
            <a:avLst/>
            <a:gdLst>
              <a:gd name="connsiteX0" fmla="*/ 109922 w 634091"/>
              <a:gd name="connsiteY0" fmla="*/ 1077255 h 1138205"/>
              <a:gd name="connsiteX1" fmla="*/ 127723 w 634091"/>
              <a:gd name="connsiteY1" fmla="*/ 1082240 h 1138205"/>
              <a:gd name="connsiteX2" fmla="*/ 111158 w 634091"/>
              <a:gd name="connsiteY2" fmla="*/ 1134804 h 1138205"/>
              <a:gd name="connsiteX3" fmla="*/ 64778 w 634091"/>
              <a:gd name="connsiteY3" fmla="*/ 1121665 h 1138205"/>
              <a:gd name="connsiteX4" fmla="*/ 91284 w 634091"/>
              <a:gd name="connsiteY4" fmla="*/ 1082240 h 1138205"/>
              <a:gd name="connsiteX5" fmla="*/ 109922 w 634091"/>
              <a:gd name="connsiteY5" fmla="*/ 1077255 h 1138205"/>
              <a:gd name="connsiteX6" fmla="*/ 275704 w 634091"/>
              <a:gd name="connsiteY6" fmla="*/ 1077248 h 1138205"/>
              <a:gd name="connsiteX7" fmla="*/ 293505 w 634091"/>
              <a:gd name="connsiteY7" fmla="*/ 1082233 h 1138205"/>
              <a:gd name="connsiteX8" fmla="*/ 276940 w 634091"/>
              <a:gd name="connsiteY8" fmla="*/ 1134805 h 1138205"/>
              <a:gd name="connsiteX9" fmla="*/ 230560 w 634091"/>
              <a:gd name="connsiteY9" fmla="*/ 1121666 h 1138205"/>
              <a:gd name="connsiteX10" fmla="*/ 230560 w 634091"/>
              <a:gd name="connsiteY10" fmla="*/ 1121658 h 1138205"/>
              <a:gd name="connsiteX11" fmla="*/ 257066 w 634091"/>
              <a:gd name="connsiteY11" fmla="*/ 1082233 h 1138205"/>
              <a:gd name="connsiteX12" fmla="*/ 275704 w 634091"/>
              <a:gd name="connsiteY12" fmla="*/ 1077248 h 1138205"/>
              <a:gd name="connsiteX13" fmla="*/ 368783 w 634091"/>
              <a:gd name="connsiteY13" fmla="*/ 959573 h 1138205"/>
              <a:gd name="connsiteX14" fmla="*/ 386584 w 634091"/>
              <a:gd name="connsiteY14" fmla="*/ 964558 h 1138205"/>
              <a:gd name="connsiteX15" fmla="*/ 370019 w 634091"/>
              <a:gd name="connsiteY15" fmla="*/ 1017122 h 1138205"/>
              <a:gd name="connsiteX16" fmla="*/ 323639 w 634091"/>
              <a:gd name="connsiteY16" fmla="*/ 1003983 h 1138205"/>
              <a:gd name="connsiteX17" fmla="*/ 350145 w 634091"/>
              <a:gd name="connsiteY17" fmla="*/ 964558 h 1138205"/>
              <a:gd name="connsiteX18" fmla="*/ 368783 w 634091"/>
              <a:gd name="connsiteY18" fmla="*/ 959573 h 1138205"/>
              <a:gd name="connsiteX19" fmla="*/ 261429 w 634091"/>
              <a:gd name="connsiteY19" fmla="*/ 934470 h 1138205"/>
              <a:gd name="connsiteX20" fmla="*/ 279230 w 634091"/>
              <a:gd name="connsiteY20" fmla="*/ 939455 h 1138205"/>
              <a:gd name="connsiteX21" fmla="*/ 262665 w 634091"/>
              <a:gd name="connsiteY21" fmla="*/ 992019 h 1138205"/>
              <a:gd name="connsiteX22" fmla="*/ 216285 w 634091"/>
              <a:gd name="connsiteY22" fmla="*/ 978880 h 1138205"/>
              <a:gd name="connsiteX23" fmla="*/ 242791 w 634091"/>
              <a:gd name="connsiteY23" fmla="*/ 939455 h 1138205"/>
              <a:gd name="connsiteX24" fmla="*/ 261429 w 634091"/>
              <a:gd name="connsiteY24" fmla="*/ 934470 h 1138205"/>
              <a:gd name="connsiteX25" fmla="*/ 70043 w 634091"/>
              <a:gd name="connsiteY25" fmla="*/ 813757 h 1138205"/>
              <a:gd name="connsiteX26" fmla="*/ 97062 w 634091"/>
              <a:gd name="connsiteY26" fmla="*/ 821387 h 1138205"/>
              <a:gd name="connsiteX27" fmla="*/ 71919 w 634091"/>
              <a:gd name="connsiteY27" fmla="*/ 901831 h 1138205"/>
              <a:gd name="connsiteX28" fmla="*/ 1524 w 634091"/>
              <a:gd name="connsiteY28" fmla="*/ 881723 h 1138205"/>
              <a:gd name="connsiteX29" fmla="*/ 41751 w 634091"/>
              <a:gd name="connsiteY29" fmla="*/ 821387 h 1138205"/>
              <a:gd name="connsiteX30" fmla="*/ 70043 w 634091"/>
              <a:gd name="connsiteY30" fmla="*/ 813757 h 1138205"/>
              <a:gd name="connsiteX31" fmla="*/ 253029 w 634091"/>
              <a:gd name="connsiteY31" fmla="*/ 767011 h 1138205"/>
              <a:gd name="connsiteX32" fmla="*/ 267543 w 634091"/>
              <a:gd name="connsiteY32" fmla="*/ 771075 h 1138205"/>
              <a:gd name="connsiteX33" fmla="*/ 254037 w 634091"/>
              <a:gd name="connsiteY33" fmla="*/ 813932 h 1138205"/>
              <a:gd name="connsiteX34" fmla="*/ 216223 w 634091"/>
              <a:gd name="connsiteY34" fmla="*/ 803219 h 1138205"/>
              <a:gd name="connsiteX35" fmla="*/ 237834 w 634091"/>
              <a:gd name="connsiteY35" fmla="*/ 771075 h 1138205"/>
              <a:gd name="connsiteX36" fmla="*/ 253029 w 634091"/>
              <a:gd name="connsiteY36" fmla="*/ 767011 h 1138205"/>
              <a:gd name="connsiteX37" fmla="*/ 473911 w 634091"/>
              <a:gd name="connsiteY37" fmla="*/ 761417 h 1138205"/>
              <a:gd name="connsiteX38" fmla="*/ 491712 w 634091"/>
              <a:gd name="connsiteY38" fmla="*/ 766402 h 1138205"/>
              <a:gd name="connsiteX39" fmla="*/ 475147 w 634091"/>
              <a:gd name="connsiteY39" fmla="*/ 818974 h 1138205"/>
              <a:gd name="connsiteX40" fmla="*/ 428767 w 634091"/>
              <a:gd name="connsiteY40" fmla="*/ 805835 h 1138205"/>
              <a:gd name="connsiteX41" fmla="*/ 428767 w 634091"/>
              <a:gd name="connsiteY41" fmla="*/ 805827 h 1138205"/>
              <a:gd name="connsiteX42" fmla="*/ 455273 w 634091"/>
              <a:gd name="connsiteY42" fmla="*/ 766402 h 1138205"/>
              <a:gd name="connsiteX43" fmla="*/ 473911 w 634091"/>
              <a:gd name="connsiteY43" fmla="*/ 761417 h 1138205"/>
              <a:gd name="connsiteX44" fmla="*/ 198162 w 634091"/>
              <a:gd name="connsiteY44" fmla="*/ 613030 h 1138205"/>
              <a:gd name="connsiteX45" fmla="*/ 211379 w 634091"/>
              <a:gd name="connsiteY45" fmla="*/ 616762 h 1138205"/>
              <a:gd name="connsiteX46" fmla="*/ 199080 w 634091"/>
              <a:gd name="connsiteY46" fmla="*/ 656112 h 1138205"/>
              <a:gd name="connsiteX47" fmla="*/ 164645 w 634091"/>
              <a:gd name="connsiteY47" fmla="*/ 646276 h 1138205"/>
              <a:gd name="connsiteX48" fmla="*/ 184323 w 634091"/>
              <a:gd name="connsiteY48" fmla="*/ 616762 h 1138205"/>
              <a:gd name="connsiteX49" fmla="*/ 198162 w 634091"/>
              <a:gd name="connsiteY49" fmla="*/ 613030 h 1138205"/>
              <a:gd name="connsiteX50" fmla="*/ 391308 w 634091"/>
              <a:gd name="connsiteY50" fmla="*/ 594870 h 1138205"/>
              <a:gd name="connsiteX51" fmla="*/ 399135 w 634091"/>
              <a:gd name="connsiteY51" fmla="*/ 677035 h 1138205"/>
              <a:gd name="connsiteX52" fmla="*/ 328708 w 634091"/>
              <a:gd name="connsiteY52" fmla="*/ 684863 h 1138205"/>
              <a:gd name="connsiteX53" fmla="*/ 316970 w 634091"/>
              <a:gd name="connsiteY53" fmla="*/ 649650 h 1138205"/>
              <a:gd name="connsiteX54" fmla="*/ 344356 w 634091"/>
              <a:gd name="connsiteY54" fmla="*/ 606608 h 1138205"/>
              <a:gd name="connsiteX55" fmla="*/ 391308 w 634091"/>
              <a:gd name="connsiteY55" fmla="*/ 594870 h 1138205"/>
              <a:gd name="connsiteX56" fmla="*/ 392859 w 634091"/>
              <a:gd name="connsiteY56" fmla="*/ 351638 h 1138205"/>
              <a:gd name="connsiteX57" fmla="*/ 434663 w 634091"/>
              <a:gd name="connsiteY57" fmla="*/ 363344 h 1138205"/>
              <a:gd name="connsiteX58" fmla="*/ 395762 w 634091"/>
              <a:gd name="connsiteY58" fmla="*/ 486785 h 1138205"/>
              <a:gd name="connsiteX59" fmla="*/ 286844 w 634091"/>
              <a:gd name="connsiteY59" fmla="*/ 455929 h 1138205"/>
              <a:gd name="connsiteX60" fmla="*/ 349090 w 634091"/>
              <a:gd name="connsiteY60" fmla="*/ 363344 h 1138205"/>
              <a:gd name="connsiteX61" fmla="*/ 392859 w 634091"/>
              <a:gd name="connsiteY61" fmla="*/ 351638 h 1138205"/>
              <a:gd name="connsiteX62" fmla="*/ 207870 w 634091"/>
              <a:gd name="connsiteY62" fmla="*/ 258230 h 1138205"/>
              <a:gd name="connsiteX63" fmla="*/ 257246 w 634091"/>
              <a:gd name="connsiteY63" fmla="*/ 272172 h 1138205"/>
              <a:gd name="connsiteX64" fmla="*/ 211299 w 634091"/>
              <a:gd name="connsiteY64" fmla="*/ 419181 h 1138205"/>
              <a:gd name="connsiteX65" fmla="*/ 82655 w 634091"/>
              <a:gd name="connsiteY65" fmla="*/ 382433 h 1138205"/>
              <a:gd name="connsiteX66" fmla="*/ 156168 w 634091"/>
              <a:gd name="connsiteY66" fmla="*/ 272172 h 1138205"/>
              <a:gd name="connsiteX67" fmla="*/ 207870 w 634091"/>
              <a:gd name="connsiteY67" fmla="*/ 258230 h 1138205"/>
              <a:gd name="connsiteX68" fmla="*/ 579941 w 634091"/>
              <a:gd name="connsiteY68" fmla="*/ 186436 h 1138205"/>
              <a:gd name="connsiteX69" fmla="*/ 621745 w 634091"/>
              <a:gd name="connsiteY69" fmla="*/ 198142 h 1138205"/>
              <a:gd name="connsiteX70" fmla="*/ 582844 w 634091"/>
              <a:gd name="connsiteY70" fmla="*/ 321600 h 1138205"/>
              <a:gd name="connsiteX71" fmla="*/ 473926 w 634091"/>
              <a:gd name="connsiteY71" fmla="*/ 290745 h 1138205"/>
              <a:gd name="connsiteX72" fmla="*/ 473926 w 634091"/>
              <a:gd name="connsiteY72" fmla="*/ 290727 h 1138205"/>
              <a:gd name="connsiteX73" fmla="*/ 536172 w 634091"/>
              <a:gd name="connsiteY73" fmla="*/ 198142 h 1138205"/>
              <a:gd name="connsiteX74" fmla="*/ 579941 w 634091"/>
              <a:gd name="connsiteY74" fmla="*/ 186436 h 1138205"/>
              <a:gd name="connsiteX75" fmla="*/ 425741 w 634091"/>
              <a:gd name="connsiteY75" fmla="*/ 306 h 1138205"/>
              <a:gd name="connsiteX76" fmla="*/ 459369 w 634091"/>
              <a:gd name="connsiteY76" fmla="*/ 5702 h 1138205"/>
              <a:gd name="connsiteX77" fmla="*/ 477751 w 634091"/>
              <a:gd name="connsiteY77" fmla="*/ 198659 h 1138205"/>
              <a:gd name="connsiteX78" fmla="*/ 312360 w 634091"/>
              <a:gd name="connsiteY78" fmla="*/ 217042 h 1138205"/>
              <a:gd name="connsiteX79" fmla="*/ 284794 w 634091"/>
              <a:gd name="connsiteY79" fmla="*/ 134346 h 1138205"/>
              <a:gd name="connsiteX80" fmla="*/ 349107 w 634091"/>
              <a:gd name="connsiteY80" fmla="*/ 33267 h 1138205"/>
              <a:gd name="connsiteX81" fmla="*/ 425741 w 634091"/>
              <a:gd name="connsiteY81" fmla="*/ 306 h 113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34091" h="1138205">
                <a:moveTo>
                  <a:pt x="109922" y="1077255"/>
                </a:moveTo>
                <a:cubicBezTo>
                  <a:pt x="116750" y="1076720"/>
                  <a:pt x="123439" y="1077846"/>
                  <a:pt x="127723" y="1082240"/>
                </a:cubicBezTo>
                <a:cubicBezTo>
                  <a:pt x="138808" y="1093612"/>
                  <a:pt x="131934" y="1124974"/>
                  <a:pt x="111158" y="1134804"/>
                </a:cubicBezTo>
                <a:cubicBezTo>
                  <a:pt x="94541" y="1142676"/>
                  <a:pt x="70002" y="1136301"/>
                  <a:pt x="64778" y="1121665"/>
                </a:cubicBezTo>
                <a:cubicBezTo>
                  <a:pt x="59416" y="1106641"/>
                  <a:pt x="76604" y="1089063"/>
                  <a:pt x="91284" y="1082240"/>
                </a:cubicBezTo>
                <a:cubicBezTo>
                  <a:pt x="96126" y="1079988"/>
                  <a:pt x="103094" y="1077791"/>
                  <a:pt x="109922" y="1077255"/>
                </a:cubicBezTo>
                <a:close/>
                <a:moveTo>
                  <a:pt x="275704" y="1077248"/>
                </a:moveTo>
                <a:cubicBezTo>
                  <a:pt x="282532" y="1076713"/>
                  <a:pt x="289221" y="1077839"/>
                  <a:pt x="293505" y="1082233"/>
                </a:cubicBezTo>
                <a:cubicBezTo>
                  <a:pt x="304590" y="1093612"/>
                  <a:pt x="297716" y="1124974"/>
                  <a:pt x="276940" y="1134805"/>
                </a:cubicBezTo>
                <a:cubicBezTo>
                  <a:pt x="260323" y="1142676"/>
                  <a:pt x="235784" y="1136301"/>
                  <a:pt x="230560" y="1121666"/>
                </a:cubicBezTo>
                <a:lnTo>
                  <a:pt x="230560" y="1121658"/>
                </a:lnTo>
                <a:cubicBezTo>
                  <a:pt x="225198" y="1106634"/>
                  <a:pt x="242386" y="1089056"/>
                  <a:pt x="257066" y="1082233"/>
                </a:cubicBezTo>
                <a:cubicBezTo>
                  <a:pt x="261908" y="1079981"/>
                  <a:pt x="268876" y="1077784"/>
                  <a:pt x="275704" y="1077248"/>
                </a:cubicBezTo>
                <a:close/>
                <a:moveTo>
                  <a:pt x="368783" y="959573"/>
                </a:moveTo>
                <a:cubicBezTo>
                  <a:pt x="375611" y="959038"/>
                  <a:pt x="382299" y="960164"/>
                  <a:pt x="386584" y="964558"/>
                </a:cubicBezTo>
                <a:cubicBezTo>
                  <a:pt x="397669" y="975930"/>
                  <a:pt x="390795" y="1007292"/>
                  <a:pt x="370019" y="1017122"/>
                </a:cubicBezTo>
                <a:cubicBezTo>
                  <a:pt x="353402" y="1024994"/>
                  <a:pt x="328863" y="1018619"/>
                  <a:pt x="323639" y="1003983"/>
                </a:cubicBezTo>
                <a:cubicBezTo>
                  <a:pt x="318277" y="988959"/>
                  <a:pt x="335465" y="971381"/>
                  <a:pt x="350145" y="964558"/>
                </a:cubicBezTo>
                <a:cubicBezTo>
                  <a:pt x="354987" y="962306"/>
                  <a:pt x="361955" y="960109"/>
                  <a:pt x="368783" y="959573"/>
                </a:cubicBezTo>
                <a:close/>
                <a:moveTo>
                  <a:pt x="261429" y="934470"/>
                </a:moveTo>
                <a:cubicBezTo>
                  <a:pt x="268257" y="933935"/>
                  <a:pt x="274946" y="935061"/>
                  <a:pt x="279230" y="939455"/>
                </a:cubicBezTo>
                <a:cubicBezTo>
                  <a:pt x="290315" y="950827"/>
                  <a:pt x="283441" y="982189"/>
                  <a:pt x="262665" y="992019"/>
                </a:cubicBezTo>
                <a:cubicBezTo>
                  <a:pt x="246048" y="999891"/>
                  <a:pt x="221509" y="993516"/>
                  <a:pt x="216285" y="978880"/>
                </a:cubicBezTo>
                <a:cubicBezTo>
                  <a:pt x="210923" y="963856"/>
                  <a:pt x="228111" y="946278"/>
                  <a:pt x="242791" y="939455"/>
                </a:cubicBezTo>
                <a:cubicBezTo>
                  <a:pt x="247633" y="937203"/>
                  <a:pt x="254601" y="935006"/>
                  <a:pt x="261429" y="934470"/>
                </a:cubicBezTo>
                <a:close/>
                <a:moveTo>
                  <a:pt x="70043" y="813757"/>
                </a:moveTo>
                <a:cubicBezTo>
                  <a:pt x="80409" y="812937"/>
                  <a:pt x="90562" y="814660"/>
                  <a:pt x="97062" y="821387"/>
                </a:cubicBezTo>
                <a:cubicBezTo>
                  <a:pt x="113890" y="838790"/>
                  <a:pt x="103444" y="886785"/>
                  <a:pt x="71919" y="901831"/>
                </a:cubicBezTo>
                <a:cubicBezTo>
                  <a:pt x="46691" y="913870"/>
                  <a:pt x="9453" y="904122"/>
                  <a:pt x="1524" y="881723"/>
                </a:cubicBezTo>
                <a:cubicBezTo>
                  <a:pt x="-6621" y="858720"/>
                  <a:pt x="19464" y="831832"/>
                  <a:pt x="41751" y="821387"/>
                </a:cubicBezTo>
                <a:cubicBezTo>
                  <a:pt x="49100" y="817941"/>
                  <a:pt x="59677" y="814578"/>
                  <a:pt x="70043" y="813757"/>
                </a:cubicBezTo>
                <a:close/>
                <a:moveTo>
                  <a:pt x="253029" y="767011"/>
                </a:moveTo>
                <a:cubicBezTo>
                  <a:pt x="258596" y="766574"/>
                  <a:pt x="264050" y="767492"/>
                  <a:pt x="267543" y="771075"/>
                </a:cubicBezTo>
                <a:cubicBezTo>
                  <a:pt x="276581" y="780346"/>
                  <a:pt x="270976" y="805916"/>
                  <a:pt x="254037" y="813932"/>
                </a:cubicBezTo>
                <a:cubicBezTo>
                  <a:pt x="240489" y="820350"/>
                  <a:pt x="220482" y="815152"/>
                  <a:pt x="216223" y="803219"/>
                </a:cubicBezTo>
                <a:cubicBezTo>
                  <a:pt x="211851" y="790969"/>
                  <a:pt x="225865" y="776638"/>
                  <a:pt x="237834" y="771075"/>
                </a:cubicBezTo>
                <a:cubicBezTo>
                  <a:pt x="241782" y="769239"/>
                  <a:pt x="247462" y="767447"/>
                  <a:pt x="253029" y="767011"/>
                </a:cubicBezTo>
                <a:close/>
                <a:moveTo>
                  <a:pt x="473911" y="761417"/>
                </a:moveTo>
                <a:cubicBezTo>
                  <a:pt x="480739" y="760882"/>
                  <a:pt x="487428" y="762008"/>
                  <a:pt x="491712" y="766402"/>
                </a:cubicBezTo>
                <a:cubicBezTo>
                  <a:pt x="502797" y="777781"/>
                  <a:pt x="495923" y="809143"/>
                  <a:pt x="475147" y="818974"/>
                </a:cubicBezTo>
                <a:cubicBezTo>
                  <a:pt x="458530" y="826845"/>
                  <a:pt x="433991" y="820470"/>
                  <a:pt x="428767" y="805835"/>
                </a:cubicBezTo>
                <a:lnTo>
                  <a:pt x="428767" y="805827"/>
                </a:lnTo>
                <a:cubicBezTo>
                  <a:pt x="423405" y="790803"/>
                  <a:pt x="440593" y="773225"/>
                  <a:pt x="455273" y="766402"/>
                </a:cubicBezTo>
                <a:cubicBezTo>
                  <a:pt x="460115" y="764150"/>
                  <a:pt x="467082" y="761953"/>
                  <a:pt x="473911" y="761417"/>
                </a:cubicBezTo>
                <a:close/>
                <a:moveTo>
                  <a:pt x="198162" y="613030"/>
                </a:moveTo>
                <a:cubicBezTo>
                  <a:pt x="203233" y="612628"/>
                  <a:pt x="208200" y="613471"/>
                  <a:pt x="211379" y="616762"/>
                </a:cubicBezTo>
                <a:cubicBezTo>
                  <a:pt x="219611" y="625274"/>
                  <a:pt x="214501" y="648752"/>
                  <a:pt x="199080" y="656112"/>
                </a:cubicBezTo>
                <a:cubicBezTo>
                  <a:pt x="186739" y="662001"/>
                  <a:pt x="168523" y="657233"/>
                  <a:pt x="164645" y="646276"/>
                </a:cubicBezTo>
                <a:cubicBezTo>
                  <a:pt x="160661" y="635023"/>
                  <a:pt x="173421" y="621871"/>
                  <a:pt x="184323" y="616762"/>
                </a:cubicBezTo>
                <a:cubicBezTo>
                  <a:pt x="187918" y="615076"/>
                  <a:pt x="193092" y="613431"/>
                  <a:pt x="198162" y="613030"/>
                </a:cubicBezTo>
                <a:close/>
                <a:moveTo>
                  <a:pt x="391308" y="594870"/>
                </a:moveTo>
                <a:cubicBezTo>
                  <a:pt x="413749" y="605507"/>
                  <a:pt x="421804" y="652107"/>
                  <a:pt x="399135" y="677035"/>
                </a:cubicBezTo>
                <a:cubicBezTo>
                  <a:pt x="381521" y="696410"/>
                  <a:pt x="346498" y="701443"/>
                  <a:pt x="328708" y="684863"/>
                </a:cubicBezTo>
                <a:cubicBezTo>
                  <a:pt x="315481" y="672531"/>
                  <a:pt x="316757" y="652892"/>
                  <a:pt x="316970" y="649650"/>
                </a:cubicBezTo>
                <a:cubicBezTo>
                  <a:pt x="318584" y="624868"/>
                  <a:pt x="338597" y="610687"/>
                  <a:pt x="344356" y="606608"/>
                </a:cubicBezTo>
                <a:cubicBezTo>
                  <a:pt x="349300" y="603109"/>
                  <a:pt x="373106" y="586243"/>
                  <a:pt x="391308" y="594870"/>
                </a:cubicBezTo>
                <a:close/>
                <a:moveTo>
                  <a:pt x="392859" y="351638"/>
                </a:moveTo>
                <a:cubicBezTo>
                  <a:pt x="408894" y="350380"/>
                  <a:pt x="424602" y="353024"/>
                  <a:pt x="434663" y="363344"/>
                </a:cubicBezTo>
                <a:cubicBezTo>
                  <a:pt x="460695" y="390048"/>
                  <a:pt x="444552" y="463699"/>
                  <a:pt x="395762" y="486785"/>
                </a:cubicBezTo>
                <a:cubicBezTo>
                  <a:pt x="356740" y="505271"/>
                  <a:pt x="299111" y="490300"/>
                  <a:pt x="286844" y="455929"/>
                </a:cubicBezTo>
                <a:cubicBezTo>
                  <a:pt x="274251" y="420646"/>
                  <a:pt x="314616" y="379367"/>
                  <a:pt x="349090" y="363344"/>
                </a:cubicBezTo>
                <a:cubicBezTo>
                  <a:pt x="360461" y="358055"/>
                  <a:pt x="376824" y="352895"/>
                  <a:pt x="392859" y="351638"/>
                </a:cubicBezTo>
                <a:close/>
                <a:moveTo>
                  <a:pt x="207870" y="258230"/>
                </a:moveTo>
                <a:cubicBezTo>
                  <a:pt x="226813" y="256731"/>
                  <a:pt x="245368" y="259879"/>
                  <a:pt x="257246" y="272172"/>
                </a:cubicBezTo>
                <a:cubicBezTo>
                  <a:pt x="287999" y="303975"/>
                  <a:pt x="268910" y="391684"/>
                  <a:pt x="211299" y="419181"/>
                </a:cubicBezTo>
                <a:cubicBezTo>
                  <a:pt x="165196" y="441181"/>
                  <a:pt x="97144" y="423367"/>
                  <a:pt x="82655" y="382433"/>
                </a:cubicBezTo>
                <a:cubicBezTo>
                  <a:pt x="67770" y="340396"/>
                  <a:pt x="115440" y="291261"/>
                  <a:pt x="156168" y="272172"/>
                </a:cubicBezTo>
                <a:cubicBezTo>
                  <a:pt x="169598" y="265875"/>
                  <a:pt x="188928" y="259729"/>
                  <a:pt x="207870" y="258230"/>
                </a:cubicBezTo>
                <a:close/>
                <a:moveTo>
                  <a:pt x="579941" y="186436"/>
                </a:moveTo>
                <a:cubicBezTo>
                  <a:pt x="595976" y="185178"/>
                  <a:pt x="611684" y="187822"/>
                  <a:pt x="621745" y="198142"/>
                </a:cubicBezTo>
                <a:cubicBezTo>
                  <a:pt x="647777" y="224864"/>
                  <a:pt x="631634" y="298514"/>
                  <a:pt x="582844" y="321600"/>
                </a:cubicBezTo>
                <a:cubicBezTo>
                  <a:pt x="543822" y="340086"/>
                  <a:pt x="486193" y="325115"/>
                  <a:pt x="473926" y="290745"/>
                </a:cubicBezTo>
                <a:lnTo>
                  <a:pt x="473926" y="290727"/>
                </a:lnTo>
                <a:cubicBezTo>
                  <a:pt x="461333" y="255444"/>
                  <a:pt x="501698" y="214165"/>
                  <a:pt x="536172" y="198142"/>
                </a:cubicBezTo>
                <a:cubicBezTo>
                  <a:pt x="547543" y="192853"/>
                  <a:pt x="563906" y="187693"/>
                  <a:pt x="579941" y="186436"/>
                </a:cubicBezTo>
                <a:close/>
                <a:moveTo>
                  <a:pt x="425741" y="306"/>
                </a:moveTo>
                <a:cubicBezTo>
                  <a:pt x="437174" y="-686"/>
                  <a:pt x="448683" y="637"/>
                  <a:pt x="459369" y="5702"/>
                </a:cubicBezTo>
                <a:cubicBezTo>
                  <a:pt x="512070" y="30683"/>
                  <a:pt x="530987" y="140117"/>
                  <a:pt x="477751" y="198659"/>
                </a:cubicBezTo>
                <a:cubicBezTo>
                  <a:pt x="436386" y="244159"/>
                  <a:pt x="354138" y="255978"/>
                  <a:pt x="312360" y="217042"/>
                </a:cubicBezTo>
                <a:cubicBezTo>
                  <a:pt x="281297" y="188081"/>
                  <a:pt x="284295" y="141961"/>
                  <a:pt x="284794" y="134346"/>
                </a:cubicBezTo>
                <a:cubicBezTo>
                  <a:pt x="288585" y="76149"/>
                  <a:pt x="335583" y="42846"/>
                  <a:pt x="349107" y="33267"/>
                </a:cubicBezTo>
                <a:cubicBezTo>
                  <a:pt x="357816" y="27104"/>
                  <a:pt x="391440" y="3284"/>
                  <a:pt x="425741" y="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6" name="图形 15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t="36129"/>
          <a:stretch>
            <a:fillRect/>
          </a:stretch>
        </p:blipFill>
        <p:spPr>
          <a:xfrm>
            <a:off x="2509902" y="0"/>
            <a:ext cx="820211" cy="8411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1526400" y="3490007"/>
            <a:ext cx="9144000" cy="1152000"/>
          </a:xfrm>
        </p:spPr>
        <p:txBody>
          <a:bodyPr wrap="square" anchor="b">
            <a:normAutofit/>
          </a:bodyPr>
          <a:lstStyle>
            <a:lvl1pPr algn="r">
              <a:defRPr sz="5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2"/>
            </p:custDataLst>
          </p:nvPr>
        </p:nvSpPr>
        <p:spPr>
          <a:xfrm>
            <a:off x="1526400" y="4750007"/>
            <a:ext cx="9144000" cy="936000"/>
          </a:xfrm>
        </p:spPr>
        <p:txBody>
          <a:bodyPr wrap="square"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23"/>
            </p:custDataLst>
          </p:nvPr>
        </p:nvSpPr>
        <p:spPr>
          <a:xfrm>
            <a:off x="6096000" y="1973943"/>
            <a:ext cx="4572000" cy="1454864"/>
          </a:xfrm>
        </p:spPr>
        <p:txBody>
          <a:bodyPr wrap="none" anchor="b" anchorCtr="0">
            <a:normAutofit/>
          </a:bodyPr>
          <a:lstStyle>
            <a:lvl1pPr marL="0" indent="0" algn="r">
              <a:buNone/>
              <a:defRPr sz="72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2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2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2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 userDrawn="1">
            <p:custDataLst>
              <p:tags r:id="rId3"/>
            </p:custDataLst>
          </p:nvPr>
        </p:nvSpPr>
        <p:spPr>
          <a:xfrm flipV="1">
            <a:off x="8287910" y="0"/>
            <a:ext cx="3904089" cy="6858000"/>
          </a:xfrm>
          <a:custGeom>
            <a:avLst/>
            <a:gdLst>
              <a:gd name="connsiteX0" fmla="*/ 1406 w 3904089"/>
              <a:gd name="connsiteY0" fmla="*/ 0 h 6858000"/>
              <a:gd name="connsiteX1" fmla="*/ 3904089 w 3904089"/>
              <a:gd name="connsiteY1" fmla="*/ 0 h 6858000"/>
              <a:gd name="connsiteX2" fmla="*/ 3904089 w 3904089"/>
              <a:gd name="connsiteY2" fmla="*/ 6858000 h 6858000"/>
              <a:gd name="connsiteX3" fmla="*/ 1822167 w 3904089"/>
              <a:gd name="connsiteY3" fmla="*/ 6858000 h 6858000"/>
              <a:gd name="connsiteX4" fmla="*/ 1815625 w 3904089"/>
              <a:gd name="connsiteY4" fmla="*/ 6846826 h 6858000"/>
              <a:gd name="connsiteX5" fmla="*/ 1641075 w 3904089"/>
              <a:gd name="connsiteY5" fmla="*/ 6139494 h 6858000"/>
              <a:gd name="connsiteX6" fmla="*/ 2622139 w 3904089"/>
              <a:gd name="connsiteY6" fmla="*/ 4373563 h 6858000"/>
              <a:gd name="connsiteX7" fmla="*/ 1416813 w 3904089"/>
              <a:gd name="connsiteY7" fmla="*/ 2803855 h 6858000"/>
              <a:gd name="connsiteX8" fmla="*/ 1010359 w 3904089"/>
              <a:gd name="connsiteY8" fmla="*/ 1416338 h 6858000"/>
              <a:gd name="connsiteX9" fmla="*/ 1256 w 3904089"/>
              <a:gd name="connsiteY9" fmla="*/ 7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4089" h="6858000">
                <a:moveTo>
                  <a:pt x="1406" y="0"/>
                </a:moveTo>
                <a:lnTo>
                  <a:pt x="3904089" y="0"/>
                </a:lnTo>
                <a:lnTo>
                  <a:pt x="3904089" y="6858000"/>
                </a:lnTo>
                <a:lnTo>
                  <a:pt x="1822167" y="6858000"/>
                </a:lnTo>
                <a:lnTo>
                  <a:pt x="1815625" y="6846826"/>
                </a:lnTo>
                <a:cubicBezTo>
                  <a:pt x="1694401" y="6613766"/>
                  <a:pt x="1628724" y="6370346"/>
                  <a:pt x="1641075" y="6139494"/>
                </a:cubicBezTo>
                <a:cubicBezTo>
                  <a:pt x="1685118" y="5315945"/>
                  <a:pt x="2698006" y="5104927"/>
                  <a:pt x="2622139" y="4373563"/>
                </a:cubicBezTo>
                <a:cubicBezTo>
                  <a:pt x="2560989" y="3784368"/>
                  <a:pt x="1888831" y="3779165"/>
                  <a:pt x="1416813" y="2803855"/>
                </a:cubicBezTo>
                <a:cubicBezTo>
                  <a:pt x="1124567" y="2199996"/>
                  <a:pt x="1314930" y="2062927"/>
                  <a:pt x="1010359" y="1416338"/>
                </a:cubicBezTo>
                <a:cubicBezTo>
                  <a:pt x="562491" y="465573"/>
                  <a:pt x="-30936" y="376042"/>
                  <a:pt x="1256" y="78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7" name="图形 1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28431" y="5306515"/>
            <a:ext cx="2463569" cy="1551485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 flipV="1">
            <a:off x="10649993" y="6201861"/>
            <a:ext cx="973273" cy="656139"/>
          </a:xfrm>
          <a:prstGeom prst="rect">
            <a:avLst/>
          </a:prstGeom>
        </p:spPr>
      </p:pic>
      <p:sp>
        <p:nvSpPr>
          <p:cNvPr id="8" name="任意多边形: 形状 7"/>
          <p:cNvSpPr/>
          <p:nvPr userDrawn="1">
            <p:custDataLst>
              <p:tags r:id="rId10"/>
            </p:custDataLst>
          </p:nvPr>
        </p:nvSpPr>
        <p:spPr>
          <a:xfrm>
            <a:off x="8829114" y="3418657"/>
            <a:ext cx="1427675" cy="1427675"/>
          </a:xfrm>
          <a:custGeom>
            <a:avLst/>
            <a:gdLst>
              <a:gd name="connsiteX0" fmla="*/ 15665 w 4097580"/>
              <a:gd name="connsiteY0" fmla="*/ 1805980 h 4097580"/>
              <a:gd name="connsiteX1" fmla="*/ 15665 w 4097580"/>
              <a:gd name="connsiteY1" fmla="*/ 2291600 h 4097580"/>
              <a:gd name="connsiteX2" fmla="*/ 10578 w 4097580"/>
              <a:gd name="connsiteY2" fmla="*/ 2258267 h 4097580"/>
              <a:gd name="connsiteX3" fmla="*/ 0 w 4097580"/>
              <a:gd name="connsiteY3" fmla="*/ 2048790 h 4097580"/>
              <a:gd name="connsiteX4" fmla="*/ 10578 w 4097580"/>
              <a:gd name="connsiteY4" fmla="*/ 1839313 h 4097580"/>
              <a:gd name="connsiteX5" fmla="*/ 4055974 w 4097580"/>
              <a:gd name="connsiteY5" fmla="*/ 1636007 h 4097580"/>
              <a:gd name="connsiteX6" fmla="*/ 4087002 w 4097580"/>
              <a:gd name="connsiteY6" fmla="*/ 1839313 h 4097580"/>
              <a:gd name="connsiteX7" fmla="*/ 4097580 w 4097580"/>
              <a:gd name="connsiteY7" fmla="*/ 2048790 h 4097580"/>
              <a:gd name="connsiteX8" fmla="*/ 4087002 w 4097580"/>
              <a:gd name="connsiteY8" fmla="*/ 2258267 h 4097580"/>
              <a:gd name="connsiteX9" fmla="*/ 4055974 w 4097580"/>
              <a:gd name="connsiteY9" fmla="*/ 2461574 h 4097580"/>
              <a:gd name="connsiteX10" fmla="*/ 277609 w 4097580"/>
              <a:gd name="connsiteY10" fmla="*/ 1022289 h 4097580"/>
              <a:gd name="connsiteX11" fmla="*/ 277609 w 4097580"/>
              <a:gd name="connsiteY11" fmla="*/ 3075291 h 4097580"/>
              <a:gd name="connsiteX12" fmla="*/ 247278 w 4097580"/>
              <a:gd name="connsiteY12" fmla="*/ 3025365 h 4097580"/>
              <a:gd name="connsiteX13" fmla="*/ 182336 w 4097580"/>
              <a:gd name="connsiteY13" fmla="*/ 2890554 h 4097580"/>
              <a:gd name="connsiteX14" fmla="*/ 182336 w 4097580"/>
              <a:gd name="connsiteY14" fmla="*/ 1207027 h 4097580"/>
              <a:gd name="connsiteX15" fmla="*/ 247278 w 4097580"/>
              <a:gd name="connsiteY15" fmla="*/ 1072216 h 4097580"/>
              <a:gd name="connsiteX16" fmla="*/ 3794031 w 4097580"/>
              <a:gd name="connsiteY16" fmla="*/ 979591 h 4097580"/>
              <a:gd name="connsiteX17" fmla="*/ 3850302 w 4097580"/>
              <a:gd name="connsiteY17" fmla="*/ 1072216 h 4097580"/>
              <a:gd name="connsiteX18" fmla="*/ 3889304 w 4097580"/>
              <a:gd name="connsiteY18" fmla="*/ 1153179 h 4097580"/>
              <a:gd name="connsiteX19" fmla="*/ 3889304 w 4097580"/>
              <a:gd name="connsiteY19" fmla="*/ 2944402 h 4097580"/>
              <a:gd name="connsiteX20" fmla="*/ 3850302 w 4097580"/>
              <a:gd name="connsiteY20" fmla="*/ 3025365 h 4097580"/>
              <a:gd name="connsiteX21" fmla="*/ 3794031 w 4097580"/>
              <a:gd name="connsiteY21" fmla="*/ 3117990 h 4097580"/>
              <a:gd name="connsiteX22" fmla="*/ 539552 w 4097580"/>
              <a:gd name="connsiteY22" fmla="*/ 666671 h 4097580"/>
              <a:gd name="connsiteX23" fmla="*/ 539552 w 4097580"/>
              <a:gd name="connsiteY23" fmla="*/ 3430909 h 4097580"/>
              <a:gd name="connsiteX24" fmla="*/ 467844 w 4097580"/>
              <a:gd name="connsiteY24" fmla="*/ 3352011 h 4097580"/>
              <a:gd name="connsiteX25" fmla="*/ 444279 w 4097580"/>
              <a:gd name="connsiteY25" fmla="*/ 3320497 h 4097580"/>
              <a:gd name="connsiteX26" fmla="*/ 444279 w 4097580"/>
              <a:gd name="connsiteY26" fmla="*/ 777083 h 4097580"/>
              <a:gd name="connsiteX27" fmla="*/ 467844 w 4097580"/>
              <a:gd name="connsiteY27" fmla="*/ 745570 h 4097580"/>
              <a:gd name="connsiteX28" fmla="*/ 3532087 w 4097580"/>
              <a:gd name="connsiteY28" fmla="*/ 638129 h 4097580"/>
              <a:gd name="connsiteX29" fmla="*/ 3627360 w 4097580"/>
              <a:gd name="connsiteY29" fmla="*/ 742956 h 4097580"/>
              <a:gd name="connsiteX30" fmla="*/ 3627360 w 4097580"/>
              <a:gd name="connsiteY30" fmla="*/ 3354625 h 4097580"/>
              <a:gd name="connsiteX31" fmla="*/ 3532087 w 4097580"/>
              <a:gd name="connsiteY31" fmla="*/ 3459451 h 4097580"/>
              <a:gd name="connsiteX32" fmla="*/ 801541 w 4097580"/>
              <a:gd name="connsiteY32" fmla="*/ 425990 h 4097580"/>
              <a:gd name="connsiteX33" fmla="*/ 801541 w 4097580"/>
              <a:gd name="connsiteY33" fmla="*/ 3671591 h 4097580"/>
              <a:gd name="connsiteX34" fmla="*/ 745570 w 4097580"/>
              <a:gd name="connsiteY34" fmla="*/ 3629736 h 4097580"/>
              <a:gd name="connsiteX35" fmla="*/ 706268 w 4097580"/>
              <a:gd name="connsiteY35" fmla="*/ 3594016 h 4097580"/>
              <a:gd name="connsiteX36" fmla="*/ 706268 w 4097580"/>
              <a:gd name="connsiteY36" fmla="*/ 503564 h 4097580"/>
              <a:gd name="connsiteX37" fmla="*/ 745570 w 4097580"/>
              <a:gd name="connsiteY37" fmla="*/ 467845 h 4097580"/>
              <a:gd name="connsiteX38" fmla="*/ 3270144 w 4097580"/>
              <a:gd name="connsiteY38" fmla="*/ 406626 h 4097580"/>
              <a:gd name="connsiteX39" fmla="*/ 3352010 w 4097580"/>
              <a:gd name="connsiteY39" fmla="*/ 467845 h 4097580"/>
              <a:gd name="connsiteX40" fmla="*/ 3365417 w 4097580"/>
              <a:gd name="connsiteY40" fmla="*/ 480029 h 4097580"/>
              <a:gd name="connsiteX41" fmla="*/ 3365417 w 4097580"/>
              <a:gd name="connsiteY41" fmla="*/ 3617551 h 4097580"/>
              <a:gd name="connsiteX42" fmla="*/ 3352010 w 4097580"/>
              <a:gd name="connsiteY42" fmla="*/ 3629736 h 4097580"/>
              <a:gd name="connsiteX43" fmla="*/ 3270144 w 4097580"/>
              <a:gd name="connsiteY43" fmla="*/ 3690954 h 4097580"/>
              <a:gd name="connsiteX44" fmla="*/ 3063758 w 4097580"/>
              <a:gd name="connsiteY44" fmla="*/ 270603 h 4097580"/>
              <a:gd name="connsiteX45" fmla="*/ 3159031 w 4097580"/>
              <a:gd name="connsiteY45" fmla="*/ 328483 h 4097580"/>
              <a:gd name="connsiteX46" fmla="*/ 3159031 w 4097580"/>
              <a:gd name="connsiteY46" fmla="*/ 3769098 h 4097580"/>
              <a:gd name="connsiteX47" fmla="*/ 3063758 w 4097580"/>
              <a:gd name="connsiteY47" fmla="*/ 3826978 h 4097580"/>
              <a:gd name="connsiteX48" fmla="*/ 1063485 w 4097580"/>
              <a:gd name="connsiteY48" fmla="*/ 252582 h 4097580"/>
              <a:gd name="connsiteX49" fmla="*/ 1063485 w 4097580"/>
              <a:gd name="connsiteY49" fmla="*/ 3844998 h 4097580"/>
              <a:gd name="connsiteX50" fmla="*/ 968212 w 4097580"/>
              <a:gd name="connsiteY50" fmla="*/ 3787118 h 4097580"/>
              <a:gd name="connsiteX51" fmla="*/ 968212 w 4097580"/>
              <a:gd name="connsiteY51" fmla="*/ 310462 h 4097580"/>
              <a:gd name="connsiteX52" fmla="*/ 2801814 w 4097580"/>
              <a:gd name="connsiteY52" fmla="*/ 144733 h 4097580"/>
              <a:gd name="connsiteX53" fmla="*/ 2846271 w 4097580"/>
              <a:gd name="connsiteY53" fmla="*/ 161004 h 4097580"/>
              <a:gd name="connsiteX54" fmla="*/ 2897087 w 4097580"/>
              <a:gd name="connsiteY54" fmla="*/ 185484 h 4097580"/>
              <a:gd name="connsiteX55" fmla="*/ 2897087 w 4097580"/>
              <a:gd name="connsiteY55" fmla="*/ 3912097 h 4097580"/>
              <a:gd name="connsiteX56" fmla="*/ 2846271 w 4097580"/>
              <a:gd name="connsiteY56" fmla="*/ 3936576 h 4097580"/>
              <a:gd name="connsiteX57" fmla="*/ 2801814 w 4097580"/>
              <a:gd name="connsiteY57" fmla="*/ 3952848 h 4097580"/>
              <a:gd name="connsiteX58" fmla="*/ 1325428 w 4097580"/>
              <a:gd name="connsiteY58" fmla="*/ 133876 h 4097580"/>
              <a:gd name="connsiteX59" fmla="*/ 1325428 w 4097580"/>
              <a:gd name="connsiteY59" fmla="*/ 3963704 h 4097580"/>
              <a:gd name="connsiteX60" fmla="*/ 1251309 w 4097580"/>
              <a:gd name="connsiteY60" fmla="*/ 3936576 h 4097580"/>
              <a:gd name="connsiteX61" fmla="*/ 1230155 w 4097580"/>
              <a:gd name="connsiteY61" fmla="*/ 3926386 h 4097580"/>
              <a:gd name="connsiteX62" fmla="*/ 1230155 w 4097580"/>
              <a:gd name="connsiteY62" fmla="*/ 171195 h 4097580"/>
              <a:gd name="connsiteX63" fmla="*/ 1251309 w 4097580"/>
              <a:gd name="connsiteY63" fmla="*/ 161004 h 4097580"/>
              <a:gd name="connsiteX64" fmla="*/ 2539871 w 4097580"/>
              <a:gd name="connsiteY64" fmla="*/ 61726 h 4097580"/>
              <a:gd name="connsiteX65" fmla="*/ 2635144 w 4097580"/>
              <a:gd name="connsiteY65" fmla="*/ 86223 h 4097580"/>
              <a:gd name="connsiteX66" fmla="*/ 2635144 w 4097580"/>
              <a:gd name="connsiteY66" fmla="*/ 4011357 h 4097580"/>
              <a:gd name="connsiteX67" fmla="*/ 2539871 w 4097580"/>
              <a:gd name="connsiteY67" fmla="*/ 4035854 h 4097580"/>
              <a:gd name="connsiteX68" fmla="*/ 1587371 w 4097580"/>
              <a:gd name="connsiteY68" fmla="*/ 54099 h 4097580"/>
              <a:gd name="connsiteX69" fmla="*/ 1587371 w 4097580"/>
              <a:gd name="connsiteY69" fmla="*/ 4043481 h 4097580"/>
              <a:gd name="connsiteX70" fmla="*/ 1492098 w 4097580"/>
              <a:gd name="connsiteY70" fmla="*/ 4018984 h 4097580"/>
              <a:gd name="connsiteX71" fmla="*/ 1492098 w 4097580"/>
              <a:gd name="connsiteY71" fmla="*/ 78597 h 4097580"/>
              <a:gd name="connsiteX72" fmla="*/ 2277928 w 4097580"/>
              <a:gd name="connsiteY72" fmla="*/ 13579 h 4097580"/>
              <a:gd name="connsiteX73" fmla="*/ 2373201 w 4097580"/>
              <a:gd name="connsiteY73" fmla="*/ 28119 h 4097580"/>
              <a:gd name="connsiteX74" fmla="*/ 2373201 w 4097580"/>
              <a:gd name="connsiteY74" fmla="*/ 4069461 h 4097580"/>
              <a:gd name="connsiteX75" fmla="*/ 2277928 w 4097580"/>
              <a:gd name="connsiteY75" fmla="*/ 4084002 h 4097580"/>
              <a:gd name="connsiteX76" fmla="*/ 1849314 w 4097580"/>
              <a:gd name="connsiteY76" fmla="*/ 10073 h 4097580"/>
              <a:gd name="connsiteX77" fmla="*/ 1849314 w 4097580"/>
              <a:gd name="connsiteY77" fmla="*/ 4087507 h 4097580"/>
              <a:gd name="connsiteX78" fmla="*/ 1839313 w 4097580"/>
              <a:gd name="connsiteY78" fmla="*/ 4087002 h 4097580"/>
              <a:gd name="connsiteX79" fmla="*/ 1754041 w 4097580"/>
              <a:gd name="connsiteY79" fmla="*/ 4073988 h 4097580"/>
              <a:gd name="connsiteX80" fmla="*/ 1754041 w 4097580"/>
              <a:gd name="connsiteY80" fmla="*/ 23592 h 4097580"/>
              <a:gd name="connsiteX81" fmla="*/ 1839313 w 4097580"/>
              <a:gd name="connsiteY81" fmla="*/ 10578 h 4097580"/>
              <a:gd name="connsiteX82" fmla="*/ 2048790 w 4097580"/>
              <a:gd name="connsiteY82" fmla="*/ 0 h 4097580"/>
              <a:gd name="connsiteX83" fmla="*/ 2111258 w 4097580"/>
              <a:gd name="connsiteY83" fmla="*/ 3155 h 4097580"/>
              <a:gd name="connsiteX84" fmla="*/ 2111258 w 4097580"/>
              <a:gd name="connsiteY84" fmla="*/ 4094426 h 4097580"/>
              <a:gd name="connsiteX85" fmla="*/ 2048790 w 4097580"/>
              <a:gd name="connsiteY85" fmla="*/ 4097580 h 4097580"/>
              <a:gd name="connsiteX86" fmla="*/ 2015985 w 4097580"/>
              <a:gd name="connsiteY86" fmla="*/ 4095924 h 4097580"/>
              <a:gd name="connsiteX87" fmla="*/ 2015985 w 4097580"/>
              <a:gd name="connsiteY87" fmla="*/ 1657 h 409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097580" h="4097580">
                <a:moveTo>
                  <a:pt x="15665" y="1805980"/>
                </a:moveTo>
                <a:lnTo>
                  <a:pt x="15665" y="2291600"/>
                </a:lnTo>
                <a:lnTo>
                  <a:pt x="10578" y="2258267"/>
                </a:lnTo>
                <a:cubicBezTo>
                  <a:pt x="3583" y="2189393"/>
                  <a:pt x="0" y="2119510"/>
                  <a:pt x="0" y="2048790"/>
                </a:cubicBezTo>
                <a:cubicBezTo>
                  <a:pt x="0" y="1978070"/>
                  <a:pt x="3583" y="1908188"/>
                  <a:pt x="10578" y="1839313"/>
                </a:cubicBezTo>
                <a:close/>
                <a:moveTo>
                  <a:pt x="4055974" y="1636007"/>
                </a:moveTo>
                <a:lnTo>
                  <a:pt x="4087002" y="1839313"/>
                </a:lnTo>
                <a:cubicBezTo>
                  <a:pt x="4093997" y="1908188"/>
                  <a:pt x="4097580" y="1978070"/>
                  <a:pt x="4097580" y="2048790"/>
                </a:cubicBezTo>
                <a:cubicBezTo>
                  <a:pt x="4097580" y="2119510"/>
                  <a:pt x="4093997" y="2189393"/>
                  <a:pt x="4087002" y="2258267"/>
                </a:cubicBezTo>
                <a:lnTo>
                  <a:pt x="4055974" y="2461574"/>
                </a:lnTo>
                <a:close/>
                <a:moveTo>
                  <a:pt x="277609" y="1022289"/>
                </a:moveTo>
                <a:lnTo>
                  <a:pt x="277609" y="3075291"/>
                </a:lnTo>
                <a:lnTo>
                  <a:pt x="247278" y="3025365"/>
                </a:lnTo>
                <a:lnTo>
                  <a:pt x="182336" y="2890554"/>
                </a:lnTo>
                <a:lnTo>
                  <a:pt x="182336" y="1207027"/>
                </a:lnTo>
                <a:lnTo>
                  <a:pt x="247278" y="1072216"/>
                </a:lnTo>
                <a:close/>
                <a:moveTo>
                  <a:pt x="3794031" y="979591"/>
                </a:moveTo>
                <a:lnTo>
                  <a:pt x="3850302" y="1072216"/>
                </a:lnTo>
                <a:lnTo>
                  <a:pt x="3889304" y="1153179"/>
                </a:lnTo>
                <a:lnTo>
                  <a:pt x="3889304" y="2944402"/>
                </a:lnTo>
                <a:lnTo>
                  <a:pt x="3850302" y="3025365"/>
                </a:lnTo>
                <a:lnTo>
                  <a:pt x="3794031" y="3117990"/>
                </a:lnTo>
                <a:close/>
                <a:moveTo>
                  <a:pt x="539552" y="666671"/>
                </a:moveTo>
                <a:lnTo>
                  <a:pt x="539552" y="3430909"/>
                </a:lnTo>
                <a:lnTo>
                  <a:pt x="467844" y="3352011"/>
                </a:lnTo>
                <a:lnTo>
                  <a:pt x="444279" y="3320497"/>
                </a:lnTo>
                <a:lnTo>
                  <a:pt x="444279" y="777083"/>
                </a:lnTo>
                <a:lnTo>
                  <a:pt x="467844" y="745570"/>
                </a:lnTo>
                <a:close/>
                <a:moveTo>
                  <a:pt x="3532087" y="638129"/>
                </a:moveTo>
                <a:lnTo>
                  <a:pt x="3627360" y="742956"/>
                </a:lnTo>
                <a:lnTo>
                  <a:pt x="3627360" y="3354625"/>
                </a:lnTo>
                <a:lnTo>
                  <a:pt x="3532087" y="3459451"/>
                </a:lnTo>
                <a:close/>
                <a:moveTo>
                  <a:pt x="801541" y="425990"/>
                </a:moveTo>
                <a:lnTo>
                  <a:pt x="801541" y="3671591"/>
                </a:lnTo>
                <a:lnTo>
                  <a:pt x="745570" y="3629736"/>
                </a:lnTo>
                <a:lnTo>
                  <a:pt x="706268" y="3594016"/>
                </a:lnTo>
                <a:lnTo>
                  <a:pt x="706268" y="503564"/>
                </a:lnTo>
                <a:lnTo>
                  <a:pt x="745570" y="467845"/>
                </a:lnTo>
                <a:close/>
                <a:moveTo>
                  <a:pt x="3270144" y="406626"/>
                </a:moveTo>
                <a:lnTo>
                  <a:pt x="3352010" y="467845"/>
                </a:lnTo>
                <a:lnTo>
                  <a:pt x="3365417" y="480029"/>
                </a:lnTo>
                <a:lnTo>
                  <a:pt x="3365417" y="3617551"/>
                </a:lnTo>
                <a:lnTo>
                  <a:pt x="3352010" y="3629736"/>
                </a:lnTo>
                <a:lnTo>
                  <a:pt x="3270144" y="3690954"/>
                </a:lnTo>
                <a:close/>
                <a:moveTo>
                  <a:pt x="3063758" y="270603"/>
                </a:moveTo>
                <a:lnTo>
                  <a:pt x="3159031" y="328483"/>
                </a:lnTo>
                <a:lnTo>
                  <a:pt x="3159031" y="3769098"/>
                </a:lnTo>
                <a:lnTo>
                  <a:pt x="3063758" y="3826978"/>
                </a:lnTo>
                <a:close/>
                <a:moveTo>
                  <a:pt x="1063485" y="252582"/>
                </a:moveTo>
                <a:lnTo>
                  <a:pt x="1063485" y="3844998"/>
                </a:lnTo>
                <a:lnTo>
                  <a:pt x="968212" y="3787118"/>
                </a:lnTo>
                <a:lnTo>
                  <a:pt x="968212" y="310462"/>
                </a:lnTo>
                <a:close/>
                <a:moveTo>
                  <a:pt x="2801814" y="144733"/>
                </a:moveTo>
                <a:lnTo>
                  <a:pt x="2846271" y="161004"/>
                </a:lnTo>
                <a:lnTo>
                  <a:pt x="2897087" y="185484"/>
                </a:lnTo>
                <a:lnTo>
                  <a:pt x="2897087" y="3912097"/>
                </a:lnTo>
                <a:lnTo>
                  <a:pt x="2846271" y="3936576"/>
                </a:lnTo>
                <a:lnTo>
                  <a:pt x="2801814" y="3952848"/>
                </a:lnTo>
                <a:close/>
                <a:moveTo>
                  <a:pt x="1325428" y="133876"/>
                </a:moveTo>
                <a:lnTo>
                  <a:pt x="1325428" y="3963704"/>
                </a:lnTo>
                <a:lnTo>
                  <a:pt x="1251309" y="3936576"/>
                </a:lnTo>
                <a:lnTo>
                  <a:pt x="1230155" y="3926386"/>
                </a:lnTo>
                <a:lnTo>
                  <a:pt x="1230155" y="171195"/>
                </a:lnTo>
                <a:lnTo>
                  <a:pt x="1251309" y="161004"/>
                </a:lnTo>
                <a:close/>
                <a:moveTo>
                  <a:pt x="2539871" y="61726"/>
                </a:moveTo>
                <a:lnTo>
                  <a:pt x="2635144" y="86223"/>
                </a:lnTo>
                <a:lnTo>
                  <a:pt x="2635144" y="4011357"/>
                </a:lnTo>
                <a:lnTo>
                  <a:pt x="2539871" y="4035854"/>
                </a:lnTo>
                <a:close/>
                <a:moveTo>
                  <a:pt x="1587371" y="54099"/>
                </a:moveTo>
                <a:lnTo>
                  <a:pt x="1587371" y="4043481"/>
                </a:lnTo>
                <a:lnTo>
                  <a:pt x="1492098" y="4018984"/>
                </a:lnTo>
                <a:lnTo>
                  <a:pt x="1492098" y="78597"/>
                </a:lnTo>
                <a:close/>
                <a:moveTo>
                  <a:pt x="2277928" y="13579"/>
                </a:moveTo>
                <a:lnTo>
                  <a:pt x="2373201" y="28119"/>
                </a:lnTo>
                <a:lnTo>
                  <a:pt x="2373201" y="4069461"/>
                </a:lnTo>
                <a:lnTo>
                  <a:pt x="2277928" y="4084002"/>
                </a:lnTo>
                <a:close/>
                <a:moveTo>
                  <a:pt x="1849314" y="10073"/>
                </a:moveTo>
                <a:lnTo>
                  <a:pt x="1849314" y="4087507"/>
                </a:lnTo>
                <a:lnTo>
                  <a:pt x="1839313" y="4087002"/>
                </a:lnTo>
                <a:lnTo>
                  <a:pt x="1754041" y="4073988"/>
                </a:lnTo>
                <a:lnTo>
                  <a:pt x="1754041" y="23592"/>
                </a:lnTo>
                <a:lnTo>
                  <a:pt x="1839313" y="10578"/>
                </a:lnTo>
                <a:close/>
                <a:moveTo>
                  <a:pt x="2048790" y="0"/>
                </a:moveTo>
                <a:lnTo>
                  <a:pt x="2111258" y="3155"/>
                </a:lnTo>
                <a:lnTo>
                  <a:pt x="2111258" y="4094426"/>
                </a:lnTo>
                <a:lnTo>
                  <a:pt x="2048790" y="4097580"/>
                </a:lnTo>
                <a:lnTo>
                  <a:pt x="2015985" y="4095924"/>
                </a:lnTo>
                <a:lnTo>
                  <a:pt x="2015985" y="16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6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/>
          <p:cNvSpPr/>
          <p:nvPr userDrawn="1">
            <p:custDataLst>
              <p:tags r:id="rId11"/>
            </p:custDataLst>
          </p:nvPr>
        </p:nvSpPr>
        <p:spPr>
          <a:xfrm>
            <a:off x="1" y="0"/>
            <a:ext cx="1743172" cy="1606532"/>
          </a:xfrm>
          <a:custGeom>
            <a:avLst/>
            <a:gdLst>
              <a:gd name="connsiteX0" fmla="*/ 0 w 3826529"/>
              <a:gd name="connsiteY0" fmla="*/ 0 h 3201328"/>
              <a:gd name="connsiteX1" fmla="*/ 3724251 w 3826529"/>
              <a:gd name="connsiteY1" fmla="*/ 0 h 3201328"/>
              <a:gd name="connsiteX2" fmla="*/ 3745355 w 3826529"/>
              <a:gd name="connsiteY2" fmla="*/ 38993 h 3201328"/>
              <a:gd name="connsiteX3" fmla="*/ 3734162 w 3826529"/>
              <a:gd name="connsiteY3" fmla="*/ 728290 h 3201328"/>
              <a:gd name="connsiteX4" fmla="*/ 1484166 w 3826529"/>
              <a:gd name="connsiteY4" fmla="*/ 903298 h 3201328"/>
              <a:gd name="connsiteX5" fmla="*/ 734167 w 3826529"/>
              <a:gd name="connsiteY5" fmla="*/ 3028303 h 3201328"/>
              <a:gd name="connsiteX6" fmla="*/ 67185 w 3826529"/>
              <a:gd name="connsiteY6" fmla="*/ 3201070 h 3201328"/>
              <a:gd name="connsiteX7" fmla="*/ 0 w 3826529"/>
              <a:gd name="connsiteY7" fmla="*/ 3196711 h 320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6529" h="3201328">
                <a:moveTo>
                  <a:pt x="0" y="0"/>
                </a:moveTo>
                <a:lnTo>
                  <a:pt x="3724251" y="0"/>
                </a:lnTo>
                <a:lnTo>
                  <a:pt x="3745355" y="38993"/>
                </a:lnTo>
                <a:cubicBezTo>
                  <a:pt x="3850863" y="273070"/>
                  <a:pt x="3860039" y="558661"/>
                  <a:pt x="3734162" y="728290"/>
                </a:cubicBezTo>
                <a:cubicBezTo>
                  <a:pt x="3374913" y="1212391"/>
                  <a:pt x="2188625" y="384111"/>
                  <a:pt x="1484166" y="903298"/>
                </a:cubicBezTo>
                <a:cubicBezTo>
                  <a:pt x="802698" y="1405563"/>
                  <a:pt x="1379236" y="2573921"/>
                  <a:pt x="734167" y="3028303"/>
                </a:cubicBezTo>
                <a:cubicBezTo>
                  <a:pt x="564465" y="3147834"/>
                  <a:pt x="327588" y="3205714"/>
                  <a:pt x="67185" y="3201070"/>
                </a:cubicBezTo>
                <a:lnTo>
                  <a:pt x="0" y="3196711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44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674206" y="0"/>
            <a:ext cx="1517793" cy="2437144"/>
          </a:xfrm>
          <a:prstGeom prst="rect">
            <a:avLst/>
          </a:prstGeom>
        </p:spPr>
      </p:pic>
      <p:sp>
        <p:nvSpPr>
          <p:cNvPr id="19" name="任意多边形: 形状 18"/>
          <p:cNvSpPr/>
          <p:nvPr userDrawn="1">
            <p:custDataLst>
              <p:tags r:id="rId15"/>
            </p:custDataLst>
          </p:nvPr>
        </p:nvSpPr>
        <p:spPr>
          <a:xfrm>
            <a:off x="10550430" y="2607612"/>
            <a:ext cx="634091" cy="1138205"/>
          </a:xfrm>
          <a:custGeom>
            <a:avLst/>
            <a:gdLst>
              <a:gd name="connsiteX0" fmla="*/ 109922 w 634091"/>
              <a:gd name="connsiteY0" fmla="*/ 1077255 h 1138205"/>
              <a:gd name="connsiteX1" fmla="*/ 127723 w 634091"/>
              <a:gd name="connsiteY1" fmla="*/ 1082240 h 1138205"/>
              <a:gd name="connsiteX2" fmla="*/ 111158 w 634091"/>
              <a:gd name="connsiteY2" fmla="*/ 1134804 h 1138205"/>
              <a:gd name="connsiteX3" fmla="*/ 64778 w 634091"/>
              <a:gd name="connsiteY3" fmla="*/ 1121665 h 1138205"/>
              <a:gd name="connsiteX4" fmla="*/ 91284 w 634091"/>
              <a:gd name="connsiteY4" fmla="*/ 1082240 h 1138205"/>
              <a:gd name="connsiteX5" fmla="*/ 109922 w 634091"/>
              <a:gd name="connsiteY5" fmla="*/ 1077255 h 1138205"/>
              <a:gd name="connsiteX6" fmla="*/ 275704 w 634091"/>
              <a:gd name="connsiteY6" fmla="*/ 1077248 h 1138205"/>
              <a:gd name="connsiteX7" fmla="*/ 293505 w 634091"/>
              <a:gd name="connsiteY7" fmla="*/ 1082233 h 1138205"/>
              <a:gd name="connsiteX8" fmla="*/ 276940 w 634091"/>
              <a:gd name="connsiteY8" fmla="*/ 1134805 h 1138205"/>
              <a:gd name="connsiteX9" fmla="*/ 230560 w 634091"/>
              <a:gd name="connsiteY9" fmla="*/ 1121666 h 1138205"/>
              <a:gd name="connsiteX10" fmla="*/ 230560 w 634091"/>
              <a:gd name="connsiteY10" fmla="*/ 1121658 h 1138205"/>
              <a:gd name="connsiteX11" fmla="*/ 257066 w 634091"/>
              <a:gd name="connsiteY11" fmla="*/ 1082233 h 1138205"/>
              <a:gd name="connsiteX12" fmla="*/ 275704 w 634091"/>
              <a:gd name="connsiteY12" fmla="*/ 1077248 h 1138205"/>
              <a:gd name="connsiteX13" fmla="*/ 368783 w 634091"/>
              <a:gd name="connsiteY13" fmla="*/ 959573 h 1138205"/>
              <a:gd name="connsiteX14" fmla="*/ 386584 w 634091"/>
              <a:gd name="connsiteY14" fmla="*/ 964558 h 1138205"/>
              <a:gd name="connsiteX15" fmla="*/ 370019 w 634091"/>
              <a:gd name="connsiteY15" fmla="*/ 1017122 h 1138205"/>
              <a:gd name="connsiteX16" fmla="*/ 323639 w 634091"/>
              <a:gd name="connsiteY16" fmla="*/ 1003983 h 1138205"/>
              <a:gd name="connsiteX17" fmla="*/ 350145 w 634091"/>
              <a:gd name="connsiteY17" fmla="*/ 964558 h 1138205"/>
              <a:gd name="connsiteX18" fmla="*/ 368783 w 634091"/>
              <a:gd name="connsiteY18" fmla="*/ 959573 h 1138205"/>
              <a:gd name="connsiteX19" fmla="*/ 261429 w 634091"/>
              <a:gd name="connsiteY19" fmla="*/ 934470 h 1138205"/>
              <a:gd name="connsiteX20" fmla="*/ 279230 w 634091"/>
              <a:gd name="connsiteY20" fmla="*/ 939455 h 1138205"/>
              <a:gd name="connsiteX21" fmla="*/ 262665 w 634091"/>
              <a:gd name="connsiteY21" fmla="*/ 992019 h 1138205"/>
              <a:gd name="connsiteX22" fmla="*/ 216285 w 634091"/>
              <a:gd name="connsiteY22" fmla="*/ 978880 h 1138205"/>
              <a:gd name="connsiteX23" fmla="*/ 242791 w 634091"/>
              <a:gd name="connsiteY23" fmla="*/ 939455 h 1138205"/>
              <a:gd name="connsiteX24" fmla="*/ 261429 w 634091"/>
              <a:gd name="connsiteY24" fmla="*/ 934470 h 1138205"/>
              <a:gd name="connsiteX25" fmla="*/ 70043 w 634091"/>
              <a:gd name="connsiteY25" fmla="*/ 813757 h 1138205"/>
              <a:gd name="connsiteX26" fmla="*/ 97062 w 634091"/>
              <a:gd name="connsiteY26" fmla="*/ 821387 h 1138205"/>
              <a:gd name="connsiteX27" fmla="*/ 71919 w 634091"/>
              <a:gd name="connsiteY27" fmla="*/ 901831 h 1138205"/>
              <a:gd name="connsiteX28" fmla="*/ 1524 w 634091"/>
              <a:gd name="connsiteY28" fmla="*/ 881723 h 1138205"/>
              <a:gd name="connsiteX29" fmla="*/ 41751 w 634091"/>
              <a:gd name="connsiteY29" fmla="*/ 821387 h 1138205"/>
              <a:gd name="connsiteX30" fmla="*/ 70043 w 634091"/>
              <a:gd name="connsiteY30" fmla="*/ 813757 h 1138205"/>
              <a:gd name="connsiteX31" fmla="*/ 253029 w 634091"/>
              <a:gd name="connsiteY31" fmla="*/ 767011 h 1138205"/>
              <a:gd name="connsiteX32" fmla="*/ 267543 w 634091"/>
              <a:gd name="connsiteY32" fmla="*/ 771075 h 1138205"/>
              <a:gd name="connsiteX33" fmla="*/ 254037 w 634091"/>
              <a:gd name="connsiteY33" fmla="*/ 813932 h 1138205"/>
              <a:gd name="connsiteX34" fmla="*/ 216223 w 634091"/>
              <a:gd name="connsiteY34" fmla="*/ 803219 h 1138205"/>
              <a:gd name="connsiteX35" fmla="*/ 237834 w 634091"/>
              <a:gd name="connsiteY35" fmla="*/ 771075 h 1138205"/>
              <a:gd name="connsiteX36" fmla="*/ 253029 w 634091"/>
              <a:gd name="connsiteY36" fmla="*/ 767011 h 1138205"/>
              <a:gd name="connsiteX37" fmla="*/ 473911 w 634091"/>
              <a:gd name="connsiteY37" fmla="*/ 761417 h 1138205"/>
              <a:gd name="connsiteX38" fmla="*/ 491712 w 634091"/>
              <a:gd name="connsiteY38" fmla="*/ 766402 h 1138205"/>
              <a:gd name="connsiteX39" fmla="*/ 475147 w 634091"/>
              <a:gd name="connsiteY39" fmla="*/ 818974 h 1138205"/>
              <a:gd name="connsiteX40" fmla="*/ 428767 w 634091"/>
              <a:gd name="connsiteY40" fmla="*/ 805835 h 1138205"/>
              <a:gd name="connsiteX41" fmla="*/ 428767 w 634091"/>
              <a:gd name="connsiteY41" fmla="*/ 805827 h 1138205"/>
              <a:gd name="connsiteX42" fmla="*/ 455273 w 634091"/>
              <a:gd name="connsiteY42" fmla="*/ 766402 h 1138205"/>
              <a:gd name="connsiteX43" fmla="*/ 473911 w 634091"/>
              <a:gd name="connsiteY43" fmla="*/ 761417 h 1138205"/>
              <a:gd name="connsiteX44" fmla="*/ 198162 w 634091"/>
              <a:gd name="connsiteY44" fmla="*/ 613030 h 1138205"/>
              <a:gd name="connsiteX45" fmla="*/ 211379 w 634091"/>
              <a:gd name="connsiteY45" fmla="*/ 616762 h 1138205"/>
              <a:gd name="connsiteX46" fmla="*/ 199080 w 634091"/>
              <a:gd name="connsiteY46" fmla="*/ 656112 h 1138205"/>
              <a:gd name="connsiteX47" fmla="*/ 164645 w 634091"/>
              <a:gd name="connsiteY47" fmla="*/ 646276 h 1138205"/>
              <a:gd name="connsiteX48" fmla="*/ 184323 w 634091"/>
              <a:gd name="connsiteY48" fmla="*/ 616762 h 1138205"/>
              <a:gd name="connsiteX49" fmla="*/ 198162 w 634091"/>
              <a:gd name="connsiteY49" fmla="*/ 613030 h 1138205"/>
              <a:gd name="connsiteX50" fmla="*/ 391308 w 634091"/>
              <a:gd name="connsiteY50" fmla="*/ 594870 h 1138205"/>
              <a:gd name="connsiteX51" fmla="*/ 399135 w 634091"/>
              <a:gd name="connsiteY51" fmla="*/ 677035 h 1138205"/>
              <a:gd name="connsiteX52" fmla="*/ 328708 w 634091"/>
              <a:gd name="connsiteY52" fmla="*/ 684863 h 1138205"/>
              <a:gd name="connsiteX53" fmla="*/ 316970 w 634091"/>
              <a:gd name="connsiteY53" fmla="*/ 649650 h 1138205"/>
              <a:gd name="connsiteX54" fmla="*/ 344356 w 634091"/>
              <a:gd name="connsiteY54" fmla="*/ 606608 h 1138205"/>
              <a:gd name="connsiteX55" fmla="*/ 391308 w 634091"/>
              <a:gd name="connsiteY55" fmla="*/ 594870 h 1138205"/>
              <a:gd name="connsiteX56" fmla="*/ 392859 w 634091"/>
              <a:gd name="connsiteY56" fmla="*/ 351638 h 1138205"/>
              <a:gd name="connsiteX57" fmla="*/ 434663 w 634091"/>
              <a:gd name="connsiteY57" fmla="*/ 363344 h 1138205"/>
              <a:gd name="connsiteX58" fmla="*/ 395762 w 634091"/>
              <a:gd name="connsiteY58" fmla="*/ 486785 h 1138205"/>
              <a:gd name="connsiteX59" fmla="*/ 286844 w 634091"/>
              <a:gd name="connsiteY59" fmla="*/ 455929 h 1138205"/>
              <a:gd name="connsiteX60" fmla="*/ 349090 w 634091"/>
              <a:gd name="connsiteY60" fmla="*/ 363344 h 1138205"/>
              <a:gd name="connsiteX61" fmla="*/ 392859 w 634091"/>
              <a:gd name="connsiteY61" fmla="*/ 351638 h 1138205"/>
              <a:gd name="connsiteX62" fmla="*/ 207870 w 634091"/>
              <a:gd name="connsiteY62" fmla="*/ 258230 h 1138205"/>
              <a:gd name="connsiteX63" fmla="*/ 257246 w 634091"/>
              <a:gd name="connsiteY63" fmla="*/ 272172 h 1138205"/>
              <a:gd name="connsiteX64" fmla="*/ 211299 w 634091"/>
              <a:gd name="connsiteY64" fmla="*/ 419181 h 1138205"/>
              <a:gd name="connsiteX65" fmla="*/ 82655 w 634091"/>
              <a:gd name="connsiteY65" fmla="*/ 382433 h 1138205"/>
              <a:gd name="connsiteX66" fmla="*/ 156168 w 634091"/>
              <a:gd name="connsiteY66" fmla="*/ 272172 h 1138205"/>
              <a:gd name="connsiteX67" fmla="*/ 207870 w 634091"/>
              <a:gd name="connsiteY67" fmla="*/ 258230 h 1138205"/>
              <a:gd name="connsiteX68" fmla="*/ 579941 w 634091"/>
              <a:gd name="connsiteY68" fmla="*/ 186436 h 1138205"/>
              <a:gd name="connsiteX69" fmla="*/ 621745 w 634091"/>
              <a:gd name="connsiteY69" fmla="*/ 198142 h 1138205"/>
              <a:gd name="connsiteX70" fmla="*/ 582844 w 634091"/>
              <a:gd name="connsiteY70" fmla="*/ 321600 h 1138205"/>
              <a:gd name="connsiteX71" fmla="*/ 473926 w 634091"/>
              <a:gd name="connsiteY71" fmla="*/ 290745 h 1138205"/>
              <a:gd name="connsiteX72" fmla="*/ 473926 w 634091"/>
              <a:gd name="connsiteY72" fmla="*/ 290727 h 1138205"/>
              <a:gd name="connsiteX73" fmla="*/ 536172 w 634091"/>
              <a:gd name="connsiteY73" fmla="*/ 198142 h 1138205"/>
              <a:gd name="connsiteX74" fmla="*/ 579941 w 634091"/>
              <a:gd name="connsiteY74" fmla="*/ 186436 h 1138205"/>
              <a:gd name="connsiteX75" fmla="*/ 425741 w 634091"/>
              <a:gd name="connsiteY75" fmla="*/ 306 h 1138205"/>
              <a:gd name="connsiteX76" fmla="*/ 459369 w 634091"/>
              <a:gd name="connsiteY76" fmla="*/ 5702 h 1138205"/>
              <a:gd name="connsiteX77" fmla="*/ 477751 w 634091"/>
              <a:gd name="connsiteY77" fmla="*/ 198659 h 1138205"/>
              <a:gd name="connsiteX78" fmla="*/ 312360 w 634091"/>
              <a:gd name="connsiteY78" fmla="*/ 217042 h 1138205"/>
              <a:gd name="connsiteX79" fmla="*/ 284794 w 634091"/>
              <a:gd name="connsiteY79" fmla="*/ 134346 h 1138205"/>
              <a:gd name="connsiteX80" fmla="*/ 349107 w 634091"/>
              <a:gd name="connsiteY80" fmla="*/ 33267 h 1138205"/>
              <a:gd name="connsiteX81" fmla="*/ 425741 w 634091"/>
              <a:gd name="connsiteY81" fmla="*/ 306 h 113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34091" h="1138205">
                <a:moveTo>
                  <a:pt x="109922" y="1077255"/>
                </a:moveTo>
                <a:cubicBezTo>
                  <a:pt x="116750" y="1076720"/>
                  <a:pt x="123439" y="1077846"/>
                  <a:pt x="127723" y="1082240"/>
                </a:cubicBezTo>
                <a:cubicBezTo>
                  <a:pt x="138808" y="1093612"/>
                  <a:pt x="131934" y="1124974"/>
                  <a:pt x="111158" y="1134804"/>
                </a:cubicBezTo>
                <a:cubicBezTo>
                  <a:pt x="94541" y="1142676"/>
                  <a:pt x="70002" y="1136301"/>
                  <a:pt x="64778" y="1121665"/>
                </a:cubicBezTo>
                <a:cubicBezTo>
                  <a:pt x="59416" y="1106641"/>
                  <a:pt x="76604" y="1089063"/>
                  <a:pt x="91284" y="1082240"/>
                </a:cubicBezTo>
                <a:cubicBezTo>
                  <a:pt x="96126" y="1079988"/>
                  <a:pt x="103094" y="1077791"/>
                  <a:pt x="109922" y="1077255"/>
                </a:cubicBezTo>
                <a:close/>
                <a:moveTo>
                  <a:pt x="275704" y="1077248"/>
                </a:moveTo>
                <a:cubicBezTo>
                  <a:pt x="282532" y="1076713"/>
                  <a:pt x="289221" y="1077839"/>
                  <a:pt x="293505" y="1082233"/>
                </a:cubicBezTo>
                <a:cubicBezTo>
                  <a:pt x="304590" y="1093612"/>
                  <a:pt x="297716" y="1124974"/>
                  <a:pt x="276940" y="1134805"/>
                </a:cubicBezTo>
                <a:cubicBezTo>
                  <a:pt x="260323" y="1142676"/>
                  <a:pt x="235784" y="1136301"/>
                  <a:pt x="230560" y="1121666"/>
                </a:cubicBezTo>
                <a:lnTo>
                  <a:pt x="230560" y="1121658"/>
                </a:lnTo>
                <a:cubicBezTo>
                  <a:pt x="225198" y="1106634"/>
                  <a:pt x="242386" y="1089056"/>
                  <a:pt x="257066" y="1082233"/>
                </a:cubicBezTo>
                <a:cubicBezTo>
                  <a:pt x="261908" y="1079981"/>
                  <a:pt x="268876" y="1077784"/>
                  <a:pt x="275704" y="1077248"/>
                </a:cubicBezTo>
                <a:close/>
                <a:moveTo>
                  <a:pt x="368783" y="959573"/>
                </a:moveTo>
                <a:cubicBezTo>
                  <a:pt x="375611" y="959038"/>
                  <a:pt x="382299" y="960164"/>
                  <a:pt x="386584" y="964558"/>
                </a:cubicBezTo>
                <a:cubicBezTo>
                  <a:pt x="397669" y="975930"/>
                  <a:pt x="390795" y="1007292"/>
                  <a:pt x="370019" y="1017122"/>
                </a:cubicBezTo>
                <a:cubicBezTo>
                  <a:pt x="353402" y="1024994"/>
                  <a:pt x="328863" y="1018619"/>
                  <a:pt x="323639" y="1003983"/>
                </a:cubicBezTo>
                <a:cubicBezTo>
                  <a:pt x="318277" y="988959"/>
                  <a:pt x="335465" y="971381"/>
                  <a:pt x="350145" y="964558"/>
                </a:cubicBezTo>
                <a:cubicBezTo>
                  <a:pt x="354987" y="962306"/>
                  <a:pt x="361955" y="960109"/>
                  <a:pt x="368783" y="959573"/>
                </a:cubicBezTo>
                <a:close/>
                <a:moveTo>
                  <a:pt x="261429" y="934470"/>
                </a:moveTo>
                <a:cubicBezTo>
                  <a:pt x="268257" y="933935"/>
                  <a:pt x="274946" y="935061"/>
                  <a:pt x="279230" y="939455"/>
                </a:cubicBezTo>
                <a:cubicBezTo>
                  <a:pt x="290315" y="950827"/>
                  <a:pt x="283441" y="982189"/>
                  <a:pt x="262665" y="992019"/>
                </a:cubicBezTo>
                <a:cubicBezTo>
                  <a:pt x="246048" y="999891"/>
                  <a:pt x="221509" y="993516"/>
                  <a:pt x="216285" y="978880"/>
                </a:cubicBezTo>
                <a:cubicBezTo>
                  <a:pt x="210923" y="963856"/>
                  <a:pt x="228111" y="946278"/>
                  <a:pt x="242791" y="939455"/>
                </a:cubicBezTo>
                <a:cubicBezTo>
                  <a:pt x="247633" y="937203"/>
                  <a:pt x="254601" y="935006"/>
                  <a:pt x="261429" y="934470"/>
                </a:cubicBezTo>
                <a:close/>
                <a:moveTo>
                  <a:pt x="70043" y="813757"/>
                </a:moveTo>
                <a:cubicBezTo>
                  <a:pt x="80409" y="812937"/>
                  <a:pt x="90562" y="814660"/>
                  <a:pt x="97062" y="821387"/>
                </a:cubicBezTo>
                <a:cubicBezTo>
                  <a:pt x="113890" y="838790"/>
                  <a:pt x="103444" y="886785"/>
                  <a:pt x="71919" y="901831"/>
                </a:cubicBezTo>
                <a:cubicBezTo>
                  <a:pt x="46691" y="913870"/>
                  <a:pt x="9453" y="904122"/>
                  <a:pt x="1524" y="881723"/>
                </a:cubicBezTo>
                <a:cubicBezTo>
                  <a:pt x="-6621" y="858720"/>
                  <a:pt x="19464" y="831832"/>
                  <a:pt x="41751" y="821387"/>
                </a:cubicBezTo>
                <a:cubicBezTo>
                  <a:pt x="49100" y="817941"/>
                  <a:pt x="59677" y="814578"/>
                  <a:pt x="70043" y="813757"/>
                </a:cubicBezTo>
                <a:close/>
                <a:moveTo>
                  <a:pt x="253029" y="767011"/>
                </a:moveTo>
                <a:cubicBezTo>
                  <a:pt x="258596" y="766574"/>
                  <a:pt x="264050" y="767492"/>
                  <a:pt x="267543" y="771075"/>
                </a:cubicBezTo>
                <a:cubicBezTo>
                  <a:pt x="276581" y="780346"/>
                  <a:pt x="270976" y="805916"/>
                  <a:pt x="254037" y="813932"/>
                </a:cubicBezTo>
                <a:cubicBezTo>
                  <a:pt x="240489" y="820350"/>
                  <a:pt x="220482" y="815152"/>
                  <a:pt x="216223" y="803219"/>
                </a:cubicBezTo>
                <a:cubicBezTo>
                  <a:pt x="211851" y="790969"/>
                  <a:pt x="225865" y="776638"/>
                  <a:pt x="237834" y="771075"/>
                </a:cubicBezTo>
                <a:cubicBezTo>
                  <a:pt x="241782" y="769239"/>
                  <a:pt x="247462" y="767447"/>
                  <a:pt x="253029" y="767011"/>
                </a:cubicBezTo>
                <a:close/>
                <a:moveTo>
                  <a:pt x="473911" y="761417"/>
                </a:moveTo>
                <a:cubicBezTo>
                  <a:pt x="480739" y="760882"/>
                  <a:pt x="487428" y="762008"/>
                  <a:pt x="491712" y="766402"/>
                </a:cubicBezTo>
                <a:cubicBezTo>
                  <a:pt x="502797" y="777781"/>
                  <a:pt x="495923" y="809143"/>
                  <a:pt x="475147" y="818974"/>
                </a:cubicBezTo>
                <a:cubicBezTo>
                  <a:pt x="458530" y="826845"/>
                  <a:pt x="433991" y="820470"/>
                  <a:pt x="428767" y="805835"/>
                </a:cubicBezTo>
                <a:lnTo>
                  <a:pt x="428767" y="805827"/>
                </a:lnTo>
                <a:cubicBezTo>
                  <a:pt x="423405" y="790803"/>
                  <a:pt x="440593" y="773225"/>
                  <a:pt x="455273" y="766402"/>
                </a:cubicBezTo>
                <a:cubicBezTo>
                  <a:pt x="460115" y="764150"/>
                  <a:pt x="467082" y="761953"/>
                  <a:pt x="473911" y="761417"/>
                </a:cubicBezTo>
                <a:close/>
                <a:moveTo>
                  <a:pt x="198162" y="613030"/>
                </a:moveTo>
                <a:cubicBezTo>
                  <a:pt x="203233" y="612628"/>
                  <a:pt x="208200" y="613471"/>
                  <a:pt x="211379" y="616762"/>
                </a:cubicBezTo>
                <a:cubicBezTo>
                  <a:pt x="219611" y="625274"/>
                  <a:pt x="214501" y="648752"/>
                  <a:pt x="199080" y="656112"/>
                </a:cubicBezTo>
                <a:cubicBezTo>
                  <a:pt x="186739" y="662001"/>
                  <a:pt x="168523" y="657233"/>
                  <a:pt x="164645" y="646276"/>
                </a:cubicBezTo>
                <a:cubicBezTo>
                  <a:pt x="160661" y="635023"/>
                  <a:pt x="173421" y="621871"/>
                  <a:pt x="184323" y="616762"/>
                </a:cubicBezTo>
                <a:cubicBezTo>
                  <a:pt x="187918" y="615076"/>
                  <a:pt x="193092" y="613431"/>
                  <a:pt x="198162" y="613030"/>
                </a:cubicBezTo>
                <a:close/>
                <a:moveTo>
                  <a:pt x="391308" y="594870"/>
                </a:moveTo>
                <a:cubicBezTo>
                  <a:pt x="413749" y="605507"/>
                  <a:pt x="421804" y="652107"/>
                  <a:pt x="399135" y="677035"/>
                </a:cubicBezTo>
                <a:cubicBezTo>
                  <a:pt x="381521" y="696410"/>
                  <a:pt x="346498" y="701443"/>
                  <a:pt x="328708" y="684863"/>
                </a:cubicBezTo>
                <a:cubicBezTo>
                  <a:pt x="315481" y="672531"/>
                  <a:pt x="316757" y="652892"/>
                  <a:pt x="316970" y="649650"/>
                </a:cubicBezTo>
                <a:cubicBezTo>
                  <a:pt x="318584" y="624868"/>
                  <a:pt x="338597" y="610687"/>
                  <a:pt x="344356" y="606608"/>
                </a:cubicBezTo>
                <a:cubicBezTo>
                  <a:pt x="349300" y="603109"/>
                  <a:pt x="373106" y="586243"/>
                  <a:pt x="391308" y="594870"/>
                </a:cubicBezTo>
                <a:close/>
                <a:moveTo>
                  <a:pt x="392859" y="351638"/>
                </a:moveTo>
                <a:cubicBezTo>
                  <a:pt x="408894" y="350380"/>
                  <a:pt x="424602" y="353024"/>
                  <a:pt x="434663" y="363344"/>
                </a:cubicBezTo>
                <a:cubicBezTo>
                  <a:pt x="460695" y="390048"/>
                  <a:pt x="444552" y="463699"/>
                  <a:pt x="395762" y="486785"/>
                </a:cubicBezTo>
                <a:cubicBezTo>
                  <a:pt x="356740" y="505271"/>
                  <a:pt x="299111" y="490300"/>
                  <a:pt x="286844" y="455929"/>
                </a:cubicBezTo>
                <a:cubicBezTo>
                  <a:pt x="274251" y="420646"/>
                  <a:pt x="314616" y="379367"/>
                  <a:pt x="349090" y="363344"/>
                </a:cubicBezTo>
                <a:cubicBezTo>
                  <a:pt x="360461" y="358055"/>
                  <a:pt x="376824" y="352895"/>
                  <a:pt x="392859" y="351638"/>
                </a:cubicBezTo>
                <a:close/>
                <a:moveTo>
                  <a:pt x="207870" y="258230"/>
                </a:moveTo>
                <a:cubicBezTo>
                  <a:pt x="226813" y="256731"/>
                  <a:pt x="245368" y="259879"/>
                  <a:pt x="257246" y="272172"/>
                </a:cubicBezTo>
                <a:cubicBezTo>
                  <a:pt x="287999" y="303975"/>
                  <a:pt x="268910" y="391684"/>
                  <a:pt x="211299" y="419181"/>
                </a:cubicBezTo>
                <a:cubicBezTo>
                  <a:pt x="165196" y="441181"/>
                  <a:pt x="97144" y="423367"/>
                  <a:pt x="82655" y="382433"/>
                </a:cubicBezTo>
                <a:cubicBezTo>
                  <a:pt x="67770" y="340396"/>
                  <a:pt x="115440" y="291261"/>
                  <a:pt x="156168" y="272172"/>
                </a:cubicBezTo>
                <a:cubicBezTo>
                  <a:pt x="169598" y="265875"/>
                  <a:pt x="188928" y="259729"/>
                  <a:pt x="207870" y="258230"/>
                </a:cubicBezTo>
                <a:close/>
                <a:moveTo>
                  <a:pt x="579941" y="186436"/>
                </a:moveTo>
                <a:cubicBezTo>
                  <a:pt x="595976" y="185178"/>
                  <a:pt x="611684" y="187822"/>
                  <a:pt x="621745" y="198142"/>
                </a:cubicBezTo>
                <a:cubicBezTo>
                  <a:pt x="647777" y="224864"/>
                  <a:pt x="631634" y="298514"/>
                  <a:pt x="582844" y="321600"/>
                </a:cubicBezTo>
                <a:cubicBezTo>
                  <a:pt x="543822" y="340086"/>
                  <a:pt x="486193" y="325115"/>
                  <a:pt x="473926" y="290745"/>
                </a:cubicBezTo>
                <a:lnTo>
                  <a:pt x="473926" y="290727"/>
                </a:lnTo>
                <a:cubicBezTo>
                  <a:pt x="461333" y="255444"/>
                  <a:pt x="501698" y="214165"/>
                  <a:pt x="536172" y="198142"/>
                </a:cubicBezTo>
                <a:cubicBezTo>
                  <a:pt x="547543" y="192853"/>
                  <a:pt x="563906" y="187693"/>
                  <a:pt x="579941" y="186436"/>
                </a:cubicBezTo>
                <a:close/>
                <a:moveTo>
                  <a:pt x="425741" y="306"/>
                </a:moveTo>
                <a:cubicBezTo>
                  <a:pt x="437174" y="-686"/>
                  <a:pt x="448683" y="637"/>
                  <a:pt x="459369" y="5702"/>
                </a:cubicBezTo>
                <a:cubicBezTo>
                  <a:pt x="512070" y="30683"/>
                  <a:pt x="530987" y="140117"/>
                  <a:pt x="477751" y="198659"/>
                </a:cubicBezTo>
                <a:cubicBezTo>
                  <a:pt x="436386" y="244159"/>
                  <a:pt x="354138" y="255978"/>
                  <a:pt x="312360" y="217042"/>
                </a:cubicBezTo>
                <a:cubicBezTo>
                  <a:pt x="281297" y="188081"/>
                  <a:pt x="284295" y="141961"/>
                  <a:pt x="284794" y="134346"/>
                </a:cubicBezTo>
                <a:cubicBezTo>
                  <a:pt x="288585" y="76149"/>
                  <a:pt x="335583" y="42846"/>
                  <a:pt x="349107" y="33267"/>
                </a:cubicBezTo>
                <a:cubicBezTo>
                  <a:pt x="357816" y="27104"/>
                  <a:pt x="391440" y="3284"/>
                  <a:pt x="425741" y="306"/>
                </a:cubicBezTo>
                <a:close/>
              </a:path>
            </a:pathLst>
          </a:custGeom>
          <a:solidFill>
            <a:schemeClr val="accent6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1" name="图形 20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flipH="1">
            <a:off x="0" y="0"/>
            <a:ext cx="1171399" cy="572874"/>
          </a:xfrm>
          <a:prstGeom prst="rect">
            <a:avLst/>
          </a:prstGeom>
        </p:spPr>
      </p:pic>
      <p:sp>
        <p:nvSpPr>
          <p:cNvPr id="23" name="任意多边形: 形状 22"/>
          <p:cNvSpPr/>
          <p:nvPr userDrawn="1">
            <p:custDataLst>
              <p:tags r:id="rId19"/>
            </p:custDataLst>
          </p:nvPr>
        </p:nvSpPr>
        <p:spPr>
          <a:xfrm rot="16200000">
            <a:off x="8331559" y="5815173"/>
            <a:ext cx="344040" cy="431339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5" name="图形 24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t="36129"/>
          <a:stretch>
            <a:fillRect/>
          </a:stretch>
        </p:blipFill>
        <p:spPr>
          <a:xfrm flipH="1">
            <a:off x="9829782" y="0"/>
            <a:ext cx="820211" cy="841197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>
            <p:custDataLst>
              <p:tags r:id="rId23"/>
            </p:custDataLst>
          </p:nvPr>
        </p:nvCxnSpPr>
        <p:spPr>
          <a:xfrm>
            <a:off x="1754070" y="705255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>
            <p:custDataLst>
              <p:tags r:id="rId24"/>
            </p:custDataLst>
          </p:nvPr>
        </p:nvCxnSpPr>
        <p:spPr>
          <a:xfrm>
            <a:off x="1754070" y="765253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>
            <p:custDataLst>
              <p:tags r:id="rId25"/>
            </p:custDataLst>
          </p:nvPr>
        </p:nvCxnSpPr>
        <p:spPr>
          <a:xfrm>
            <a:off x="1754070" y="825252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 userDrawn="1">
            <p:custDataLst>
              <p:tags r:id="rId26"/>
            </p:custDataLst>
          </p:nvPr>
        </p:nvSpPr>
        <p:spPr>
          <a:xfrm rot="16200000" flipH="1">
            <a:off x="1137834" y="3010825"/>
            <a:ext cx="92528" cy="92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>
            <p:custDataLst>
              <p:tags r:id="rId27"/>
            </p:custDataLst>
          </p:nvPr>
        </p:nvSpPr>
        <p:spPr>
          <a:xfrm rot="16200000" flipH="1">
            <a:off x="1137834" y="3326129"/>
            <a:ext cx="92528" cy="92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>
            <p:custDataLst>
              <p:tags r:id="rId28"/>
            </p:custDataLst>
          </p:nvPr>
        </p:nvSpPr>
        <p:spPr>
          <a:xfrm rot="16200000" flipH="1">
            <a:off x="1137834" y="2853173"/>
            <a:ext cx="92528" cy="925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>
            <p:custDataLst>
              <p:tags r:id="rId29"/>
            </p:custDataLst>
          </p:nvPr>
        </p:nvSpPr>
        <p:spPr>
          <a:xfrm rot="16200000" flipH="1">
            <a:off x="1137834" y="3168477"/>
            <a:ext cx="92528" cy="925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0"/>
            </p:custDataLst>
          </p:nvPr>
        </p:nvSpPr>
        <p:spPr>
          <a:xfrm>
            <a:off x="1743172" y="1360149"/>
            <a:ext cx="6031927" cy="2239690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1"/>
            </p:custDataLst>
          </p:nvPr>
        </p:nvSpPr>
        <p:spPr>
          <a:xfrm>
            <a:off x="1743173" y="3743839"/>
            <a:ext cx="5263024" cy="972000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3600" b="1" cap="all" spc="300" baseline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32"/>
            </p:custDataLst>
          </p:nvPr>
        </p:nvSpPr>
        <p:spPr>
          <a:xfrm>
            <a:off x="2038894" y="511825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/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33"/>
            </p:custDataLst>
          </p:nvPr>
        </p:nvSpPr>
        <p:spPr>
          <a:xfrm>
            <a:off x="1739900" y="4951074"/>
            <a:ext cx="2880000" cy="504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pic>
        <p:nvPicPr>
          <p:cNvPr id="33" name="图形 32"/>
          <p:cNvPicPr>
            <a:picLocks noChangeAspect="1"/>
          </p:cNvPicPr>
          <p:nvPr userDrawn="1">
            <p:custDataLst>
              <p:tags r:id="rId34"/>
            </p:custDataLst>
          </p:nvPr>
        </p:nvPicPr>
        <p:blipFill rotWithShape="1"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t="19196"/>
          <a:stretch>
            <a:fillRect/>
          </a:stretch>
        </p:blipFill>
        <p:spPr>
          <a:xfrm flipV="1">
            <a:off x="9849167" y="4203559"/>
            <a:ext cx="2045837" cy="26544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9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3038" b="60669"/>
          <a:stretch>
            <a:fillRect/>
          </a:stretch>
        </p:blipFill>
        <p:spPr>
          <a:xfrm>
            <a:off x="1" y="5440310"/>
            <a:ext cx="2770308" cy="141769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22" name="图形 2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2673" t="1" b="9784"/>
          <a:stretch>
            <a:fillRect/>
          </a:stretch>
        </p:blipFill>
        <p:spPr>
          <a:xfrm>
            <a:off x="0" y="5138668"/>
            <a:ext cx="1171400" cy="1719332"/>
          </a:xfrm>
          <a:prstGeom prst="rect">
            <a:avLst/>
          </a:prstGeom>
        </p:spPr>
      </p:pic>
      <p:sp>
        <p:nvSpPr>
          <p:cNvPr id="23" name="任意多边形: 形状 22"/>
          <p:cNvSpPr/>
          <p:nvPr userDrawn="1">
            <p:custDataLst>
              <p:tags r:id="rId8"/>
            </p:custDataLst>
          </p:nvPr>
        </p:nvSpPr>
        <p:spPr>
          <a:xfrm rot="16200000">
            <a:off x="1166957" y="6173726"/>
            <a:ext cx="344040" cy="431339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pic>
        <p:nvPicPr>
          <p:cNvPr id="13" name="图形 12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0" y="0"/>
            <a:ext cx="6279639" cy="2758465"/>
          </a:xfrm>
          <a:prstGeom prst="rect">
            <a:avLst/>
          </a:prstGeom>
        </p:spPr>
      </p:pic>
      <p:sp>
        <p:nvSpPr>
          <p:cNvPr id="15" name="任意多边形: 形状 14"/>
          <p:cNvSpPr/>
          <p:nvPr userDrawn="1">
            <p:custDataLst>
              <p:tags r:id="rId12"/>
            </p:custDataLst>
          </p:nvPr>
        </p:nvSpPr>
        <p:spPr>
          <a:xfrm>
            <a:off x="174823" y="1259341"/>
            <a:ext cx="634091" cy="1138205"/>
          </a:xfrm>
          <a:custGeom>
            <a:avLst/>
            <a:gdLst>
              <a:gd name="connsiteX0" fmla="*/ 109922 w 634091"/>
              <a:gd name="connsiteY0" fmla="*/ 1077255 h 1138205"/>
              <a:gd name="connsiteX1" fmla="*/ 127723 w 634091"/>
              <a:gd name="connsiteY1" fmla="*/ 1082240 h 1138205"/>
              <a:gd name="connsiteX2" fmla="*/ 111158 w 634091"/>
              <a:gd name="connsiteY2" fmla="*/ 1134804 h 1138205"/>
              <a:gd name="connsiteX3" fmla="*/ 64778 w 634091"/>
              <a:gd name="connsiteY3" fmla="*/ 1121665 h 1138205"/>
              <a:gd name="connsiteX4" fmla="*/ 91284 w 634091"/>
              <a:gd name="connsiteY4" fmla="*/ 1082240 h 1138205"/>
              <a:gd name="connsiteX5" fmla="*/ 109922 w 634091"/>
              <a:gd name="connsiteY5" fmla="*/ 1077255 h 1138205"/>
              <a:gd name="connsiteX6" fmla="*/ 275704 w 634091"/>
              <a:gd name="connsiteY6" fmla="*/ 1077248 h 1138205"/>
              <a:gd name="connsiteX7" fmla="*/ 293505 w 634091"/>
              <a:gd name="connsiteY7" fmla="*/ 1082233 h 1138205"/>
              <a:gd name="connsiteX8" fmla="*/ 276940 w 634091"/>
              <a:gd name="connsiteY8" fmla="*/ 1134805 h 1138205"/>
              <a:gd name="connsiteX9" fmla="*/ 230560 w 634091"/>
              <a:gd name="connsiteY9" fmla="*/ 1121666 h 1138205"/>
              <a:gd name="connsiteX10" fmla="*/ 230560 w 634091"/>
              <a:gd name="connsiteY10" fmla="*/ 1121658 h 1138205"/>
              <a:gd name="connsiteX11" fmla="*/ 257066 w 634091"/>
              <a:gd name="connsiteY11" fmla="*/ 1082233 h 1138205"/>
              <a:gd name="connsiteX12" fmla="*/ 275704 w 634091"/>
              <a:gd name="connsiteY12" fmla="*/ 1077248 h 1138205"/>
              <a:gd name="connsiteX13" fmla="*/ 368783 w 634091"/>
              <a:gd name="connsiteY13" fmla="*/ 959573 h 1138205"/>
              <a:gd name="connsiteX14" fmla="*/ 386584 w 634091"/>
              <a:gd name="connsiteY14" fmla="*/ 964558 h 1138205"/>
              <a:gd name="connsiteX15" fmla="*/ 370019 w 634091"/>
              <a:gd name="connsiteY15" fmla="*/ 1017122 h 1138205"/>
              <a:gd name="connsiteX16" fmla="*/ 323639 w 634091"/>
              <a:gd name="connsiteY16" fmla="*/ 1003983 h 1138205"/>
              <a:gd name="connsiteX17" fmla="*/ 350145 w 634091"/>
              <a:gd name="connsiteY17" fmla="*/ 964558 h 1138205"/>
              <a:gd name="connsiteX18" fmla="*/ 368783 w 634091"/>
              <a:gd name="connsiteY18" fmla="*/ 959573 h 1138205"/>
              <a:gd name="connsiteX19" fmla="*/ 261429 w 634091"/>
              <a:gd name="connsiteY19" fmla="*/ 934470 h 1138205"/>
              <a:gd name="connsiteX20" fmla="*/ 279230 w 634091"/>
              <a:gd name="connsiteY20" fmla="*/ 939455 h 1138205"/>
              <a:gd name="connsiteX21" fmla="*/ 262665 w 634091"/>
              <a:gd name="connsiteY21" fmla="*/ 992019 h 1138205"/>
              <a:gd name="connsiteX22" fmla="*/ 216285 w 634091"/>
              <a:gd name="connsiteY22" fmla="*/ 978880 h 1138205"/>
              <a:gd name="connsiteX23" fmla="*/ 242791 w 634091"/>
              <a:gd name="connsiteY23" fmla="*/ 939455 h 1138205"/>
              <a:gd name="connsiteX24" fmla="*/ 261429 w 634091"/>
              <a:gd name="connsiteY24" fmla="*/ 934470 h 1138205"/>
              <a:gd name="connsiteX25" fmla="*/ 70043 w 634091"/>
              <a:gd name="connsiteY25" fmla="*/ 813757 h 1138205"/>
              <a:gd name="connsiteX26" fmla="*/ 97062 w 634091"/>
              <a:gd name="connsiteY26" fmla="*/ 821387 h 1138205"/>
              <a:gd name="connsiteX27" fmla="*/ 71919 w 634091"/>
              <a:gd name="connsiteY27" fmla="*/ 901831 h 1138205"/>
              <a:gd name="connsiteX28" fmla="*/ 1524 w 634091"/>
              <a:gd name="connsiteY28" fmla="*/ 881723 h 1138205"/>
              <a:gd name="connsiteX29" fmla="*/ 41751 w 634091"/>
              <a:gd name="connsiteY29" fmla="*/ 821387 h 1138205"/>
              <a:gd name="connsiteX30" fmla="*/ 70043 w 634091"/>
              <a:gd name="connsiteY30" fmla="*/ 813757 h 1138205"/>
              <a:gd name="connsiteX31" fmla="*/ 253029 w 634091"/>
              <a:gd name="connsiteY31" fmla="*/ 767011 h 1138205"/>
              <a:gd name="connsiteX32" fmla="*/ 267543 w 634091"/>
              <a:gd name="connsiteY32" fmla="*/ 771075 h 1138205"/>
              <a:gd name="connsiteX33" fmla="*/ 254037 w 634091"/>
              <a:gd name="connsiteY33" fmla="*/ 813932 h 1138205"/>
              <a:gd name="connsiteX34" fmla="*/ 216223 w 634091"/>
              <a:gd name="connsiteY34" fmla="*/ 803219 h 1138205"/>
              <a:gd name="connsiteX35" fmla="*/ 237834 w 634091"/>
              <a:gd name="connsiteY35" fmla="*/ 771075 h 1138205"/>
              <a:gd name="connsiteX36" fmla="*/ 253029 w 634091"/>
              <a:gd name="connsiteY36" fmla="*/ 767011 h 1138205"/>
              <a:gd name="connsiteX37" fmla="*/ 473911 w 634091"/>
              <a:gd name="connsiteY37" fmla="*/ 761417 h 1138205"/>
              <a:gd name="connsiteX38" fmla="*/ 491712 w 634091"/>
              <a:gd name="connsiteY38" fmla="*/ 766402 h 1138205"/>
              <a:gd name="connsiteX39" fmla="*/ 475147 w 634091"/>
              <a:gd name="connsiteY39" fmla="*/ 818974 h 1138205"/>
              <a:gd name="connsiteX40" fmla="*/ 428767 w 634091"/>
              <a:gd name="connsiteY40" fmla="*/ 805835 h 1138205"/>
              <a:gd name="connsiteX41" fmla="*/ 428767 w 634091"/>
              <a:gd name="connsiteY41" fmla="*/ 805827 h 1138205"/>
              <a:gd name="connsiteX42" fmla="*/ 455273 w 634091"/>
              <a:gd name="connsiteY42" fmla="*/ 766402 h 1138205"/>
              <a:gd name="connsiteX43" fmla="*/ 473911 w 634091"/>
              <a:gd name="connsiteY43" fmla="*/ 761417 h 1138205"/>
              <a:gd name="connsiteX44" fmla="*/ 198162 w 634091"/>
              <a:gd name="connsiteY44" fmla="*/ 613030 h 1138205"/>
              <a:gd name="connsiteX45" fmla="*/ 211379 w 634091"/>
              <a:gd name="connsiteY45" fmla="*/ 616762 h 1138205"/>
              <a:gd name="connsiteX46" fmla="*/ 199080 w 634091"/>
              <a:gd name="connsiteY46" fmla="*/ 656112 h 1138205"/>
              <a:gd name="connsiteX47" fmla="*/ 164645 w 634091"/>
              <a:gd name="connsiteY47" fmla="*/ 646276 h 1138205"/>
              <a:gd name="connsiteX48" fmla="*/ 184323 w 634091"/>
              <a:gd name="connsiteY48" fmla="*/ 616762 h 1138205"/>
              <a:gd name="connsiteX49" fmla="*/ 198162 w 634091"/>
              <a:gd name="connsiteY49" fmla="*/ 613030 h 1138205"/>
              <a:gd name="connsiteX50" fmla="*/ 391308 w 634091"/>
              <a:gd name="connsiteY50" fmla="*/ 594870 h 1138205"/>
              <a:gd name="connsiteX51" fmla="*/ 399135 w 634091"/>
              <a:gd name="connsiteY51" fmla="*/ 677035 h 1138205"/>
              <a:gd name="connsiteX52" fmla="*/ 328708 w 634091"/>
              <a:gd name="connsiteY52" fmla="*/ 684863 h 1138205"/>
              <a:gd name="connsiteX53" fmla="*/ 316970 w 634091"/>
              <a:gd name="connsiteY53" fmla="*/ 649650 h 1138205"/>
              <a:gd name="connsiteX54" fmla="*/ 344356 w 634091"/>
              <a:gd name="connsiteY54" fmla="*/ 606608 h 1138205"/>
              <a:gd name="connsiteX55" fmla="*/ 391308 w 634091"/>
              <a:gd name="connsiteY55" fmla="*/ 594870 h 1138205"/>
              <a:gd name="connsiteX56" fmla="*/ 392859 w 634091"/>
              <a:gd name="connsiteY56" fmla="*/ 351638 h 1138205"/>
              <a:gd name="connsiteX57" fmla="*/ 434663 w 634091"/>
              <a:gd name="connsiteY57" fmla="*/ 363344 h 1138205"/>
              <a:gd name="connsiteX58" fmla="*/ 395762 w 634091"/>
              <a:gd name="connsiteY58" fmla="*/ 486785 h 1138205"/>
              <a:gd name="connsiteX59" fmla="*/ 286844 w 634091"/>
              <a:gd name="connsiteY59" fmla="*/ 455929 h 1138205"/>
              <a:gd name="connsiteX60" fmla="*/ 349090 w 634091"/>
              <a:gd name="connsiteY60" fmla="*/ 363344 h 1138205"/>
              <a:gd name="connsiteX61" fmla="*/ 392859 w 634091"/>
              <a:gd name="connsiteY61" fmla="*/ 351638 h 1138205"/>
              <a:gd name="connsiteX62" fmla="*/ 207870 w 634091"/>
              <a:gd name="connsiteY62" fmla="*/ 258230 h 1138205"/>
              <a:gd name="connsiteX63" fmla="*/ 257246 w 634091"/>
              <a:gd name="connsiteY63" fmla="*/ 272172 h 1138205"/>
              <a:gd name="connsiteX64" fmla="*/ 211299 w 634091"/>
              <a:gd name="connsiteY64" fmla="*/ 419181 h 1138205"/>
              <a:gd name="connsiteX65" fmla="*/ 82655 w 634091"/>
              <a:gd name="connsiteY65" fmla="*/ 382433 h 1138205"/>
              <a:gd name="connsiteX66" fmla="*/ 156168 w 634091"/>
              <a:gd name="connsiteY66" fmla="*/ 272172 h 1138205"/>
              <a:gd name="connsiteX67" fmla="*/ 207870 w 634091"/>
              <a:gd name="connsiteY67" fmla="*/ 258230 h 1138205"/>
              <a:gd name="connsiteX68" fmla="*/ 579941 w 634091"/>
              <a:gd name="connsiteY68" fmla="*/ 186436 h 1138205"/>
              <a:gd name="connsiteX69" fmla="*/ 621745 w 634091"/>
              <a:gd name="connsiteY69" fmla="*/ 198142 h 1138205"/>
              <a:gd name="connsiteX70" fmla="*/ 582844 w 634091"/>
              <a:gd name="connsiteY70" fmla="*/ 321600 h 1138205"/>
              <a:gd name="connsiteX71" fmla="*/ 473926 w 634091"/>
              <a:gd name="connsiteY71" fmla="*/ 290745 h 1138205"/>
              <a:gd name="connsiteX72" fmla="*/ 473926 w 634091"/>
              <a:gd name="connsiteY72" fmla="*/ 290727 h 1138205"/>
              <a:gd name="connsiteX73" fmla="*/ 536172 w 634091"/>
              <a:gd name="connsiteY73" fmla="*/ 198142 h 1138205"/>
              <a:gd name="connsiteX74" fmla="*/ 579941 w 634091"/>
              <a:gd name="connsiteY74" fmla="*/ 186436 h 1138205"/>
              <a:gd name="connsiteX75" fmla="*/ 425741 w 634091"/>
              <a:gd name="connsiteY75" fmla="*/ 306 h 1138205"/>
              <a:gd name="connsiteX76" fmla="*/ 459369 w 634091"/>
              <a:gd name="connsiteY76" fmla="*/ 5702 h 1138205"/>
              <a:gd name="connsiteX77" fmla="*/ 477751 w 634091"/>
              <a:gd name="connsiteY77" fmla="*/ 198659 h 1138205"/>
              <a:gd name="connsiteX78" fmla="*/ 312360 w 634091"/>
              <a:gd name="connsiteY78" fmla="*/ 217042 h 1138205"/>
              <a:gd name="connsiteX79" fmla="*/ 284794 w 634091"/>
              <a:gd name="connsiteY79" fmla="*/ 134346 h 1138205"/>
              <a:gd name="connsiteX80" fmla="*/ 349107 w 634091"/>
              <a:gd name="connsiteY80" fmla="*/ 33267 h 1138205"/>
              <a:gd name="connsiteX81" fmla="*/ 425741 w 634091"/>
              <a:gd name="connsiteY81" fmla="*/ 306 h 113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34091" h="1138205">
                <a:moveTo>
                  <a:pt x="109922" y="1077255"/>
                </a:moveTo>
                <a:cubicBezTo>
                  <a:pt x="116750" y="1076720"/>
                  <a:pt x="123439" y="1077846"/>
                  <a:pt x="127723" y="1082240"/>
                </a:cubicBezTo>
                <a:cubicBezTo>
                  <a:pt x="138808" y="1093612"/>
                  <a:pt x="131934" y="1124974"/>
                  <a:pt x="111158" y="1134804"/>
                </a:cubicBezTo>
                <a:cubicBezTo>
                  <a:pt x="94541" y="1142676"/>
                  <a:pt x="70002" y="1136301"/>
                  <a:pt x="64778" y="1121665"/>
                </a:cubicBezTo>
                <a:cubicBezTo>
                  <a:pt x="59416" y="1106641"/>
                  <a:pt x="76604" y="1089063"/>
                  <a:pt x="91284" y="1082240"/>
                </a:cubicBezTo>
                <a:cubicBezTo>
                  <a:pt x="96126" y="1079988"/>
                  <a:pt x="103094" y="1077791"/>
                  <a:pt x="109922" y="1077255"/>
                </a:cubicBezTo>
                <a:close/>
                <a:moveTo>
                  <a:pt x="275704" y="1077248"/>
                </a:moveTo>
                <a:cubicBezTo>
                  <a:pt x="282532" y="1076713"/>
                  <a:pt x="289221" y="1077839"/>
                  <a:pt x="293505" y="1082233"/>
                </a:cubicBezTo>
                <a:cubicBezTo>
                  <a:pt x="304590" y="1093612"/>
                  <a:pt x="297716" y="1124974"/>
                  <a:pt x="276940" y="1134805"/>
                </a:cubicBezTo>
                <a:cubicBezTo>
                  <a:pt x="260323" y="1142676"/>
                  <a:pt x="235784" y="1136301"/>
                  <a:pt x="230560" y="1121666"/>
                </a:cubicBezTo>
                <a:lnTo>
                  <a:pt x="230560" y="1121658"/>
                </a:lnTo>
                <a:cubicBezTo>
                  <a:pt x="225198" y="1106634"/>
                  <a:pt x="242386" y="1089056"/>
                  <a:pt x="257066" y="1082233"/>
                </a:cubicBezTo>
                <a:cubicBezTo>
                  <a:pt x="261908" y="1079981"/>
                  <a:pt x="268876" y="1077784"/>
                  <a:pt x="275704" y="1077248"/>
                </a:cubicBezTo>
                <a:close/>
                <a:moveTo>
                  <a:pt x="368783" y="959573"/>
                </a:moveTo>
                <a:cubicBezTo>
                  <a:pt x="375611" y="959038"/>
                  <a:pt x="382299" y="960164"/>
                  <a:pt x="386584" y="964558"/>
                </a:cubicBezTo>
                <a:cubicBezTo>
                  <a:pt x="397669" y="975930"/>
                  <a:pt x="390795" y="1007292"/>
                  <a:pt x="370019" y="1017122"/>
                </a:cubicBezTo>
                <a:cubicBezTo>
                  <a:pt x="353402" y="1024994"/>
                  <a:pt x="328863" y="1018619"/>
                  <a:pt x="323639" y="1003983"/>
                </a:cubicBezTo>
                <a:cubicBezTo>
                  <a:pt x="318277" y="988959"/>
                  <a:pt x="335465" y="971381"/>
                  <a:pt x="350145" y="964558"/>
                </a:cubicBezTo>
                <a:cubicBezTo>
                  <a:pt x="354987" y="962306"/>
                  <a:pt x="361955" y="960109"/>
                  <a:pt x="368783" y="959573"/>
                </a:cubicBezTo>
                <a:close/>
                <a:moveTo>
                  <a:pt x="261429" y="934470"/>
                </a:moveTo>
                <a:cubicBezTo>
                  <a:pt x="268257" y="933935"/>
                  <a:pt x="274946" y="935061"/>
                  <a:pt x="279230" y="939455"/>
                </a:cubicBezTo>
                <a:cubicBezTo>
                  <a:pt x="290315" y="950827"/>
                  <a:pt x="283441" y="982189"/>
                  <a:pt x="262665" y="992019"/>
                </a:cubicBezTo>
                <a:cubicBezTo>
                  <a:pt x="246048" y="999891"/>
                  <a:pt x="221509" y="993516"/>
                  <a:pt x="216285" y="978880"/>
                </a:cubicBezTo>
                <a:cubicBezTo>
                  <a:pt x="210923" y="963856"/>
                  <a:pt x="228111" y="946278"/>
                  <a:pt x="242791" y="939455"/>
                </a:cubicBezTo>
                <a:cubicBezTo>
                  <a:pt x="247633" y="937203"/>
                  <a:pt x="254601" y="935006"/>
                  <a:pt x="261429" y="934470"/>
                </a:cubicBezTo>
                <a:close/>
                <a:moveTo>
                  <a:pt x="70043" y="813757"/>
                </a:moveTo>
                <a:cubicBezTo>
                  <a:pt x="80409" y="812937"/>
                  <a:pt x="90562" y="814660"/>
                  <a:pt x="97062" y="821387"/>
                </a:cubicBezTo>
                <a:cubicBezTo>
                  <a:pt x="113890" y="838790"/>
                  <a:pt x="103444" y="886785"/>
                  <a:pt x="71919" y="901831"/>
                </a:cubicBezTo>
                <a:cubicBezTo>
                  <a:pt x="46691" y="913870"/>
                  <a:pt x="9453" y="904122"/>
                  <a:pt x="1524" y="881723"/>
                </a:cubicBezTo>
                <a:cubicBezTo>
                  <a:pt x="-6621" y="858720"/>
                  <a:pt x="19464" y="831832"/>
                  <a:pt x="41751" y="821387"/>
                </a:cubicBezTo>
                <a:cubicBezTo>
                  <a:pt x="49100" y="817941"/>
                  <a:pt x="59677" y="814578"/>
                  <a:pt x="70043" y="813757"/>
                </a:cubicBezTo>
                <a:close/>
                <a:moveTo>
                  <a:pt x="253029" y="767011"/>
                </a:moveTo>
                <a:cubicBezTo>
                  <a:pt x="258596" y="766574"/>
                  <a:pt x="264050" y="767492"/>
                  <a:pt x="267543" y="771075"/>
                </a:cubicBezTo>
                <a:cubicBezTo>
                  <a:pt x="276581" y="780346"/>
                  <a:pt x="270976" y="805916"/>
                  <a:pt x="254037" y="813932"/>
                </a:cubicBezTo>
                <a:cubicBezTo>
                  <a:pt x="240489" y="820350"/>
                  <a:pt x="220482" y="815152"/>
                  <a:pt x="216223" y="803219"/>
                </a:cubicBezTo>
                <a:cubicBezTo>
                  <a:pt x="211851" y="790969"/>
                  <a:pt x="225865" y="776638"/>
                  <a:pt x="237834" y="771075"/>
                </a:cubicBezTo>
                <a:cubicBezTo>
                  <a:pt x="241782" y="769239"/>
                  <a:pt x="247462" y="767447"/>
                  <a:pt x="253029" y="767011"/>
                </a:cubicBezTo>
                <a:close/>
                <a:moveTo>
                  <a:pt x="473911" y="761417"/>
                </a:moveTo>
                <a:cubicBezTo>
                  <a:pt x="480739" y="760882"/>
                  <a:pt x="487428" y="762008"/>
                  <a:pt x="491712" y="766402"/>
                </a:cubicBezTo>
                <a:cubicBezTo>
                  <a:pt x="502797" y="777781"/>
                  <a:pt x="495923" y="809143"/>
                  <a:pt x="475147" y="818974"/>
                </a:cubicBezTo>
                <a:cubicBezTo>
                  <a:pt x="458530" y="826845"/>
                  <a:pt x="433991" y="820470"/>
                  <a:pt x="428767" y="805835"/>
                </a:cubicBezTo>
                <a:lnTo>
                  <a:pt x="428767" y="805827"/>
                </a:lnTo>
                <a:cubicBezTo>
                  <a:pt x="423405" y="790803"/>
                  <a:pt x="440593" y="773225"/>
                  <a:pt x="455273" y="766402"/>
                </a:cubicBezTo>
                <a:cubicBezTo>
                  <a:pt x="460115" y="764150"/>
                  <a:pt x="467082" y="761953"/>
                  <a:pt x="473911" y="761417"/>
                </a:cubicBezTo>
                <a:close/>
                <a:moveTo>
                  <a:pt x="198162" y="613030"/>
                </a:moveTo>
                <a:cubicBezTo>
                  <a:pt x="203233" y="612628"/>
                  <a:pt x="208200" y="613471"/>
                  <a:pt x="211379" y="616762"/>
                </a:cubicBezTo>
                <a:cubicBezTo>
                  <a:pt x="219611" y="625274"/>
                  <a:pt x="214501" y="648752"/>
                  <a:pt x="199080" y="656112"/>
                </a:cubicBezTo>
                <a:cubicBezTo>
                  <a:pt x="186739" y="662001"/>
                  <a:pt x="168523" y="657233"/>
                  <a:pt x="164645" y="646276"/>
                </a:cubicBezTo>
                <a:cubicBezTo>
                  <a:pt x="160661" y="635023"/>
                  <a:pt x="173421" y="621871"/>
                  <a:pt x="184323" y="616762"/>
                </a:cubicBezTo>
                <a:cubicBezTo>
                  <a:pt x="187918" y="615076"/>
                  <a:pt x="193092" y="613431"/>
                  <a:pt x="198162" y="613030"/>
                </a:cubicBezTo>
                <a:close/>
                <a:moveTo>
                  <a:pt x="391308" y="594870"/>
                </a:moveTo>
                <a:cubicBezTo>
                  <a:pt x="413749" y="605507"/>
                  <a:pt x="421804" y="652107"/>
                  <a:pt x="399135" y="677035"/>
                </a:cubicBezTo>
                <a:cubicBezTo>
                  <a:pt x="381521" y="696410"/>
                  <a:pt x="346498" y="701443"/>
                  <a:pt x="328708" y="684863"/>
                </a:cubicBezTo>
                <a:cubicBezTo>
                  <a:pt x="315481" y="672531"/>
                  <a:pt x="316757" y="652892"/>
                  <a:pt x="316970" y="649650"/>
                </a:cubicBezTo>
                <a:cubicBezTo>
                  <a:pt x="318584" y="624868"/>
                  <a:pt x="338597" y="610687"/>
                  <a:pt x="344356" y="606608"/>
                </a:cubicBezTo>
                <a:cubicBezTo>
                  <a:pt x="349300" y="603109"/>
                  <a:pt x="373106" y="586243"/>
                  <a:pt x="391308" y="594870"/>
                </a:cubicBezTo>
                <a:close/>
                <a:moveTo>
                  <a:pt x="392859" y="351638"/>
                </a:moveTo>
                <a:cubicBezTo>
                  <a:pt x="408894" y="350380"/>
                  <a:pt x="424602" y="353024"/>
                  <a:pt x="434663" y="363344"/>
                </a:cubicBezTo>
                <a:cubicBezTo>
                  <a:pt x="460695" y="390048"/>
                  <a:pt x="444552" y="463699"/>
                  <a:pt x="395762" y="486785"/>
                </a:cubicBezTo>
                <a:cubicBezTo>
                  <a:pt x="356740" y="505271"/>
                  <a:pt x="299111" y="490300"/>
                  <a:pt x="286844" y="455929"/>
                </a:cubicBezTo>
                <a:cubicBezTo>
                  <a:pt x="274251" y="420646"/>
                  <a:pt x="314616" y="379367"/>
                  <a:pt x="349090" y="363344"/>
                </a:cubicBezTo>
                <a:cubicBezTo>
                  <a:pt x="360461" y="358055"/>
                  <a:pt x="376824" y="352895"/>
                  <a:pt x="392859" y="351638"/>
                </a:cubicBezTo>
                <a:close/>
                <a:moveTo>
                  <a:pt x="207870" y="258230"/>
                </a:moveTo>
                <a:cubicBezTo>
                  <a:pt x="226813" y="256731"/>
                  <a:pt x="245368" y="259879"/>
                  <a:pt x="257246" y="272172"/>
                </a:cubicBezTo>
                <a:cubicBezTo>
                  <a:pt x="287999" y="303975"/>
                  <a:pt x="268910" y="391684"/>
                  <a:pt x="211299" y="419181"/>
                </a:cubicBezTo>
                <a:cubicBezTo>
                  <a:pt x="165196" y="441181"/>
                  <a:pt x="97144" y="423367"/>
                  <a:pt x="82655" y="382433"/>
                </a:cubicBezTo>
                <a:cubicBezTo>
                  <a:pt x="67770" y="340396"/>
                  <a:pt x="115440" y="291261"/>
                  <a:pt x="156168" y="272172"/>
                </a:cubicBezTo>
                <a:cubicBezTo>
                  <a:pt x="169598" y="265875"/>
                  <a:pt x="188928" y="259729"/>
                  <a:pt x="207870" y="258230"/>
                </a:cubicBezTo>
                <a:close/>
                <a:moveTo>
                  <a:pt x="579941" y="186436"/>
                </a:moveTo>
                <a:cubicBezTo>
                  <a:pt x="595976" y="185178"/>
                  <a:pt x="611684" y="187822"/>
                  <a:pt x="621745" y="198142"/>
                </a:cubicBezTo>
                <a:cubicBezTo>
                  <a:pt x="647777" y="224864"/>
                  <a:pt x="631634" y="298514"/>
                  <a:pt x="582844" y="321600"/>
                </a:cubicBezTo>
                <a:cubicBezTo>
                  <a:pt x="543822" y="340086"/>
                  <a:pt x="486193" y="325115"/>
                  <a:pt x="473926" y="290745"/>
                </a:cubicBezTo>
                <a:lnTo>
                  <a:pt x="473926" y="290727"/>
                </a:lnTo>
                <a:cubicBezTo>
                  <a:pt x="461333" y="255444"/>
                  <a:pt x="501698" y="214165"/>
                  <a:pt x="536172" y="198142"/>
                </a:cubicBezTo>
                <a:cubicBezTo>
                  <a:pt x="547543" y="192853"/>
                  <a:pt x="563906" y="187693"/>
                  <a:pt x="579941" y="186436"/>
                </a:cubicBezTo>
                <a:close/>
                <a:moveTo>
                  <a:pt x="425741" y="306"/>
                </a:moveTo>
                <a:cubicBezTo>
                  <a:pt x="437174" y="-686"/>
                  <a:pt x="448683" y="637"/>
                  <a:pt x="459369" y="5702"/>
                </a:cubicBezTo>
                <a:cubicBezTo>
                  <a:pt x="512070" y="30683"/>
                  <a:pt x="530987" y="140117"/>
                  <a:pt x="477751" y="198659"/>
                </a:cubicBezTo>
                <a:cubicBezTo>
                  <a:pt x="436386" y="244159"/>
                  <a:pt x="354138" y="255978"/>
                  <a:pt x="312360" y="217042"/>
                </a:cubicBezTo>
                <a:cubicBezTo>
                  <a:pt x="281297" y="188081"/>
                  <a:pt x="284295" y="141961"/>
                  <a:pt x="284794" y="134346"/>
                </a:cubicBezTo>
                <a:cubicBezTo>
                  <a:pt x="288585" y="76149"/>
                  <a:pt x="335583" y="42846"/>
                  <a:pt x="349107" y="33267"/>
                </a:cubicBezTo>
                <a:cubicBezTo>
                  <a:pt x="357816" y="27104"/>
                  <a:pt x="391440" y="3284"/>
                  <a:pt x="425741" y="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pic>
        <p:nvPicPr>
          <p:cNvPr id="16" name="图形 15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 rotWithShape="1"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t="36129"/>
          <a:stretch>
            <a:fillRect/>
          </a:stretch>
        </p:blipFill>
        <p:spPr>
          <a:xfrm>
            <a:off x="174372" y="0"/>
            <a:ext cx="820211" cy="841197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 rotWithShape="1"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t="19196"/>
          <a:stretch>
            <a:fillRect/>
          </a:stretch>
        </p:blipFill>
        <p:spPr>
          <a:xfrm rot="10800000" flipV="1">
            <a:off x="10064432" y="-141"/>
            <a:ext cx="2045837" cy="26544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3"/>
            </p:custDataLst>
          </p:nvPr>
        </p:nvSpPr>
        <p:spPr>
          <a:xfrm flipV="1">
            <a:off x="0" y="3911600"/>
            <a:ext cx="3757433" cy="2946400"/>
          </a:xfrm>
          <a:custGeom>
            <a:avLst/>
            <a:gdLst>
              <a:gd name="connsiteX0" fmla="*/ 0 w 3826529"/>
              <a:gd name="connsiteY0" fmla="*/ 0 h 3201328"/>
              <a:gd name="connsiteX1" fmla="*/ 3724251 w 3826529"/>
              <a:gd name="connsiteY1" fmla="*/ 0 h 3201328"/>
              <a:gd name="connsiteX2" fmla="*/ 3745355 w 3826529"/>
              <a:gd name="connsiteY2" fmla="*/ 38993 h 3201328"/>
              <a:gd name="connsiteX3" fmla="*/ 3734162 w 3826529"/>
              <a:gd name="connsiteY3" fmla="*/ 728290 h 3201328"/>
              <a:gd name="connsiteX4" fmla="*/ 1484166 w 3826529"/>
              <a:gd name="connsiteY4" fmla="*/ 903298 h 3201328"/>
              <a:gd name="connsiteX5" fmla="*/ 734167 w 3826529"/>
              <a:gd name="connsiteY5" fmla="*/ 3028303 h 3201328"/>
              <a:gd name="connsiteX6" fmla="*/ 67185 w 3826529"/>
              <a:gd name="connsiteY6" fmla="*/ 3201070 h 3201328"/>
              <a:gd name="connsiteX7" fmla="*/ 0 w 3826529"/>
              <a:gd name="connsiteY7" fmla="*/ 3196711 h 320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6529" h="3201328">
                <a:moveTo>
                  <a:pt x="0" y="0"/>
                </a:moveTo>
                <a:lnTo>
                  <a:pt x="3724251" y="0"/>
                </a:lnTo>
                <a:lnTo>
                  <a:pt x="3745355" y="38993"/>
                </a:lnTo>
                <a:cubicBezTo>
                  <a:pt x="3850863" y="273070"/>
                  <a:pt x="3860039" y="558661"/>
                  <a:pt x="3734162" y="728290"/>
                </a:cubicBezTo>
                <a:cubicBezTo>
                  <a:pt x="3374913" y="1212391"/>
                  <a:pt x="2188625" y="384111"/>
                  <a:pt x="1484166" y="903298"/>
                </a:cubicBezTo>
                <a:cubicBezTo>
                  <a:pt x="802698" y="1405563"/>
                  <a:pt x="1379236" y="2573921"/>
                  <a:pt x="734167" y="3028303"/>
                </a:cubicBezTo>
                <a:cubicBezTo>
                  <a:pt x="564465" y="3147834"/>
                  <a:pt x="327588" y="3205714"/>
                  <a:pt x="67185" y="3201070"/>
                </a:cubicBezTo>
                <a:lnTo>
                  <a:pt x="0" y="3196711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44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V="1">
            <a:off x="281013" y="6152023"/>
            <a:ext cx="1047200" cy="705977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0" y="5188672"/>
            <a:ext cx="2650689" cy="1669328"/>
          </a:xfrm>
          <a:prstGeom prst="rect">
            <a:avLst/>
          </a:prstGeom>
        </p:spPr>
      </p:pic>
      <p:sp>
        <p:nvSpPr>
          <p:cNvPr id="12" name="任意多边形: 形状 11"/>
          <p:cNvSpPr/>
          <p:nvPr userDrawn="1">
            <p:custDataLst>
              <p:tags r:id="rId10"/>
            </p:custDataLst>
          </p:nvPr>
        </p:nvSpPr>
        <p:spPr>
          <a:xfrm>
            <a:off x="11152439" y="0"/>
            <a:ext cx="1039561" cy="899128"/>
          </a:xfrm>
          <a:custGeom>
            <a:avLst/>
            <a:gdLst>
              <a:gd name="connsiteX0" fmla="*/ 1212407 w 1260765"/>
              <a:gd name="connsiteY0" fmla="*/ 0 h 1090450"/>
              <a:gd name="connsiteX1" fmla="*/ 1260765 w 1260765"/>
              <a:gd name="connsiteY1" fmla="*/ 0 h 1090450"/>
              <a:gd name="connsiteX2" fmla="*/ 1260765 w 1260765"/>
              <a:gd name="connsiteY2" fmla="*/ 1075843 h 1090450"/>
              <a:gd name="connsiteX3" fmla="*/ 1212407 w 1260765"/>
              <a:gd name="connsiteY3" fmla="*/ 1083223 h 1090450"/>
              <a:gd name="connsiteX4" fmla="*/ 1072990 w 1260765"/>
              <a:gd name="connsiteY4" fmla="*/ 0 h 1090450"/>
              <a:gd name="connsiteX5" fmla="*/ 1123698 w 1260765"/>
              <a:gd name="connsiteY5" fmla="*/ 0 h 1090450"/>
              <a:gd name="connsiteX6" fmla="*/ 1123698 w 1260765"/>
              <a:gd name="connsiteY6" fmla="*/ 1088771 h 1090450"/>
              <a:gd name="connsiteX7" fmla="*/ 1090450 w 1260765"/>
              <a:gd name="connsiteY7" fmla="*/ 1090450 h 1090450"/>
              <a:gd name="connsiteX8" fmla="*/ 1072990 w 1260765"/>
              <a:gd name="connsiteY8" fmla="*/ 1089569 h 1090450"/>
              <a:gd name="connsiteX9" fmla="*/ 933572 w 1260765"/>
              <a:gd name="connsiteY9" fmla="*/ 0 h 1090450"/>
              <a:gd name="connsiteX10" fmla="*/ 984281 w 1260765"/>
              <a:gd name="connsiteY10" fmla="*/ 0 h 1090450"/>
              <a:gd name="connsiteX11" fmla="*/ 984281 w 1260765"/>
              <a:gd name="connsiteY11" fmla="*/ 1085089 h 1090450"/>
              <a:gd name="connsiteX12" fmla="*/ 978958 w 1260765"/>
              <a:gd name="connsiteY12" fmla="*/ 1084820 h 1090450"/>
              <a:gd name="connsiteX13" fmla="*/ 933572 w 1260765"/>
              <a:gd name="connsiteY13" fmla="*/ 1077893 h 1090450"/>
              <a:gd name="connsiteX14" fmla="*/ 794156 w 1260765"/>
              <a:gd name="connsiteY14" fmla="*/ 0 h 1090450"/>
              <a:gd name="connsiteX15" fmla="*/ 844864 w 1260765"/>
              <a:gd name="connsiteY15" fmla="*/ 0 h 1090450"/>
              <a:gd name="connsiteX16" fmla="*/ 844864 w 1260765"/>
              <a:gd name="connsiteY16" fmla="*/ 1061656 h 1090450"/>
              <a:gd name="connsiteX17" fmla="*/ 794156 w 1260765"/>
              <a:gd name="connsiteY17" fmla="*/ 1048618 h 1090450"/>
              <a:gd name="connsiteX18" fmla="*/ 654739 w 1260765"/>
              <a:gd name="connsiteY18" fmla="*/ 0 h 1090450"/>
              <a:gd name="connsiteX19" fmla="*/ 705447 w 1260765"/>
              <a:gd name="connsiteY19" fmla="*/ 0 h 1090450"/>
              <a:gd name="connsiteX20" fmla="*/ 705447 w 1260765"/>
              <a:gd name="connsiteY20" fmla="*/ 1019196 h 1090450"/>
              <a:gd name="connsiteX21" fmla="*/ 665998 w 1260765"/>
              <a:gd name="connsiteY21" fmla="*/ 1004757 h 1090450"/>
              <a:gd name="connsiteX22" fmla="*/ 654739 w 1260765"/>
              <a:gd name="connsiteY22" fmla="*/ 999334 h 1090450"/>
              <a:gd name="connsiteX23" fmla="*/ 515322 w 1260765"/>
              <a:gd name="connsiteY23" fmla="*/ 0 h 1090450"/>
              <a:gd name="connsiteX24" fmla="*/ 566030 w 1260765"/>
              <a:gd name="connsiteY24" fmla="*/ 0 h 1090450"/>
              <a:gd name="connsiteX25" fmla="*/ 566030 w 1260765"/>
              <a:gd name="connsiteY25" fmla="*/ 956016 h 1090450"/>
              <a:gd name="connsiteX26" fmla="*/ 515322 w 1260765"/>
              <a:gd name="connsiteY26" fmla="*/ 925209 h 1090450"/>
              <a:gd name="connsiteX27" fmla="*/ 375905 w 1260765"/>
              <a:gd name="connsiteY27" fmla="*/ 0 h 1090450"/>
              <a:gd name="connsiteX28" fmla="*/ 426613 w 1260765"/>
              <a:gd name="connsiteY28" fmla="*/ 0 h 1090450"/>
              <a:gd name="connsiteX29" fmla="*/ 426613 w 1260765"/>
              <a:gd name="connsiteY29" fmla="*/ 863721 h 1090450"/>
              <a:gd name="connsiteX30" fmla="*/ 396823 w 1260765"/>
              <a:gd name="connsiteY30" fmla="*/ 841444 h 1090450"/>
              <a:gd name="connsiteX31" fmla="*/ 375905 w 1260765"/>
              <a:gd name="connsiteY31" fmla="*/ 822433 h 1090450"/>
              <a:gd name="connsiteX32" fmla="*/ 236463 w 1260765"/>
              <a:gd name="connsiteY32" fmla="*/ 0 h 1090450"/>
              <a:gd name="connsiteX33" fmla="*/ 287172 w 1260765"/>
              <a:gd name="connsiteY33" fmla="*/ 0 h 1090450"/>
              <a:gd name="connsiteX34" fmla="*/ 287172 w 1260765"/>
              <a:gd name="connsiteY34" fmla="*/ 735620 h 1090450"/>
              <a:gd name="connsiteX35" fmla="*/ 249006 w 1260765"/>
              <a:gd name="connsiteY35" fmla="*/ 693628 h 1090450"/>
              <a:gd name="connsiteX36" fmla="*/ 236463 w 1260765"/>
              <a:gd name="connsiteY36" fmla="*/ 676855 h 1090450"/>
              <a:gd name="connsiteX37" fmla="*/ 97047 w 1260765"/>
              <a:gd name="connsiteY37" fmla="*/ 0 h 1090450"/>
              <a:gd name="connsiteX38" fmla="*/ 147755 w 1260765"/>
              <a:gd name="connsiteY38" fmla="*/ 0 h 1090450"/>
              <a:gd name="connsiteX39" fmla="*/ 147755 w 1260765"/>
              <a:gd name="connsiteY39" fmla="*/ 546346 h 1090450"/>
              <a:gd name="connsiteX40" fmla="*/ 131611 w 1260765"/>
              <a:gd name="connsiteY40" fmla="*/ 519773 h 1090450"/>
              <a:gd name="connsiteX41" fmla="*/ 97047 w 1260765"/>
              <a:gd name="connsiteY41" fmla="*/ 448021 h 1090450"/>
              <a:gd name="connsiteX42" fmla="*/ 0 w 1260765"/>
              <a:gd name="connsiteY42" fmla="*/ 0 h 1090450"/>
              <a:gd name="connsiteX43" fmla="*/ 8338 w 1260765"/>
              <a:gd name="connsiteY43" fmla="*/ 0 h 1090450"/>
              <a:gd name="connsiteX44" fmla="*/ 8338 w 1260765"/>
              <a:gd name="connsiteY44" fmla="*/ 129233 h 1090450"/>
              <a:gd name="connsiteX45" fmla="*/ 5630 w 1260765"/>
              <a:gd name="connsiteY45" fmla="*/ 111492 h 1090450"/>
              <a:gd name="connsiteX46" fmla="*/ 0 w 1260765"/>
              <a:gd name="connsiteY46" fmla="*/ 0 h 109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60765" h="1090450">
                <a:moveTo>
                  <a:pt x="1212407" y="0"/>
                </a:moveTo>
                <a:lnTo>
                  <a:pt x="1260765" y="0"/>
                </a:lnTo>
                <a:lnTo>
                  <a:pt x="1260765" y="1075843"/>
                </a:lnTo>
                <a:lnTo>
                  <a:pt x="1212407" y="1083223"/>
                </a:lnTo>
                <a:close/>
                <a:moveTo>
                  <a:pt x="1072990" y="0"/>
                </a:moveTo>
                <a:lnTo>
                  <a:pt x="1123698" y="0"/>
                </a:lnTo>
                <a:lnTo>
                  <a:pt x="1123698" y="1088771"/>
                </a:lnTo>
                <a:lnTo>
                  <a:pt x="1090450" y="1090450"/>
                </a:lnTo>
                <a:lnTo>
                  <a:pt x="1072990" y="1089569"/>
                </a:lnTo>
                <a:close/>
                <a:moveTo>
                  <a:pt x="933572" y="0"/>
                </a:moveTo>
                <a:lnTo>
                  <a:pt x="984281" y="0"/>
                </a:lnTo>
                <a:lnTo>
                  <a:pt x="984281" y="1085089"/>
                </a:lnTo>
                <a:lnTo>
                  <a:pt x="978958" y="1084820"/>
                </a:lnTo>
                <a:lnTo>
                  <a:pt x="933572" y="1077893"/>
                </a:lnTo>
                <a:close/>
                <a:moveTo>
                  <a:pt x="794156" y="0"/>
                </a:moveTo>
                <a:lnTo>
                  <a:pt x="844864" y="0"/>
                </a:lnTo>
                <a:lnTo>
                  <a:pt x="844864" y="1061656"/>
                </a:lnTo>
                <a:lnTo>
                  <a:pt x="794156" y="1048618"/>
                </a:lnTo>
                <a:close/>
                <a:moveTo>
                  <a:pt x="654739" y="0"/>
                </a:moveTo>
                <a:lnTo>
                  <a:pt x="705447" y="0"/>
                </a:lnTo>
                <a:lnTo>
                  <a:pt x="705447" y="1019196"/>
                </a:lnTo>
                <a:lnTo>
                  <a:pt x="665998" y="1004757"/>
                </a:lnTo>
                <a:lnTo>
                  <a:pt x="654739" y="999334"/>
                </a:lnTo>
                <a:close/>
                <a:moveTo>
                  <a:pt x="515322" y="0"/>
                </a:moveTo>
                <a:lnTo>
                  <a:pt x="566030" y="0"/>
                </a:lnTo>
                <a:lnTo>
                  <a:pt x="566030" y="956016"/>
                </a:lnTo>
                <a:lnTo>
                  <a:pt x="515322" y="925209"/>
                </a:lnTo>
                <a:close/>
                <a:moveTo>
                  <a:pt x="375905" y="0"/>
                </a:moveTo>
                <a:lnTo>
                  <a:pt x="426613" y="0"/>
                </a:lnTo>
                <a:lnTo>
                  <a:pt x="426613" y="863721"/>
                </a:lnTo>
                <a:lnTo>
                  <a:pt x="396823" y="841444"/>
                </a:lnTo>
                <a:lnTo>
                  <a:pt x="375905" y="822433"/>
                </a:lnTo>
                <a:close/>
                <a:moveTo>
                  <a:pt x="236463" y="0"/>
                </a:moveTo>
                <a:lnTo>
                  <a:pt x="287172" y="0"/>
                </a:lnTo>
                <a:lnTo>
                  <a:pt x="287172" y="735620"/>
                </a:lnTo>
                <a:lnTo>
                  <a:pt x="249006" y="693628"/>
                </a:lnTo>
                <a:lnTo>
                  <a:pt x="236463" y="676855"/>
                </a:lnTo>
                <a:close/>
                <a:moveTo>
                  <a:pt x="97047" y="0"/>
                </a:moveTo>
                <a:lnTo>
                  <a:pt x="147755" y="0"/>
                </a:lnTo>
                <a:lnTo>
                  <a:pt x="147755" y="546346"/>
                </a:lnTo>
                <a:lnTo>
                  <a:pt x="131611" y="519773"/>
                </a:lnTo>
                <a:lnTo>
                  <a:pt x="97047" y="448021"/>
                </a:lnTo>
                <a:close/>
                <a:moveTo>
                  <a:pt x="0" y="0"/>
                </a:moveTo>
                <a:lnTo>
                  <a:pt x="8338" y="0"/>
                </a:lnTo>
                <a:lnTo>
                  <a:pt x="8338" y="129233"/>
                </a:lnTo>
                <a:lnTo>
                  <a:pt x="5630" y="111492"/>
                </a:lnTo>
                <a:cubicBezTo>
                  <a:pt x="1907" y="74835"/>
                  <a:pt x="0" y="37640"/>
                  <a:pt x="0" y="0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 w="46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3" name="图形 12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0" y="0"/>
            <a:ext cx="6279639" cy="2758465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0" y="0"/>
            <a:ext cx="2509904" cy="3463961"/>
          </a:xfrm>
          <a:prstGeom prst="rect">
            <a:avLst/>
          </a:prstGeom>
        </p:spPr>
      </p:pic>
      <p:sp>
        <p:nvSpPr>
          <p:cNvPr id="15" name="任意多边形: 形状 14"/>
          <p:cNvSpPr/>
          <p:nvPr userDrawn="1">
            <p:custDataLst>
              <p:tags r:id="rId17"/>
            </p:custDataLst>
          </p:nvPr>
        </p:nvSpPr>
        <p:spPr>
          <a:xfrm>
            <a:off x="2822773" y="1258706"/>
            <a:ext cx="634091" cy="1138205"/>
          </a:xfrm>
          <a:custGeom>
            <a:avLst/>
            <a:gdLst>
              <a:gd name="connsiteX0" fmla="*/ 109922 w 634091"/>
              <a:gd name="connsiteY0" fmla="*/ 1077255 h 1138205"/>
              <a:gd name="connsiteX1" fmla="*/ 127723 w 634091"/>
              <a:gd name="connsiteY1" fmla="*/ 1082240 h 1138205"/>
              <a:gd name="connsiteX2" fmla="*/ 111158 w 634091"/>
              <a:gd name="connsiteY2" fmla="*/ 1134804 h 1138205"/>
              <a:gd name="connsiteX3" fmla="*/ 64778 w 634091"/>
              <a:gd name="connsiteY3" fmla="*/ 1121665 h 1138205"/>
              <a:gd name="connsiteX4" fmla="*/ 91284 w 634091"/>
              <a:gd name="connsiteY4" fmla="*/ 1082240 h 1138205"/>
              <a:gd name="connsiteX5" fmla="*/ 109922 w 634091"/>
              <a:gd name="connsiteY5" fmla="*/ 1077255 h 1138205"/>
              <a:gd name="connsiteX6" fmla="*/ 275704 w 634091"/>
              <a:gd name="connsiteY6" fmla="*/ 1077248 h 1138205"/>
              <a:gd name="connsiteX7" fmla="*/ 293505 w 634091"/>
              <a:gd name="connsiteY7" fmla="*/ 1082233 h 1138205"/>
              <a:gd name="connsiteX8" fmla="*/ 276940 w 634091"/>
              <a:gd name="connsiteY8" fmla="*/ 1134805 h 1138205"/>
              <a:gd name="connsiteX9" fmla="*/ 230560 w 634091"/>
              <a:gd name="connsiteY9" fmla="*/ 1121666 h 1138205"/>
              <a:gd name="connsiteX10" fmla="*/ 230560 w 634091"/>
              <a:gd name="connsiteY10" fmla="*/ 1121658 h 1138205"/>
              <a:gd name="connsiteX11" fmla="*/ 257066 w 634091"/>
              <a:gd name="connsiteY11" fmla="*/ 1082233 h 1138205"/>
              <a:gd name="connsiteX12" fmla="*/ 275704 w 634091"/>
              <a:gd name="connsiteY12" fmla="*/ 1077248 h 1138205"/>
              <a:gd name="connsiteX13" fmla="*/ 368783 w 634091"/>
              <a:gd name="connsiteY13" fmla="*/ 959573 h 1138205"/>
              <a:gd name="connsiteX14" fmla="*/ 386584 w 634091"/>
              <a:gd name="connsiteY14" fmla="*/ 964558 h 1138205"/>
              <a:gd name="connsiteX15" fmla="*/ 370019 w 634091"/>
              <a:gd name="connsiteY15" fmla="*/ 1017122 h 1138205"/>
              <a:gd name="connsiteX16" fmla="*/ 323639 w 634091"/>
              <a:gd name="connsiteY16" fmla="*/ 1003983 h 1138205"/>
              <a:gd name="connsiteX17" fmla="*/ 350145 w 634091"/>
              <a:gd name="connsiteY17" fmla="*/ 964558 h 1138205"/>
              <a:gd name="connsiteX18" fmla="*/ 368783 w 634091"/>
              <a:gd name="connsiteY18" fmla="*/ 959573 h 1138205"/>
              <a:gd name="connsiteX19" fmla="*/ 261429 w 634091"/>
              <a:gd name="connsiteY19" fmla="*/ 934470 h 1138205"/>
              <a:gd name="connsiteX20" fmla="*/ 279230 w 634091"/>
              <a:gd name="connsiteY20" fmla="*/ 939455 h 1138205"/>
              <a:gd name="connsiteX21" fmla="*/ 262665 w 634091"/>
              <a:gd name="connsiteY21" fmla="*/ 992019 h 1138205"/>
              <a:gd name="connsiteX22" fmla="*/ 216285 w 634091"/>
              <a:gd name="connsiteY22" fmla="*/ 978880 h 1138205"/>
              <a:gd name="connsiteX23" fmla="*/ 242791 w 634091"/>
              <a:gd name="connsiteY23" fmla="*/ 939455 h 1138205"/>
              <a:gd name="connsiteX24" fmla="*/ 261429 w 634091"/>
              <a:gd name="connsiteY24" fmla="*/ 934470 h 1138205"/>
              <a:gd name="connsiteX25" fmla="*/ 70043 w 634091"/>
              <a:gd name="connsiteY25" fmla="*/ 813757 h 1138205"/>
              <a:gd name="connsiteX26" fmla="*/ 97062 w 634091"/>
              <a:gd name="connsiteY26" fmla="*/ 821387 h 1138205"/>
              <a:gd name="connsiteX27" fmla="*/ 71919 w 634091"/>
              <a:gd name="connsiteY27" fmla="*/ 901831 h 1138205"/>
              <a:gd name="connsiteX28" fmla="*/ 1524 w 634091"/>
              <a:gd name="connsiteY28" fmla="*/ 881723 h 1138205"/>
              <a:gd name="connsiteX29" fmla="*/ 41751 w 634091"/>
              <a:gd name="connsiteY29" fmla="*/ 821387 h 1138205"/>
              <a:gd name="connsiteX30" fmla="*/ 70043 w 634091"/>
              <a:gd name="connsiteY30" fmla="*/ 813757 h 1138205"/>
              <a:gd name="connsiteX31" fmla="*/ 253029 w 634091"/>
              <a:gd name="connsiteY31" fmla="*/ 767011 h 1138205"/>
              <a:gd name="connsiteX32" fmla="*/ 267543 w 634091"/>
              <a:gd name="connsiteY32" fmla="*/ 771075 h 1138205"/>
              <a:gd name="connsiteX33" fmla="*/ 254037 w 634091"/>
              <a:gd name="connsiteY33" fmla="*/ 813932 h 1138205"/>
              <a:gd name="connsiteX34" fmla="*/ 216223 w 634091"/>
              <a:gd name="connsiteY34" fmla="*/ 803219 h 1138205"/>
              <a:gd name="connsiteX35" fmla="*/ 237834 w 634091"/>
              <a:gd name="connsiteY35" fmla="*/ 771075 h 1138205"/>
              <a:gd name="connsiteX36" fmla="*/ 253029 w 634091"/>
              <a:gd name="connsiteY36" fmla="*/ 767011 h 1138205"/>
              <a:gd name="connsiteX37" fmla="*/ 473911 w 634091"/>
              <a:gd name="connsiteY37" fmla="*/ 761417 h 1138205"/>
              <a:gd name="connsiteX38" fmla="*/ 491712 w 634091"/>
              <a:gd name="connsiteY38" fmla="*/ 766402 h 1138205"/>
              <a:gd name="connsiteX39" fmla="*/ 475147 w 634091"/>
              <a:gd name="connsiteY39" fmla="*/ 818974 h 1138205"/>
              <a:gd name="connsiteX40" fmla="*/ 428767 w 634091"/>
              <a:gd name="connsiteY40" fmla="*/ 805835 h 1138205"/>
              <a:gd name="connsiteX41" fmla="*/ 428767 w 634091"/>
              <a:gd name="connsiteY41" fmla="*/ 805827 h 1138205"/>
              <a:gd name="connsiteX42" fmla="*/ 455273 w 634091"/>
              <a:gd name="connsiteY42" fmla="*/ 766402 h 1138205"/>
              <a:gd name="connsiteX43" fmla="*/ 473911 w 634091"/>
              <a:gd name="connsiteY43" fmla="*/ 761417 h 1138205"/>
              <a:gd name="connsiteX44" fmla="*/ 198162 w 634091"/>
              <a:gd name="connsiteY44" fmla="*/ 613030 h 1138205"/>
              <a:gd name="connsiteX45" fmla="*/ 211379 w 634091"/>
              <a:gd name="connsiteY45" fmla="*/ 616762 h 1138205"/>
              <a:gd name="connsiteX46" fmla="*/ 199080 w 634091"/>
              <a:gd name="connsiteY46" fmla="*/ 656112 h 1138205"/>
              <a:gd name="connsiteX47" fmla="*/ 164645 w 634091"/>
              <a:gd name="connsiteY47" fmla="*/ 646276 h 1138205"/>
              <a:gd name="connsiteX48" fmla="*/ 184323 w 634091"/>
              <a:gd name="connsiteY48" fmla="*/ 616762 h 1138205"/>
              <a:gd name="connsiteX49" fmla="*/ 198162 w 634091"/>
              <a:gd name="connsiteY49" fmla="*/ 613030 h 1138205"/>
              <a:gd name="connsiteX50" fmla="*/ 391308 w 634091"/>
              <a:gd name="connsiteY50" fmla="*/ 594870 h 1138205"/>
              <a:gd name="connsiteX51" fmla="*/ 399135 w 634091"/>
              <a:gd name="connsiteY51" fmla="*/ 677035 h 1138205"/>
              <a:gd name="connsiteX52" fmla="*/ 328708 w 634091"/>
              <a:gd name="connsiteY52" fmla="*/ 684863 h 1138205"/>
              <a:gd name="connsiteX53" fmla="*/ 316970 w 634091"/>
              <a:gd name="connsiteY53" fmla="*/ 649650 h 1138205"/>
              <a:gd name="connsiteX54" fmla="*/ 344356 w 634091"/>
              <a:gd name="connsiteY54" fmla="*/ 606608 h 1138205"/>
              <a:gd name="connsiteX55" fmla="*/ 391308 w 634091"/>
              <a:gd name="connsiteY55" fmla="*/ 594870 h 1138205"/>
              <a:gd name="connsiteX56" fmla="*/ 392859 w 634091"/>
              <a:gd name="connsiteY56" fmla="*/ 351638 h 1138205"/>
              <a:gd name="connsiteX57" fmla="*/ 434663 w 634091"/>
              <a:gd name="connsiteY57" fmla="*/ 363344 h 1138205"/>
              <a:gd name="connsiteX58" fmla="*/ 395762 w 634091"/>
              <a:gd name="connsiteY58" fmla="*/ 486785 h 1138205"/>
              <a:gd name="connsiteX59" fmla="*/ 286844 w 634091"/>
              <a:gd name="connsiteY59" fmla="*/ 455929 h 1138205"/>
              <a:gd name="connsiteX60" fmla="*/ 349090 w 634091"/>
              <a:gd name="connsiteY60" fmla="*/ 363344 h 1138205"/>
              <a:gd name="connsiteX61" fmla="*/ 392859 w 634091"/>
              <a:gd name="connsiteY61" fmla="*/ 351638 h 1138205"/>
              <a:gd name="connsiteX62" fmla="*/ 207870 w 634091"/>
              <a:gd name="connsiteY62" fmla="*/ 258230 h 1138205"/>
              <a:gd name="connsiteX63" fmla="*/ 257246 w 634091"/>
              <a:gd name="connsiteY63" fmla="*/ 272172 h 1138205"/>
              <a:gd name="connsiteX64" fmla="*/ 211299 w 634091"/>
              <a:gd name="connsiteY64" fmla="*/ 419181 h 1138205"/>
              <a:gd name="connsiteX65" fmla="*/ 82655 w 634091"/>
              <a:gd name="connsiteY65" fmla="*/ 382433 h 1138205"/>
              <a:gd name="connsiteX66" fmla="*/ 156168 w 634091"/>
              <a:gd name="connsiteY66" fmla="*/ 272172 h 1138205"/>
              <a:gd name="connsiteX67" fmla="*/ 207870 w 634091"/>
              <a:gd name="connsiteY67" fmla="*/ 258230 h 1138205"/>
              <a:gd name="connsiteX68" fmla="*/ 579941 w 634091"/>
              <a:gd name="connsiteY68" fmla="*/ 186436 h 1138205"/>
              <a:gd name="connsiteX69" fmla="*/ 621745 w 634091"/>
              <a:gd name="connsiteY69" fmla="*/ 198142 h 1138205"/>
              <a:gd name="connsiteX70" fmla="*/ 582844 w 634091"/>
              <a:gd name="connsiteY70" fmla="*/ 321600 h 1138205"/>
              <a:gd name="connsiteX71" fmla="*/ 473926 w 634091"/>
              <a:gd name="connsiteY71" fmla="*/ 290745 h 1138205"/>
              <a:gd name="connsiteX72" fmla="*/ 473926 w 634091"/>
              <a:gd name="connsiteY72" fmla="*/ 290727 h 1138205"/>
              <a:gd name="connsiteX73" fmla="*/ 536172 w 634091"/>
              <a:gd name="connsiteY73" fmla="*/ 198142 h 1138205"/>
              <a:gd name="connsiteX74" fmla="*/ 579941 w 634091"/>
              <a:gd name="connsiteY74" fmla="*/ 186436 h 1138205"/>
              <a:gd name="connsiteX75" fmla="*/ 425741 w 634091"/>
              <a:gd name="connsiteY75" fmla="*/ 306 h 1138205"/>
              <a:gd name="connsiteX76" fmla="*/ 459369 w 634091"/>
              <a:gd name="connsiteY76" fmla="*/ 5702 h 1138205"/>
              <a:gd name="connsiteX77" fmla="*/ 477751 w 634091"/>
              <a:gd name="connsiteY77" fmla="*/ 198659 h 1138205"/>
              <a:gd name="connsiteX78" fmla="*/ 312360 w 634091"/>
              <a:gd name="connsiteY78" fmla="*/ 217042 h 1138205"/>
              <a:gd name="connsiteX79" fmla="*/ 284794 w 634091"/>
              <a:gd name="connsiteY79" fmla="*/ 134346 h 1138205"/>
              <a:gd name="connsiteX80" fmla="*/ 349107 w 634091"/>
              <a:gd name="connsiteY80" fmla="*/ 33267 h 1138205"/>
              <a:gd name="connsiteX81" fmla="*/ 425741 w 634091"/>
              <a:gd name="connsiteY81" fmla="*/ 306 h 113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34091" h="1138205">
                <a:moveTo>
                  <a:pt x="109922" y="1077255"/>
                </a:moveTo>
                <a:cubicBezTo>
                  <a:pt x="116750" y="1076720"/>
                  <a:pt x="123439" y="1077846"/>
                  <a:pt x="127723" y="1082240"/>
                </a:cubicBezTo>
                <a:cubicBezTo>
                  <a:pt x="138808" y="1093612"/>
                  <a:pt x="131934" y="1124974"/>
                  <a:pt x="111158" y="1134804"/>
                </a:cubicBezTo>
                <a:cubicBezTo>
                  <a:pt x="94541" y="1142676"/>
                  <a:pt x="70002" y="1136301"/>
                  <a:pt x="64778" y="1121665"/>
                </a:cubicBezTo>
                <a:cubicBezTo>
                  <a:pt x="59416" y="1106641"/>
                  <a:pt x="76604" y="1089063"/>
                  <a:pt x="91284" y="1082240"/>
                </a:cubicBezTo>
                <a:cubicBezTo>
                  <a:pt x="96126" y="1079988"/>
                  <a:pt x="103094" y="1077791"/>
                  <a:pt x="109922" y="1077255"/>
                </a:cubicBezTo>
                <a:close/>
                <a:moveTo>
                  <a:pt x="275704" y="1077248"/>
                </a:moveTo>
                <a:cubicBezTo>
                  <a:pt x="282532" y="1076713"/>
                  <a:pt x="289221" y="1077839"/>
                  <a:pt x="293505" y="1082233"/>
                </a:cubicBezTo>
                <a:cubicBezTo>
                  <a:pt x="304590" y="1093612"/>
                  <a:pt x="297716" y="1124974"/>
                  <a:pt x="276940" y="1134805"/>
                </a:cubicBezTo>
                <a:cubicBezTo>
                  <a:pt x="260323" y="1142676"/>
                  <a:pt x="235784" y="1136301"/>
                  <a:pt x="230560" y="1121666"/>
                </a:cubicBezTo>
                <a:lnTo>
                  <a:pt x="230560" y="1121658"/>
                </a:lnTo>
                <a:cubicBezTo>
                  <a:pt x="225198" y="1106634"/>
                  <a:pt x="242386" y="1089056"/>
                  <a:pt x="257066" y="1082233"/>
                </a:cubicBezTo>
                <a:cubicBezTo>
                  <a:pt x="261908" y="1079981"/>
                  <a:pt x="268876" y="1077784"/>
                  <a:pt x="275704" y="1077248"/>
                </a:cubicBezTo>
                <a:close/>
                <a:moveTo>
                  <a:pt x="368783" y="959573"/>
                </a:moveTo>
                <a:cubicBezTo>
                  <a:pt x="375611" y="959038"/>
                  <a:pt x="382299" y="960164"/>
                  <a:pt x="386584" y="964558"/>
                </a:cubicBezTo>
                <a:cubicBezTo>
                  <a:pt x="397669" y="975930"/>
                  <a:pt x="390795" y="1007292"/>
                  <a:pt x="370019" y="1017122"/>
                </a:cubicBezTo>
                <a:cubicBezTo>
                  <a:pt x="353402" y="1024994"/>
                  <a:pt x="328863" y="1018619"/>
                  <a:pt x="323639" y="1003983"/>
                </a:cubicBezTo>
                <a:cubicBezTo>
                  <a:pt x="318277" y="988959"/>
                  <a:pt x="335465" y="971381"/>
                  <a:pt x="350145" y="964558"/>
                </a:cubicBezTo>
                <a:cubicBezTo>
                  <a:pt x="354987" y="962306"/>
                  <a:pt x="361955" y="960109"/>
                  <a:pt x="368783" y="959573"/>
                </a:cubicBezTo>
                <a:close/>
                <a:moveTo>
                  <a:pt x="261429" y="934470"/>
                </a:moveTo>
                <a:cubicBezTo>
                  <a:pt x="268257" y="933935"/>
                  <a:pt x="274946" y="935061"/>
                  <a:pt x="279230" y="939455"/>
                </a:cubicBezTo>
                <a:cubicBezTo>
                  <a:pt x="290315" y="950827"/>
                  <a:pt x="283441" y="982189"/>
                  <a:pt x="262665" y="992019"/>
                </a:cubicBezTo>
                <a:cubicBezTo>
                  <a:pt x="246048" y="999891"/>
                  <a:pt x="221509" y="993516"/>
                  <a:pt x="216285" y="978880"/>
                </a:cubicBezTo>
                <a:cubicBezTo>
                  <a:pt x="210923" y="963856"/>
                  <a:pt x="228111" y="946278"/>
                  <a:pt x="242791" y="939455"/>
                </a:cubicBezTo>
                <a:cubicBezTo>
                  <a:pt x="247633" y="937203"/>
                  <a:pt x="254601" y="935006"/>
                  <a:pt x="261429" y="934470"/>
                </a:cubicBezTo>
                <a:close/>
                <a:moveTo>
                  <a:pt x="70043" y="813757"/>
                </a:moveTo>
                <a:cubicBezTo>
                  <a:pt x="80409" y="812937"/>
                  <a:pt x="90562" y="814660"/>
                  <a:pt x="97062" y="821387"/>
                </a:cubicBezTo>
                <a:cubicBezTo>
                  <a:pt x="113890" y="838790"/>
                  <a:pt x="103444" y="886785"/>
                  <a:pt x="71919" y="901831"/>
                </a:cubicBezTo>
                <a:cubicBezTo>
                  <a:pt x="46691" y="913870"/>
                  <a:pt x="9453" y="904122"/>
                  <a:pt x="1524" y="881723"/>
                </a:cubicBezTo>
                <a:cubicBezTo>
                  <a:pt x="-6621" y="858720"/>
                  <a:pt x="19464" y="831832"/>
                  <a:pt x="41751" y="821387"/>
                </a:cubicBezTo>
                <a:cubicBezTo>
                  <a:pt x="49100" y="817941"/>
                  <a:pt x="59677" y="814578"/>
                  <a:pt x="70043" y="813757"/>
                </a:cubicBezTo>
                <a:close/>
                <a:moveTo>
                  <a:pt x="253029" y="767011"/>
                </a:moveTo>
                <a:cubicBezTo>
                  <a:pt x="258596" y="766574"/>
                  <a:pt x="264050" y="767492"/>
                  <a:pt x="267543" y="771075"/>
                </a:cubicBezTo>
                <a:cubicBezTo>
                  <a:pt x="276581" y="780346"/>
                  <a:pt x="270976" y="805916"/>
                  <a:pt x="254037" y="813932"/>
                </a:cubicBezTo>
                <a:cubicBezTo>
                  <a:pt x="240489" y="820350"/>
                  <a:pt x="220482" y="815152"/>
                  <a:pt x="216223" y="803219"/>
                </a:cubicBezTo>
                <a:cubicBezTo>
                  <a:pt x="211851" y="790969"/>
                  <a:pt x="225865" y="776638"/>
                  <a:pt x="237834" y="771075"/>
                </a:cubicBezTo>
                <a:cubicBezTo>
                  <a:pt x="241782" y="769239"/>
                  <a:pt x="247462" y="767447"/>
                  <a:pt x="253029" y="767011"/>
                </a:cubicBezTo>
                <a:close/>
                <a:moveTo>
                  <a:pt x="473911" y="761417"/>
                </a:moveTo>
                <a:cubicBezTo>
                  <a:pt x="480739" y="760882"/>
                  <a:pt x="487428" y="762008"/>
                  <a:pt x="491712" y="766402"/>
                </a:cubicBezTo>
                <a:cubicBezTo>
                  <a:pt x="502797" y="777781"/>
                  <a:pt x="495923" y="809143"/>
                  <a:pt x="475147" y="818974"/>
                </a:cubicBezTo>
                <a:cubicBezTo>
                  <a:pt x="458530" y="826845"/>
                  <a:pt x="433991" y="820470"/>
                  <a:pt x="428767" y="805835"/>
                </a:cubicBezTo>
                <a:lnTo>
                  <a:pt x="428767" y="805827"/>
                </a:lnTo>
                <a:cubicBezTo>
                  <a:pt x="423405" y="790803"/>
                  <a:pt x="440593" y="773225"/>
                  <a:pt x="455273" y="766402"/>
                </a:cubicBezTo>
                <a:cubicBezTo>
                  <a:pt x="460115" y="764150"/>
                  <a:pt x="467082" y="761953"/>
                  <a:pt x="473911" y="761417"/>
                </a:cubicBezTo>
                <a:close/>
                <a:moveTo>
                  <a:pt x="198162" y="613030"/>
                </a:moveTo>
                <a:cubicBezTo>
                  <a:pt x="203233" y="612628"/>
                  <a:pt x="208200" y="613471"/>
                  <a:pt x="211379" y="616762"/>
                </a:cubicBezTo>
                <a:cubicBezTo>
                  <a:pt x="219611" y="625274"/>
                  <a:pt x="214501" y="648752"/>
                  <a:pt x="199080" y="656112"/>
                </a:cubicBezTo>
                <a:cubicBezTo>
                  <a:pt x="186739" y="662001"/>
                  <a:pt x="168523" y="657233"/>
                  <a:pt x="164645" y="646276"/>
                </a:cubicBezTo>
                <a:cubicBezTo>
                  <a:pt x="160661" y="635023"/>
                  <a:pt x="173421" y="621871"/>
                  <a:pt x="184323" y="616762"/>
                </a:cubicBezTo>
                <a:cubicBezTo>
                  <a:pt x="187918" y="615076"/>
                  <a:pt x="193092" y="613431"/>
                  <a:pt x="198162" y="613030"/>
                </a:cubicBezTo>
                <a:close/>
                <a:moveTo>
                  <a:pt x="391308" y="594870"/>
                </a:moveTo>
                <a:cubicBezTo>
                  <a:pt x="413749" y="605507"/>
                  <a:pt x="421804" y="652107"/>
                  <a:pt x="399135" y="677035"/>
                </a:cubicBezTo>
                <a:cubicBezTo>
                  <a:pt x="381521" y="696410"/>
                  <a:pt x="346498" y="701443"/>
                  <a:pt x="328708" y="684863"/>
                </a:cubicBezTo>
                <a:cubicBezTo>
                  <a:pt x="315481" y="672531"/>
                  <a:pt x="316757" y="652892"/>
                  <a:pt x="316970" y="649650"/>
                </a:cubicBezTo>
                <a:cubicBezTo>
                  <a:pt x="318584" y="624868"/>
                  <a:pt x="338597" y="610687"/>
                  <a:pt x="344356" y="606608"/>
                </a:cubicBezTo>
                <a:cubicBezTo>
                  <a:pt x="349300" y="603109"/>
                  <a:pt x="373106" y="586243"/>
                  <a:pt x="391308" y="594870"/>
                </a:cubicBezTo>
                <a:close/>
                <a:moveTo>
                  <a:pt x="392859" y="351638"/>
                </a:moveTo>
                <a:cubicBezTo>
                  <a:pt x="408894" y="350380"/>
                  <a:pt x="424602" y="353024"/>
                  <a:pt x="434663" y="363344"/>
                </a:cubicBezTo>
                <a:cubicBezTo>
                  <a:pt x="460695" y="390048"/>
                  <a:pt x="444552" y="463699"/>
                  <a:pt x="395762" y="486785"/>
                </a:cubicBezTo>
                <a:cubicBezTo>
                  <a:pt x="356740" y="505271"/>
                  <a:pt x="299111" y="490300"/>
                  <a:pt x="286844" y="455929"/>
                </a:cubicBezTo>
                <a:cubicBezTo>
                  <a:pt x="274251" y="420646"/>
                  <a:pt x="314616" y="379367"/>
                  <a:pt x="349090" y="363344"/>
                </a:cubicBezTo>
                <a:cubicBezTo>
                  <a:pt x="360461" y="358055"/>
                  <a:pt x="376824" y="352895"/>
                  <a:pt x="392859" y="351638"/>
                </a:cubicBezTo>
                <a:close/>
                <a:moveTo>
                  <a:pt x="207870" y="258230"/>
                </a:moveTo>
                <a:cubicBezTo>
                  <a:pt x="226813" y="256731"/>
                  <a:pt x="245368" y="259879"/>
                  <a:pt x="257246" y="272172"/>
                </a:cubicBezTo>
                <a:cubicBezTo>
                  <a:pt x="287999" y="303975"/>
                  <a:pt x="268910" y="391684"/>
                  <a:pt x="211299" y="419181"/>
                </a:cubicBezTo>
                <a:cubicBezTo>
                  <a:pt x="165196" y="441181"/>
                  <a:pt x="97144" y="423367"/>
                  <a:pt x="82655" y="382433"/>
                </a:cubicBezTo>
                <a:cubicBezTo>
                  <a:pt x="67770" y="340396"/>
                  <a:pt x="115440" y="291261"/>
                  <a:pt x="156168" y="272172"/>
                </a:cubicBezTo>
                <a:cubicBezTo>
                  <a:pt x="169598" y="265875"/>
                  <a:pt x="188928" y="259729"/>
                  <a:pt x="207870" y="258230"/>
                </a:cubicBezTo>
                <a:close/>
                <a:moveTo>
                  <a:pt x="579941" y="186436"/>
                </a:moveTo>
                <a:cubicBezTo>
                  <a:pt x="595976" y="185178"/>
                  <a:pt x="611684" y="187822"/>
                  <a:pt x="621745" y="198142"/>
                </a:cubicBezTo>
                <a:cubicBezTo>
                  <a:pt x="647777" y="224864"/>
                  <a:pt x="631634" y="298514"/>
                  <a:pt x="582844" y="321600"/>
                </a:cubicBezTo>
                <a:cubicBezTo>
                  <a:pt x="543822" y="340086"/>
                  <a:pt x="486193" y="325115"/>
                  <a:pt x="473926" y="290745"/>
                </a:cubicBezTo>
                <a:lnTo>
                  <a:pt x="473926" y="290727"/>
                </a:lnTo>
                <a:cubicBezTo>
                  <a:pt x="461333" y="255444"/>
                  <a:pt x="501698" y="214165"/>
                  <a:pt x="536172" y="198142"/>
                </a:cubicBezTo>
                <a:cubicBezTo>
                  <a:pt x="547543" y="192853"/>
                  <a:pt x="563906" y="187693"/>
                  <a:pt x="579941" y="186436"/>
                </a:cubicBezTo>
                <a:close/>
                <a:moveTo>
                  <a:pt x="425741" y="306"/>
                </a:moveTo>
                <a:cubicBezTo>
                  <a:pt x="437174" y="-686"/>
                  <a:pt x="448683" y="637"/>
                  <a:pt x="459369" y="5702"/>
                </a:cubicBezTo>
                <a:cubicBezTo>
                  <a:pt x="512070" y="30683"/>
                  <a:pt x="530987" y="140117"/>
                  <a:pt x="477751" y="198659"/>
                </a:cubicBezTo>
                <a:cubicBezTo>
                  <a:pt x="436386" y="244159"/>
                  <a:pt x="354138" y="255978"/>
                  <a:pt x="312360" y="217042"/>
                </a:cubicBezTo>
                <a:cubicBezTo>
                  <a:pt x="281297" y="188081"/>
                  <a:pt x="284295" y="141961"/>
                  <a:pt x="284794" y="134346"/>
                </a:cubicBezTo>
                <a:cubicBezTo>
                  <a:pt x="288585" y="76149"/>
                  <a:pt x="335583" y="42846"/>
                  <a:pt x="349107" y="33267"/>
                </a:cubicBezTo>
                <a:cubicBezTo>
                  <a:pt x="357816" y="27104"/>
                  <a:pt x="391440" y="3284"/>
                  <a:pt x="425741" y="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6" name="图形 15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t="36129"/>
          <a:stretch>
            <a:fillRect/>
          </a:stretch>
        </p:blipFill>
        <p:spPr>
          <a:xfrm>
            <a:off x="2509902" y="0"/>
            <a:ext cx="820211" cy="8411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1526400" y="3490007"/>
            <a:ext cx="9144000" cy="1152000"/>
          </a:xfrm>
        </p:spPr>
        <p:txBody>
          <a:bodyPr wrap="square" anchor="b">
            <a:normAutofit/>
          </a:bodyPr>
          <a:lstStyle>
            <a:lvl1pPr algn="r">
              <a:defRPr sz="5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2"/>
            </p:custDataLst>
          </p:nvPr>
        </p:nvSpPr>
        <p:spPr>
          <a:xfrm>
            <a:off x="1526400" y="4750007"/>
            <a:ext cx="9144000" cy="936000"/>
          </a:xfrm>
        </p:spPr>
        <p:txBody>
          <a:bodyPr wrap="square"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23"/>
            </p:custDataLst>
          </p:nvPr>
        </p:nvSpPr>
        <p:spPr>
          <a:xfrm>
            <a:off x="6096000" y="1973943"/>
            <a:ext cx="4572000" cy="1454864"/>
          </a:xfrm>
        </p:spPr>
        <p:txBody>
          <a:bodyPr wrap="none" anchor="b" anchorCtr="0">
            <a:normAutofit/>
          </a:bodyPr>
          <a:lstStyle>
            <a:lvl1pPr marL="0" indent="0" algn="r">
              <a:buNone/>
              <a:defRPr sz="72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2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2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2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3"/>
            </p:custDataLst>
          </p:nvPr>
        </p:nvSpPr>
        <p:spPr>
          <a:xfrm flipV="1">
            <a:off x="0" y="3911600"/>
            <a:ext cx="3757433" cy="2946400"/>
          </a:xfrm>
          <a:custGeom>
            <a:avLst/>
            <a:gdLst>
              <a:gd name="connsiteX0" fmla="*/ 0 w 3826529"/>
              <a:gd name="connsiteY0" fmla="*/ 0 h 3201328"/>
              <a:gd name="connsiteX1" fmla="*/ 3724251 w 3826529"/>
              <a:gd name="connsiteY1" fmla="*/ 0 h 3201328"/>
              <a:gd name="connsiteX2" fmla="*/ 3745355 w 3826529"/>
              <a:gd name="connsiteY2" fmla="*/ 38993 h 3201328"/>
              <a:gd name="connsiteX3" fmla="*/ 3734162 w 3826529"/>
              <a:gd name="connsiteY3" fmla="*/ 728290 h 3201328"/>
              <a:gd name="connsiteX4" fmla="*/ 1484166 w 3826529"/>
              <a:gd name="connsiteY4" fmla="*/ 903298 h 3201328"/>
              <a:gd name="connsiteX5" fmla="*/ 734167 w 3826529"/>
              <a:gd name="connsiteY5" fmla="*/ 3028303 h 3201328"/>
              <a:gd name="connsiteX6" fmla="*/ 67185 w 3826529"/>
              <a:gd name="connsiteY6" fmla="*/ 3201070 h 3201328"/>
              <a:gd name="connsiteX7" fmla="*/ 0 w 3826529"/>
              <a:gd name="connsiteY7" fmla="*/ 3196711 h 320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6529" h="3201328">
                <a:moveTo>
                  <a:pt x="0" y="0"/>
                </a:moveTo>
                <a:lnTo>
                  <a:pt x="3724251" y="0"/>
                </a:lnTo>
                <a:lnTo>
                  <a:pt x="3745355" y="38993"/>
                </a:lnTo>
                <a:cubicBezTo>
                  <a:pt x="3850863" y="273070"/>
                  <a:pt x="3860039" y="558661"/>
                  <a:pt x="3734162" y="728290"/>
                </a:cubicBezTo>
                <a:cubicBezTo>
                  <a:pt x="3374913" y="1212391"/>
                  <a:pt x="2188625" y="384111"/>
                  <a:pt x="1484166" y="903298"/>
                </a:cubicBezTo>
                <a:cubicBezTo>
                  <a:pt x="802698" y="1405563"/>
                  <a:pt x="1379236" y="2573921"/>
                  <a:pt x="734167" y="3028303"/>
                </a:cubicBezTo>
                <a:cubicBezTo>
                  <a:pt x="564465" y="3147834"/>
                  <a:pt x="327588" y="3205714"/>
                  <a:pt x="67185" y="3201070"/>
                </a:cubicBezTo>
                <a:lnTo>
                  <a:pt x="0" y="3196711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44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V="1">
            <a:off x="281013" y="6152023"/>
            <a:ext cx="1047200" cy="705977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0" y="5188672"/>
            <a:ext cx="2650689" cy="1669328"/>
          </a:xfrm>
          <a:prstGeom prst="rect">
            <a:avLst/>
          </a:prstGeom>
        </p:spPr>
      </p:pic>
      <p:sp>
        <p:nvSpPr>
          <p:cNvPr id="12" name="任意多边形: 形状 11"/>
          <p:cNvSpPr/>
          <p:nvPr userDrawn="1">
            <p:custDataLst>
              <p:tags r:id="rId10"/>
            </p:custDataLst>
          </p:nvPr>
        </p:nvSpPr>
        <p:spPr>
          <a:xfrm>
            <a:off x="11152439" y="0"/>
            <a:ext cx="1039561" cy="899128"/>
          </a:xfrm>
          <a:custGeom>
            <a:avLst/>
            <a:gdLst>
              <a:gd name="connsiteX0" fmla="*/ 1212407 w 1260765"/>
              <a:gd name="connsiteY0" fmla="*/ 0 h 1090450"/>
              <a:gd name="connsiteX1" fmla="*/ 1260765 w 1260765"/>
              <a:gd name="connsiteY1" fmla="*/ 0 h 1090450"/>
              <a:gd name="connsiteX2" fmla="*/ 1260765 w 1260765"/>
              <a:gd name="connsiteY2" fmla="*/ 1075843 h 1090450"/>
              <a:gd name="connsiteX3" fmla="*/ 1212407 w 1260765"/>
              <a:gd name="connsiteY3" fmla="*/ 1083223 h 1090450"/>
              <a:gd name="connsiteX4" fmla="*/ 1072990 w 1260765"/>
              <a:gd name="connsiteY4" fmla="*/ 0 h 1090450"/>
              <a:gd name="connsiteX5" fmla="*/ 1123698 w 1260765"/>
              <a:gd name="connsiteY5" fmla="*/ 0 h 1090450"/>
              <a:gd name="connsiteX6" fmla="*/ 1123698 w 1260765"/>
              <a:gd name="connsiteY6" fmla="*/ 1088771 h 1090450"/>
              <a:gd name="connsiteX7" fmla="*/ 1090450 w 1260765"/>
              <a:gd name="connsiteY7" fmla="*/ 1090450 h 1090450"/>
              <a:gd name="connsiteX8" fmla="*/ 1072990 w 1260765"/>
              <a:gd name="connsiteY8" fmla="*/ 1089569 h 1090450"/>
              <a:gd name="connsiteX9" fmla="*/ 933572 w 1260765"/>
              <a:gd name="connsiteY9" fmla="*/ 0 h 1090450"/>
              <a:gd name="connsiteX10" fmla="*/ 984281 w 1260765"/>
              <a:gd name="connsiteY10" fmla="*/ 0 h 1090450"/>
              <a:gd name="connsiteX11" fmla="*/ 984281 w 1260765"/>
              <a:gd name="connsiteY11" fmla="*/ 1085089 h 1090450"/>
              <a:gd name="connsiteX12" fmla="*/ 978958 w 1260765"/>
              <a:gd name="connsiteY12" fmla="*/ 1084820 h 1090450"/>
              <a:gd name="connsiteX13" fmla="*/ 933572 w 1260765"/>
              <a:gd name="connsiteY13" fmla="*/ 1077893 h 1090450"/>
              <a:gd name="connsiteX14" fmla="*/ 794156 w 1260765"/>
              <a:gd name="connsiteY14" fmla="*/ 0 h 1090450"/>
              <a:gd name="connsiteX15" fmla="*/ 844864 w 1260765"/>
              <a:gd name="connsiteY15" fmla="*/ 0 h 1090450"/>
              <a:gd name="connsiteX16" fmla="*/ 844864 w 1260765"/>
              <a:gd name="connsiteY16" fmla="*/ 1061656 h 1090450"/>
              <a:gd name="connsiteX17" fmla="*/ 794156 w 1260765"/>
              <a:gd name="connsiteY17" fmla="*/ 1048618 h 1090450"/>
              <a:gd name="connsiteX18" fmla="*/ 654739 w 1260765"/>
              <a:gd name="connsiteY18" fmla="*/ 0 h 1090450"/>
              <a:gd name="connsiteX19" fmla="*/ 705447 w 1260765"/>
              <a:gd name="connsiteY19" fmla="*/ 0 h 1090450"/>
              <a:gd name="connsiteX20" fmla="*/ 705447 w 1260765"/>
              <a:gd name="connsiteY20" fmla="*/ 1019196 h 1090450"/>
              <a:gd name="connsiteX21" fmla="*/ 665998 w 1260765"/>
              <a:gd name="connsiteY21" fmla="*/ 1004757 h 1090450"/>
              <a:gd name="connsiteX22" fmla="*/ 654739 w 1260765"/>
              <a:gd name="connsiteY22" fmla="*/ 999334 h 1090450"/>
              <a:gd name="connsiteX23" fmla="*/ 515322 w 1260765"/>
              <a:gd name="connsiteY23" fmla="*/ 0 h 1090450"/>
              <a:gd name="connsiteX24" fmla="*/ 566030 w 1260765"/>
              <a:gd name="connsiteY24" fmla="*/ 0 h 1090450"/>
              <a:gd name="connsiteX25" fmla="*/ 566030 w 1260765"/>
              <a:gd name="connsiteY25" fmla="*/ 956016 h 1090450"/>
              <a:gd name="connsiteX26" fmla="*/ 515322 w 1260765"/>
              <a:gd name="connsiteY26" fmla="*/ 925209 h 1090450"/>
              <a:gd name="connsiteX27" fmla="*/ 375905 w 1260765"/>
              <a:gd name="connsiteY27" fmla="*/ 0 h 1090450"/>
              <a:gd name="connsiteX28" fmla="*/ 426613 w 1260765"/>
              <a:gd name="connsiteY28" fmla="*/ 0 h 1090450"/>
              <a:gd name="connsiteX29" fmla="*/ 426613 w 1260765"/>
              <a:gd name="connsiteY29" fmla="*/ 863721 h 1090450"/>
              <a:gd name="connsiteX30" fmla="*/ 396823 w 1260765"/>
              <a:gd name="connsiteY30" fmla="*/ 841444 h 1090450"/>
              <a:gd name="connsiteX31" fmla="*/ 375905 w 1260765"/>
              <a:gd name="connsiteY31" fmla="*/ 822433 h 1090450"/>
              <a:gd name="connsiteX32" fmla="*/ 236463 w 1260765"/>
              <a:gd name="connsiteY32" fmla="*/ 0 h 1090450"/>
              <a:gd name="connsiteX33" fmla="*/ 287172 w 1260765"/>
              <a:gd name="connsiteY33" fmla="*/ 0 h 1090450"/>
              <a:gd name="connsiteX34" fmla="*/ 287172 w 1260765"/>
              <a:gd name="connsiteY34" fmla="*/ 735620 h 1090450"/>
              <a:gd name="connsiteX35" fmla="*/ 249006 w 1260765"/>
              <a:gd name="connsiteY35" fmla="*/ 693628 h 1090450"/>
              <a:gd name="connsiteX36" fmla="*/ 236463 w 1260765"/>
              <a:gd name="connsiteY36" fmla="*/ 676855 h 1090450"/>
              <a:gd name="connsiteX37" fmla="*/ 97047 w 1260765"/>
              <a:gd name="connsiteY37" fmla="*/ 0 h 1090450"/>
              <a:gd name="connsiteX38" fmla="*/ 147755 w 1260765"/>
              <a:gd name="connsiteY38" fmla="*/ 0 h 1090450"/>
              <a:gd name="connsiteX39" fmla="*/ 147755 w 1260765"/>
              <a:gd name="connsiteY39" fmla="*/ 546346 h 1090450"/>
              <a:gd name="connsiteX40" fmla="*/ 131611 w 1260765"/>
              <a:gd name="connsiteY40" fmla="*/ 519773 h 1090450"/>
              <a:gd name="connsiteX41" fmla="*/ 97047 w 1260765"/>
              <a:gd name="connsiteY41" fmla="*/ 448021 h 1090450"/>
              <a:gd name="connsiteX42" fmla="*/ 0 w 1260765"/>
              <a:gd name="connsiteY42" fmla="*/ 0 h 1090450"/>
              <a:gd name="connsiteX43" fmla="*/ 8338 w 1260765"/>
              <a:gd name="connsiteY43" fmla="*/ 0 h 1090450"/>
              <a:gd name="connsiteX44" fmla="*/ 8338 w 1260765"/>
              <a:gd name="connsiteY44" fmla="*/ 129233 h 1090450"/>
              <a:gd name="connsiteX45" fmla="*/ 5630 w 1260765"/>
              <a:gd name="connsiteY45" fmla="*/ 111492 h 1090450"/>
              <a:gd name="connsiteX46" fmla="*/ 0 w 1260765"/>
              <a:gd name="connsiteY46" fmla="*/ 0 h 109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60765" h="1090450">
                <a:moveTo>
                  <a:pt x="1212407" y="0"/>
                </a:moveTo>
                <a:lnTo>
                  <a:pt x="1260765" y="0"/>
                </a:lnTo>
                <a:lnTo>
                  <a:pt x="1260765" y="1075843"/>
                </a:lnTo>
                <a:lnTo>
                  <a:pt x="1212407" y="1083223"/>
                </a:lnTo>
                <a:close/>
                <a:moveTo>
                  <a:pt x="1072990" y="0"/>
                </a:moveTo>
                <a:lnTo>
                  <a:pt x="1123698" y="0"/>
                </a:lnTo>
                <a:lnTo>
                  <a:pt x="1123698" y="1088771"/>
                </a:lnTo>
                <a:lnTo>
                  <a:pt x="1090450" y="1090450"/>
                </a:lnTo>
                <a:lnTo>
                  <a:pt x="1072990" y="1089569"/>
                </a:lnTo>
                <a:close/>
                <a:moveTo>
                  <a:pt x="933572" y="0"/>
                </a:moveTo>
                <a:lnTo>
                  <a:pt x="984281" y="0"/>
                </a:lnTo>
                <a:lnTo>
                  <a:pt x="984281" y="1085089"/>
                </a:lnTo>
                <a:lnTo>
                  <a:pt x="978958" y="1084820"/>
                </a:lnTo>
                <a:lnTo>
                  <a:pt x="933572" y="1077893"/>
                </a:lnTo>
                <a:close/>
                <a:moveTo>
                  <a:pt x="794156" y="0"/>
                </a:moveTo>
                <a:lnTo>
                  <a:pt x="844864" y="0"/>
                </a:lnTo>
                <a:lnTo>
                  <a:pt x="844864" y="1061656"/>
                </a:lnTo>
                <a:lnTo>
                  <a:pt x="794156" y="1048618"/>
                </a:lnTo>
                <a:close/>
                <a:moveTo>
                  <a:pt x="654739" y="0"/>
                </a:moveTo>
                <a:lnTo>
                  <a:pt x="705447" y="0"/>
                </a:lnTo>
                <a:lnTo>
                  <a:pt x="705447" y="1019196"/>
                </a:lnTo>
                <a:lnTo>
                  <a:pt x="665998" y="1004757"/>
                </a:lnTo>
                <a:lnTo>
                  <a:pt x="654739" y="999334"/>
                </a:lnTo>
                <a:close/>
                <a:moveTo>
                  <a:pt x="515322" y="0"/>
                </a:moveTo>
                <a:lnTo>
                  <a:pt x="566030" y="0"/>
                </a:lnTo>
                <a:lnTo>
                  <a:pt x="566030" y="956016"/>
                </a:lnTo>
                <a:lnTo>
                  <a:pt x="515322" y="925209"/>
                </a:lnTo>
                <a:close/>
                <a:moveTo>
                  <a:pt x="375905" y="0"/>
                </a:moveTo>
                <a:lnTo>
                  <a:pt x="426613" y="0"/>
                </a:lnTo>
                <a:lnTo>
                  <a:pt x="426613" y="863721"/>
                </a:lnTo>
                <a:lnTo>
                  <a:pt x="396823" y="841444"/>
                </a:lnTo>
                <a:lnTo>
                  <a:pt x="375905" y="822433"/>
                </a:lnTo>
                <a:close/>
                <a:moveTo>
                  <a:pt x="236463" y="0"/>
                </a:moveTo>
                <a:lnTo>
                  <a:pt x="287172" y="0"/>
                </a:lnTo>
                <a:lnTo>
                  <a:pt x="287172" y="735620"/>
                </a:lnTo>
                <a:lnTo>
                  <a:pt x="249006" y="693628"/>
                </a:lnTo>
                <a:lnTo>
                  <a:pt x="236463" y="676855"/>
                </a:lnTo>
                <a:close/>
                <a:moveTo>
                  <a:pt x="97047" y="0"/>
                </a:moveTo>
                <a:lnTo>
                  <a:pt x="147755" y="0"/>
                </a:lnTo>
                <a:lnTo>
                  <a:pt x="147755" y="546346"/>
                </a:lnTo>
                <a:lnTo>
                  <a:pt x="131611" y="519773"/>
                </a:lnTo>
                <a:lnTo>
                  <a:pt x="97047" y="448021"/>
                </a:lnTo>
                <a:close/>
                <a:moveTo>
                  <a:pt x="0" y="0"/>
                </a:moveTo>
                <a:lnTo>
                  <a:pt x="8338" y="0"/>
                </a:lnTo>
                <a:lnTo>
                  <a:pt x="8338" y="129233"/>
                </a:lnTo>
                <a:lnTo>
                  <a:pt x="5630" y="111492"/>
                </a:lnTo>
                <a:cubicBezTo>
                  <a:pt x="1907" y="74835"/>
                  <a:pt x="0" y="37640"/>
                  <a:pt x="0" y="0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 w="46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3" name="图形 12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0" y="0"/>
            <a:ext cx="6279639" cy="2758465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0" y="0"/>
            <a:ext cx="2509904" cy="3463961"/>
          </a:xfrm>
          <a:prstGeom prst="rect">
            <a:avLst/>
          </a:prstGeom>
        </p:spPr>
      </p:pic>
      <p:sp>
        <p:nvSpPr>
          <p:cNvPr id="15" name="任意多边形: 形状 14"/>
          <p:cNvSpPr/>
          <p:nvPr userDrawn="1">
            <p:custDataLst>
              <p:tags r:id="rId17"/>
            </p:custDataLst>
          </p:nvPr>
        </p:nvSpPr>
        <p:spPr>
          <a:xfrm>
            <a:off x="2822773" y="1258706"/>
            <a:ext cx="634091" cy="1138205"/>
          </a:xfrm>
          <a:custGeom>
            <a:avLst/>
            <a:gdLst>
              <a:gd name="connsiteX0" fmla="*/ 109922 w 634091"/>
              <a:gd name="connsiteY0" fmla="*/ 1077255 h 1138205"/>
              <a:gd name="connsiteX1" fmla="*/ 127723 w 634091"/>
              <a:gd name="connsiteY1" fmla="*/ 1082240 h 1138205"/>
              <a:gd name="connsiteX2" fmla="*/ 111158 w 634091"/>
              <a:gd name="connsiteY2" fmla="*/ 1134804 h 1138205"/>
              <a:gd name="connsiteX3" fmla="*/ 64778 w 634091"/>
              <a:gd name="connsiteY3" fmla="*/ 1121665 h 1138205"/>
              <a:gd name="connsiteX4" fmla="*/ 91284 w 634091"/>
              <a:gd name="connsiteY4" fmla="*/ 1082240 h 1138205"/>
              <a:gd name="connsiteX5" fmla="*/ 109922 w 634091"/>
              <a:gd name="connsiteY5" fmla="*/ 1077255 h 1138205"/>
              <a:gd name="connsiteX6" fmla="*/ 275704 w 634091"/>
              <a:gd name="connsiteY6" fmla="*/ 1077248 h 1138205"/>
              <a:gd name="connsiteX7" fmla="*/ 293505 w 634091"/>
              <a:gd name="connsiteY7" fmla="*/ 1082233 h 1138205"/>
              <a:gd name="connsiteX8" fmla="*/ 276940 w 634091"/>
              <a:gd name="connsiteY8" fmla="*/ 1134805 h 1138205"/>
              <a:gd name="connsiteX9" fmla="*/ 230560 w 634091"/>
              <a:gd name="connsiteY9" fmla="*/ 1121666 h 1138205"/>
              <a:gd name="connsiteX10" fmla="*/ 230560 w 634091"/>
              <a:gd name="connsiteY10" fmla="*/ 1121658 h 1138205"/>
              <a:gd name="connsiteX11" fmla="*/ 257066 w 634091"/>
              <a:gd name="connsiteY11" fmla="*/ 1082233 h 1138205"/>
              <a:gd name="connsiteX12" fmla="*/ 275704 w 634091"/>
              <a:gd name="connsiteY12" fmla="*/ 1077248 h 1138205"/>
              <a:gd name="connsiteX13" fmla="*/ 368783 w 634091"/>
              <a:gd name="connsiteY13" fmla="*/ 959573 h 1138205"/>
              <a:gd name="connsiteX14" fmla="*/ 386584 w 634091"/>
              <a:gd name="connsiteY14" fmla="*/ 964558 h 1138205"/>
              <a:gd name="connsiteX15" fmla="*/ 370019 w 634091"/>
              <a:gd name="connsiteY15" fmla="*/ 1017122 h 1138205"/>
              <a:gd name="connsiteX16" fmla="*/ 323639 w 634091"/>
              <a:gd name="connsiteY16" fmla="*/ 1003983 h 1138205"/>
              <a:gd name="connsiteX17" fmla="*/ 350145 w 634091"/>
              <a:gd name="connsiteY17" fmla="*/ 964558 h 1138205"/>
              <a:gd name="connsiteX18" fmla="*/ 368783 w 634091"/>
              <a:gd name="connsiteY18" fmla="*/ 959573 h 1138205"/>
              <a:gd name="connsiteX19" fmla="*/ 261429 w 634091"/>
              <a:gd name="connsiteY19" fmla="*/ 934470 h 1138205"/>
              <a:gd name="connsiteX20" fmla="*/ 279230 w 634091"/>
              <a:gd name="connsiteY20" fmla="*/ 939455 h 1138205"/>
              <a:gd name="connsiteX21" fmla="*/ 262665 w 634091"/>
              <a:gd name="connsiteY21" fmla="*/ 992019 h 1138205"/>
              <a:gd name="connsiteX22" fmla="*/ 216285 w 634091"/>
              <a:gd name="connsiteY22" fmla="*/ 978880 h 1138205"/>
              <a:gd name="connsiteX23" fmla="*/ 242791 w 634091"/>
              <a:gd name="connsiteY23" fmla="*/ 939455 h 1138205"/>
              <a:gd name="connsiteX24" fmla="*/ 261429 w 634091"/>
              <a:gd name="connsiteY24" fmla="*/ 934470 h 1138205"/>
              <a:gd name="connsiteX25" fmla="*/ 70043 w 634091"/>
              <a:gd name="connsiteY25" fmla="*/ 813757 h 1138205"/>
              <a:gd name="connsiteX26" fmla="*/ 97062 w 634091"/>
              <a:gd name="connsiteY26" fmla="*/ 821387 h 1138205"/>
              <a:gd name="connsiteX27" fmla="*/ 71919 w 634091"/>
              <a:gd name="connsiteY27" fmla="*/ 901831 h 1138205"/>
              <a:gd name="connsiteX28" fmla="*/ 1524 w 634091"/>
              <a:gd name="connsiteY28" fmla="*/ 881723 h 1138205"/>
              <a:gd name="connsiteX29" fmla="*/ 41751 w 634091"/>
              <a:gd name="connsiteY29" fmla="*/ 821387 h 1138205"/>
              <a:gd name="connsiteX30" fmla="*/ 70043 w 634091"/>
              <a:gd name="connsiteY30" fmla="*/ 813757 h 1138205"/>
              <a:gd name="connsiteX31" fmla="*/ 253029 w 634091"/>
              <a:gd name="connsiteY31" fmla="*/ 767011 h 1138205"/>
              <a:gd name="connsiteX32" fmla="*/ 267543 w 634091"/>
              <a:gd name="connsiteY32" fmla="*/ 771075 h 1138205"/>
              <a:gd name="connsiteX33" fmla="*/ 254037 w 634091"/>
              <a:gd name="connsiteY33" fmla="*/ 813932 h 1138205"/>
              <a:gd name="connsiteX34" fmla="*/ 216223 w 634091"/>
              <a:gd name="connsiteY34" fmla="*/ 803219 h 1138205"/>
              <a:gd name="connsiteX35" fmla="*/ 237834 w 634091"/>
              <a:gd name="connsiteY35" fmla="*/ 771075 h 1138205"/>
              <a:gd name="connsiteX36" fmla="*/ 253029 w 634091"/>
              <a:gd name="connsiteY36" fmla="*/ 767011 h 1138205"/>
              <a:gd name="connsiteX37" fmla="*/ 473911 w 634091"/>
              <a:gd name="connsiteY37" fmla="*/ 761417 h 1138205"/>
              <a:gd name="connsiteX38" fmla="*/ 491712 w 634091"/>
              <a:gd name="connsiteY38" fmla="*/ 766402 h 1138205"/>
              <a:gd name="connsiteX39" fmla="*/ 475147 w 634091"/>
              <a:gd name="connsiteY39" fmla="*/ 818974 h 1138205"/>
              <a:gd name="connsiteX40" fmla="*/ 428767 w 634091"/>
              <a:gd name="connsiteY40" fmla="*/ 805835 h 1138205"/>
              <a:gd name="connsiteX41" fmla="*/ 428767 w 634091"/>
              <a:gd name="connsiteY41" fmla="*/ 805827 h 1138205"/>
              <a:gd name="connsiteX42" fmla="*/ 455273 w 634091"/>
              <a:gd name="connsiteY42" fmla="*/ 766402 h 1138205"/>
              <a:gd name="connsiteX43" fmla="*/ 473911 w 634091"/>
              <a:gd name="connsiteY43" fmla="*/ 761417 h 1138205"/>
              <a:gd name="connsiteX44" fmla="*/ 198162 w 634091"/>
              <a:gd name="connsiteY44" fmla="*/ 613030 h 1138205"/>
              <a:gd name="connsiteX45" fmla="*/ 211379 w 634091"/>
              <a:gd name="connsiteY45" fmla="*/ 616762 h 1138205"/>
              <a:gd name="connsiteX46" fmla="*/ 199080 w 634091"/>
              <a:gd name="connsiteY46" fmla="*/ 656112 h 1138205"/>
              <a:gd name="connsiteX47" fmla="*/ 164645 w 634091"/>
              <a:gd name="connsiteY47" fmla="*/ 646276 h 1138205"/>
              <a:gd name="connsiteX48" fmla="*/ 184323 w 634091"/>
              <a:gd name="connsiteY48" fmla="*/ 616762 h 1138205"/>
              <a:gd name="connsiteX49" fmla="*/ 198162 w 634091"/>
              <a:gd name="connsiteY49" fmla="*/ 613030 h 1138205"/>
              <a:gd name="connsiteX50" fmla="*/ 391308 w 634091"/>
              <a:gd name="connsiteY50" fmla="*/ 594870 h 1138205"/>
              <a:gd name="connsiteX51" fmla="*/ 399135 w 634091"/>
              <a:gd name="connsiteY51" fmla="*/ 677035 h 1138205"/>
              <a:gd name="connsiteX52" fmla="*/ 328708 w 634091"/>
              <a:gd name="connsiteY52" fmla="*/ 684863 h 1138205"/>
              <a:gd name="connsiteX53" fmla="*/ 316970 w 634091"/>
              <a:gd name="connsiteY53" fmla="*/ 649650 h 1138205"/>
              <a:gd name="connsiteX54" fmla="*/ 344356 w 634091"/>
              <a:gd name="connsiteY54" fmla="*/ 606608 h 1138205"/>
              <a:gd name="connsiteX55" fmla="*/ 391308 w 634091"/>
              <a:gd name="connsiteY55" fmla="*/ 594870 h 1138205"/>
              <a:gd name="connsiteX56" fmla="*/ 392859 w 634091"/>
              <a:gd name="connsiteY56" fmla="*/ 351638 h 1138205"/>
              <a:gd name="connsiteX57" fmla="*/ 434663 w 634091"/>
              <a:gd name="connsiteY57" fmla="*/ 363344 h 1138205"/>
              <a:gd name="connsiteX58" fmla="*/ 395762 w 634091"/>
              <a:gd name="connsiteY58" fmla="*/ 486785 h 1138205"/>
              <a:gd name="connsiteX59" fmla="*/ 286844 w 634091"/>
              <a:gd name="connsiteY59" fmla="*/ 455929 h 1138205"/>
              <a:gd name="connsiteX60" fmla="*/ 349090 w 634091"/>
              <a:gd name="connsiteY60" fmla="*/ 363344 h 1138205"/>
              <a:gd name="connsiteX61" fmla="*/ 392859 w 634091"/>
              <a:gd name="connsiteY61" fmla="*/ 351638 h 1138205"/>
              <a:gd name="connsiteX62" fmla="*/ 207870 w 634091"/>
              <a:gd name="connsiteY62" fmla="*/ 258230 h 1138205"/>
              <a:gd name="connsiteX63" fmla="*/ 257246 w 634091"/>
              <a:gd name="connsiteY63" fmla="*/ 272172 h 1138205"/>
              <a:gd name="connsiteX64" fmla="*/ 211299 w 634091"/>
              <a:gd name="connsiteY64" fmla="*/ 419181 h 1138205"/>
              <a:gd name="connsiteX65" fmla="*/ 82655 w 634091"/>
              <a:gd name="connsiteY65" fmla="*/ 382433 h 1138205"/>
              <a:gd name="connsiteX66" fmla="*/ 156168 w 634091"/>
              <a:gd name="connsiteY66" fmla="*/ 272172 h 1138205"/>
              <a:gd name="connsiteX67" fmla="*/ 207870 w 634091"/>
              <a:gd name="connsiteY67" fmla="*/ 258230 h 1138205"/>
              <a:gd name="connsiteX68" fmla="*/ 579941 w 634091"/>
              <a:gd name="connsiteY68" fmla="*/ 186436 h 1138205"/>
              <a:gd name="connsiteX69" fmla="*/ 621745 w 634091"/>
              <a:gd name="connsiteY69" fmla="*/ 198142 h 1138205"/>
              <a:gd name="connsiteX70" fmla="*/ 582844 w 634091"/>
              <a:gd name="connsiteY70" fmla="*/ 321600 h 1138205"/>
              <a:gd name="connsiteX71" fmla="*/ 473926 w 634091"/>
              <a:gd name="connsiteY71" fmla="*/ 290745 h 1138205"/>
              <a:gd name="connsiteX72" fmla="*/ 473926 w 634091"/>
              <a:gd name="connsiteY72" fmla="*/ 290727 h 1138205"/>
              <a:gd name="connsiteX73" fmla="*/ 536172 w 634091"/>
              <a:gd name="connsiteY73" fmla="*/ 198142 h 1138205"/>
              <a:gd name="connsiteX74" fmla="*/ 579941 w 634091"/>
              <a:gd name="connsiteY74" fmla="*/ 186436 h 1138205"/>
              <a:gd name="connsiteX75" fmla="*/ 425741 w 634091"/>
              <a:gd name="connsiteY75" fmla="*/ 306 h 1138205"/>
              <a:gd name="connsiteX76" fmla="*/ 459369 w 634091"/>
              <a:gd name="connsiteY76" fmla="*/ 5702 h 1138205"/>
              <a:gd name="connsiteX77" fmla="*/ 477751 w 634091"/>
              <a:gd name="connsiteY77" fmla="*/ 198659 h 1138205"/>
              <a:gd name="connsiteX78" fmla="*/ 312360 w 634091"/>
              <a:gd name="connsiteY78" fmla="*/ 217042 h 1138205"/>
              <a:gd name="connsiteX79" fmla="*/ 284794 w 634091"/>
              <a:gd name="connsiteY79" fmla="*/ 134346 h 1138205"/>
              <a:gd name="connsiteX80" fmla="*/ 349107 w 634091"/>
              <a:gd name="connsiteY80" fmla="*/ 33267 h 1138205"/>
              <a:gd name="connsiteX81" fmla="*/ 425741 w 634091"/>
              <a:gd name="connsiteY81" fmla="*/ 306 h 113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34091" h="1138205">
                <a:moveTo>
                  <a:pt x="109922" y="1077255"/>
                </a:moveTo>
                <a:cubicBezTo>
                  <a:pt x="116750" y="1076720"/>
                  <a:pt x="123439" y="1077846"/>
                  <a:pt x="127723" y="1082240"/>
                </a:cubicBezTo>
                <a:cubicBezTo>
                  <a:pt x="138808" y="1093612"/>
                  <a:pt x="131934" y="1124974"/>
                  <a:pt x="111158" y="1134804"/>
                </a:cubicBezTo>
                <a:cubicBezTo>
                  <a:pt x="94541" y="1142676"/>
                  <a:pt x="70002" y="1136301"/>
                  <a:pt x="64778" y="1121665"/>
                </a:cubicBezTo>
                <a:cubicBezTo>
                  <a:pt x="59416" y="1106641"/>
                  <a:pt x="76604" y="1089063"/>
                  <a:pt x="91284" y="1082240"/>
                </a:cubicBezTo>
                <a:cubicBezTo>
                  <a:pt x="96126" y="1079988"/>
                  <a:pt x="103094" y="1077791"/>
                  <a:pt x="109922" y="1077255"/>
                </a:cubicBezTo>
                <a:close/>
                <a:moveTo>
                  <a:pt x="275704" y="1077248"/>
                </a:moveTo>
                <a:cubicBezTo>
                  <a:pt x="282532" y="1076713"/>
                  <a:pt x="289221" y="1077839"/>
                  <a:pt x="293505" y="1082233"/>
                </a:cubicBezTo>
                <a:cubicBezTo>
                  <a:pt x="304590" y="1093612"/>
                  <a:pt x="297716" y="1124974"/>
                  <a:pt x="276940" y="1134805"/>
                </a:cubicBezTo>
                <a:cubicBezTo>
                  <a:pt x="260323" y="1142676"/>
                  <a:pt x="235784" y="1136301"/>
                  <a:pt x="230560" y="1121666"/>
                </a:cubicBezTo>
                <a:lnTo>
                  <a:pt x="230560" y="1121658"/>
                </a:lnTo>
                <a:cubicBezTo>
                  <a:pt x="225198" y="1106634"/>
                  <a:pt x="242386" y="1089056"/>
                  <a:pt x="257066" y="1082233"/>
                </a:cubicBezTo>
                <a:cubicBezTo>
                  <a:pt x="261908" y="1079981"/>
                  <a:pt x="268876" y="1077784"/>
                  <a:pt x="275704" y="1077248"/>
                </a:cubicBezTo>
                <a:close/>
                <a:moveTo>
                  <a:pt x="368783" y="959573"/>
                </a:moveTo>
                <a:cubicBezTo>
                  <a:pt x="375611" y="959038"/>
                  <a:pt x="382299" y="960164"/>
                  <a:pt x="386584" y="964558"/>
                </a:cubicBezTo>
                <a:cubicBezTo>
                  <a:pt x="397669" y="975930"/>
                  <a:pt x="390795" y="1007292"/>
                  <a:pt x="370019" y="1017122"/>
                </a:cubicBezTo>
                <a:cubicBezTo>
                  <a:pt x="353402" y="1024994"/>
                  <a:pt x="328863" y="1018619"/>
                  <a:pt x="323639" y="1003983"/>
                </a:cubicBezTo>
                <a:cubicBezTo>
                  <a:pt x="318277" y="988959"/>
                  <a:pt x="335465" y="971381"/>
                  <a:pt x="350145" y="964558"/>
                </a:cubicBezTo>
                <a:cubicBezTo>
                  <a:pt x="354987" y="962306"/>
                  <a:pt x="361955" y="960109"/>
                  <a:pt x="368783" y="959573"/>
                </a:cubicBezTo>
                <a:close/>
                <a:moveTo>
                  <a:pt x="261429" y="934470"/>
                </a:moveTo>
                <a:cubicBezTo>
                  <a:pt x="268257" y="933935"/>
                  <a:pt x="274946" y="935061"/>
                  <a:pt x="279230" y="939455"/>
                </a:cubicBezTo>
                <a:cubicBezTo>
                  <a:pt x="290315" y="950827"/>
                  <a:pt x="283441" y="982189"/>
                  <a:pt x="262665" y="992019"/>
                </a:cubicBezTo>
                <a:cubicBezTo>
                  <a:pt x="246048" y="999891"/>
                  <a:pt x="221509" y="993516"/>
                  <a:pt x="216285" y="978880"/>
                </a:cubicBezTo>
                <a:cubicBezTo>
                  <a:pt x="210923" y="963856"/>
                  <a:pt x="228111" y="946278"/>
                  <a:pt x="242791" y="939455"/>
                </a:cubicBezTo>
                <a:cubicBezTo>
                  <a:pt x="247633" y="937203"/>
                  <a:pt x="254601" y="935006"/>
                  <a:pt x="261429" y="934470"/>
                </a:cubicBezTo>
                <a:close/>
                <a:moveTo>
                  <a:pt x="70043" y="813757"/>
                </a:moveTo>
                <a:cubicBezTo>
                  <a:pt x="80409" y="812937"/>
                  <a:pt x="90562" y="814660"/>
                  <a:pt x="97062" y="821387"/>
                </a:cubicBezTo>
                <a:cubicBezTo>
                  <a:pt x="113890" y="838790"/>
                  <a:pt x="103444" y="886785"/>
                  <a:pt x="71919" y="901831"/>
                </a:cubicBezTo>
                <a:cubicBezTo>
                  <a:pt x="46691" y="913870"/>
                  <a:pt x="9453" y="904122"/>
                  <a:pt x="1524" y="881723"/>
                </a:cubicBezTo>
                <a:cubicBezTo>
                  <a:pt x="-6621" y="858720"/>
                  <a:pt x="19464" y="831832"/>
                  <a:pt x="41751" y="821387"/>
                </a:cubicBezTo>
                <a:cubicBezTo>
                  <a:pt x="49100" y="817941"/>
                  <a:pt x="59677" y="814578"/>
                  <a:pt x="70043" y="813757"/>
                </a:cubicBezTo>
                <a:close/>
                <a:moveTo>
                  <a:pt x="253029" y="767011"/>
                </a:moveTo>
                <a:cubicBezTo>
                  <a:pt x="258596" y="766574"/>
                  <a:pt x="264050" y="767492"/>
                  <a:pt x="267543" y="771075"/>
                </a:cubicBezTo>
                <a:cubicBezTo>
                  <a:pt x="276581" y="780346"/>
                  <a:pt x="270976" y="805916"/>
                  <a:pt x="254037" y="813932"/>
                </a:cubicBezTo>
                <a:cubicBezTo>
                  <a:pt x="240489" y="820350"/>
                  <a:pt x="220482" y="815152"/>
                  <a:pt x="216223" y="803219"/>
                </a:cubicBezTo>
                <a:cubicBezTo>
                  <a:pt x="211851" y="790969"/>
                  <a:pt x="225865" y="776638"/>
                  <a:pt x="237834" y="771075"/>
                </a:cubicBezTo>
                <a:cubicBezTo>
                  <a:pt x="241782" y="769239"/>
                  <a:pt x="247462" y="767447"/>
                  <a:pt x="253029" y="767011"/>
                </a:cubicBezTo>
                <a:close/>
                <a:moveTo>
                  <a:pt x="473911" y="761417"/>
                </a:moveTo>
                <a:cubicBezTo>
                  <a:pt x="480739" y="760882"/>
                  <a:pt x="487428" y="762008"/>
                  <a:pt x="491712" y="766402"/>
                </a:cubicBezTo>
                <a:cubicBezTo>
                  <a:pt x="502797" y="777781"/>
                  <a:pt x="495923" y="809143"/>
                  <a:pt x="475147" y="818974"/>
                </a:cubicBezTo>
                <a:cubicBezTo>
                  <a:pt x="458530" y="826845"/>
                  <a:pt x="433991" y="820470"/>
                  <a:pt x="428767" y="805835"/>
                </a:cubicBezTo>
                <a:lnTo>
                  <a:pt x="428767" y="805827"/>
                </a:lnTo>
                <a:cubicBezTo>
                  <a:pt x="423405" y="790803"/>
                  <a:pt x="440593" y="773225"/>
                  <a:pt x="455273" y="766402"/>
                </a:cubicBezTo>
                <a:cubicBezTo>
                  <a:pt x="460115" y="764150"/>
                  <a:pt x="467082" y="761953"/>
                  <a:pt x="473911" y="761417"/>
                </a:cubicBezTo>
                <a:close/>
                <a:moveTo>
                  <a:pt x="198162" y="613030"/>
                </a:moveTo>
                <a:cubicBezTo>
                  <a:pt x="203233" y="612628"/>
                  <a:pt x="208200" y="613471"/>
                  <a:pt x="211379" y="616762"/>
                </a:cubicBezTo>
                <a:cubicBezTo>
                  <a:pt x="219611" y="625274"/>
                  <a:pt x="214501" y="648752"/>
                  <a:pt x="199080" y="656112"/>
                </a:cubicBezTo>
                <a:cubicBezTo>
                  <a:pt x="186739" y="662001"/>
                  <a:pt x="168523" y="657233"/>
                  <a:pt x="164645" y="646276"/>
                </a:cubicBezTo>
                <a:cubicBezTo>
                  <a:pt x="160661" y="635023"/>
                  <a:pt x="173421" y="621871"/>
                  <a:pt x="184323" y="616762"/>
                </a:cubicBezTo>
                <a:cubicBezTo>
                  <a:pt x="187918" y="615076"/>
                  <a:pt x="193092" y="613431"/>
                  <a:pt x="198162" y="613030"/>
                </a:cubicBezTo>
                <a:close/>
                <a:moveTo>
                  <a:pt x="391308" y="594870"/>
                </a:moveTo>
                <a:cubicBezTo>
                  <a:pt x="413749" y="605507"/>
                  <a:pt x="421804" y="652107"/>
                  <a:pt x="399135" y="677035"/>
                </a:cubicBezTo>
                <a:cubicBezTo>
                  <a:pt x="381521" y="696410"/>
                  <a:pt x="346498" y="701443"/>
                  <a:pt x="328708" y="684863"/>
                </a:cubicBezTo>
                <a:cubicBezTo>
                  <a:pt x="315481" y="672531"/>
                  <a:pt x="316757" y="652892"/>
                  <a:pt x="316970" y="649650"/>
                </a:cubicBezTo>
                <a:cubicBezTo>
                  <a:pt x="318584" y="624868"/>
                  <a:pt x="338597" y="610687"/>
                  <a:pt x="344356" y="606608"/>
                </a:cubicBezTo>
                <a:cubicBezTo>
                  <a:pt x="349300" y="603109"/>
                  <a:pt x="373106" y="586243"/>
                  <a:pt x="391308" y="594870"/>
                </a:cubicBezTo>
                <a:close/>
                <a:moveTo>
                  <a:pt x="392859" y="351638"/>
                </a:moveTo>
                <a:cubicBezTo>
                  <a:pt x="408894" y="350380"/>
                  <a:pt x="424602" y="353024"/>
                  <a:pt x="434663" y="363344"/>
                </a:cubicBezTo>
                <a:cubicBezTo>
                  <a:pt x="460695" y="390048"/>
                  <a:pt x="444552" y="463699"/>
                  <a:pt x="395762" y="486785"/>
                </a:cubicBezTo>
                <a:cubicBezTo>
                  <a:pt x="356740" y="505271"/>
                  <a:pt x="299111" y="490300"/>
                  <a:pt x="286844" y="455929"/>
                </a:cubicBezTo>
                <a:cubicBezTo>
                  <a:pt x="274251" y="420646"/>
                  <a:pt x="314616" y="379367"/>
                  <a:pt x="349090" y="363344"/>
                </a:cubicBezTo>
                <a:cubicBezTo>
                  <a:pt x="360461" y="358055"/>
                  <a:pt x="376824" y="352895"/>
                  <a:pt x="392859" y="351638"/>
                </a:cubicBezTo>
                <a:close/>
                <a:moveTo>
                  <a:pt x="207870" y="258230"/>
                </a:moveTo>
                <a:cubicBezTo>
                  <a:pt x="226813" y="256731"/>
                  <a:pt x="245368" y="259879"/>
                  <a:pt x="257246" y="272172"/>
                </a:cubicBezTo>
                <a:cubicBezTo>
                  <a:pt x="287999" y="303975"/>
                  <a:pt x="268910" y="391684"/>
                  <a:pt x="211299" y="419181"/>
                </a:cubicBezTo>
                <a:cubicBezTo>
                  <a:pt x="165196" y="441181"/>
                  <a:pt x="97144" y="423367"/>
                  <a:pt x="82655" y="382433"/>
                </a:cubicBezTo>
                <a:cubicBezTo>
                  <a:pt x="67770" y="340396"/>
                  <a:pt x="115440" y="291261"/>
                  <a:pt x="156168" y="272172"/>
                </a:cubicBezTo>
                <a:cubicBezTo>
                  <a:pt x="169598" y="265875"/>
                  <a:pt x="188928" y="259729"/>
                  <a:pt x="207870" y="258230"/>
                </a:cubicBezTo>
                <a:close/>
                <a:moveTo>
                  <a:pt x="579941" y="186436"/>
                </a:moveTo>
                <a:cubicBezTo>
                  <a:pt x="595976" y="185178"/>
                  <a:pt x="611684" y="187822"/>
                  <a:pt x="621745" y="198142"/>
                </a:cubicBezTo>
                <a:cubicBezTo>
                  <a:pt x="647777" y="224864"/>
                  <a:pt x="631634" y="298514"/>
                  <a:pt x="582844" y="321600"/>
                </a:cubicBezTo>
                <a:cubicBezTo>
                  <a:pt x="543822" y="340086"/>
                  <a:pt x="486193" y="325115"/>
                  <a:pt x="473926" y="290745"/>
                </a:cubicBezTo>
                <a:lnTo>
                  <a:pt x="473926" y="290727"/>
                </a:lnTo>
                <a:cubicBezTo>
                  <a:pt x="461333" y="255444"/>
                  <a:pt x="501698" y="214165"/>
                  <a:pt x="536172" y="198142"/>
                </a:cubicBezTo>
                <a:cubicBezTo>
                  <a:pt x="547543" y="192853"/>
                  <a:pt x="563906" y="187693"/>
                  <a:pt x="579941" y="186436"/>
                </a:cubicBezTo>
                <a:close/>
                <a:moveTo>
                  <a:pt x="425741" y="306"/>
                </a:moveTo>
                <a:cubicBezTo>
                  <a:pt x="437174" y="-686"/>
                  <a:pt x="448683" y="637"/>
                  <a:pt x="459369" y="5702"/>
                </a:cubicBezTo>
                <a:cubicBezTo>
                  <a:pt x="512070" y="30683"/>
                  <a:pt x="530987" y="140117"/>
                  <a:pt x="477751" y="198659"/>
                </a:cubicBezTo>
                <a:cubicBezTo>
                  <a:pt x="436386" y="244159"/>
                  <a:pt x="354138" y="255978"/>
                  <a:pt x="312360" y="217042"/>
                </a:cubicBezTo>
                <a:cubicBezTo>
                  <a:pt x="281297" y="188081"/>
                  <a:pt x="284295" y="141961"/>
                  <a:pt x="284794" y="134346"/>
                </a:cubicBezTo>
                <a:cubicBezTo>
                  <a:pt x="288585" y="76149"/>
                  <a:pt x="335583" y="42846"/>
                  <a:pt x="349107" y="33267"/>
                </a:cubicBezTo>
                <a:cubicBezTo>
                  <a:pt x="357816" y="27104"/>
                  <a:pt x="391440" y="3284"/>
                  <a:pt x="425741" y="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6" name="图形 15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t="36129"/>
          <a:stretch>
            <a:fillRect/>
          </a:stretch>
        </p:blipFill>
        <p:spPr>
          <a:xfrm>
            <a:off x="2509902" y="0"/>
            <a:ext cx="820211" cy="8411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1526400" y="3490007"/>
            <a:ext cx="9144000" cy="1152000"/>
          </a:xfrm>
        </p:spPr>
        <p:txBody>
          <a:bodyPr wrap="square" anchor="b">
            <a:normAutofit/>
          </a:bodyPr>
          <a:lstStyle>
            <a:lvl1pPr algn="r">
              <a:defRPr sz="5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2"/>
            </p:custDataLst>
          </p:nvPr>
        </p:nvSpPr>
        <p:spPr>
          <a:xfrm>
            <a:off x="1526400" y="4750007"/>
            <a:ext cx="9144000" cy="936000"/>
          </a:xfrm>
        </p:spPr>
        <p:txBody>
          <a:bodyPr wrap="square"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23"/>
            </p:custDataLst>
          </p:nvPr>
        </p:nvSpPr>
        <p:spPr>
          <a:xfrm>
            <a:off x="6096000" y="1973943"/>
            <a:ext cx="4572000" cy="1454864"/>
          </a:xfrm>
        </p:spPr>
        <p:txBody>
          <a:bodyPr wrap="none" anchor="b" anchorCtr="0">
            <a:normAutofit/>
          </a:bodyPr>
          <a:lstStyle>
            <a:lvl1pPr marL="0" indent="0" algn="r">
              <a:buNone/>
              <a:defRPr sz="72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2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2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2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 userDrawn="1">
            <p:custDataLst>
              <p:tags r:id="rId3"/>
            </p:custDataLst>
          </p:nvPr>
        </p:nvSpPr>
        <p:spPr>
          <a:xfrm flipV="1">
            <a:off x="8287910" y="0"/>
            <a:ext cx="3904089" cy="6858000"/>
          </a:xfrm>
          <a:custGeom>
            <a:avLst/>
            <a:gdLst>
              <a:gd name="connsiteX0" fmla="*/ 1406 w 3904089"/>
              <a:gd name="connsiteY0" fmla="*/ 0 h 6858000"/>
              <a:gd name="connsiteX1" fmla="*/ 3904089 w 3904089"/>
              <a:gd name="connsiteY1" fmla="*/ 0 h 6858000"/>
              <a:gd name="connsiteX2" fmla="*/ 3904089 w 3904089"/>
              <a:gd name="connsiteY2" fmla="*/ 6858000 h 6858000"/>
              <a:gd name="connsiteX3" fmla="*/ 1822167 w 3904089"/>
              <a:gd name="connsiteY3" fmla="*/ 6858000 h 6858000"/>
              <a:gd name="connsiteX4" fmla="*/ 1815625 w 3904089"/>
              <a:gd name="connsiteY4" fmla="*/ 6846826 h 6858000"/>
              <a:gd name="connsiteX5" fmla="*/ 1641075 w 3904089"/>
              <a:gd name="connsiteY5" fmla="*/ 6139494 h 6858000"/>
              <a:gd name="connsiteX6" fmla="*/ 2622139 w 3904089"/>
              <a:gd name="connsiteY6" fmla="*/ 4373563 h 6858000"/>
              <a:gd name="connsiteX7" fmla="*/ 1416813 w 3904089"/>
              <a:gd name="connsiteY7" fmla="*/ 2803855 h 6858000"/>
              <a:gd name="connsiteX8" fmla="*/ 1010359 w 3904089"/>
              <a:gd name="connsiteY8" fmla="*/ 1416338 h 6858000"/>
              <a:gd name="connsiteX9" fmla="*/ 1256 w 3904089"/>
              <a:gd name="connsiteY9" fmla="*/ 7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4089" h="6858000">
                <a:moveTo>
                  <a:pt x="1406" y="0"/>
                </a:moveTo>
                <a:lnTo>
                  <a:pt x="3904089" y="0"/>
                </a:lnTo>
                <a:lnTo>
                  <a:pt x="3904089" y="6858000"/>
                </a:lnTo>
                <a:lnTo>
                  <a:pt x="1822167" y="6858000"/>
                </a:lnTo>
                <a:lnTo>
                  <a:pt x="1815625" y="6846826"/>
                </a:lnTo>
                <a:cubicBezTo>
                  <a:pt x="1694401" y="6613766"/>
                  <a:pt x="1628724" y="6370346"/>
                  <a:pt x="1641075" y="6139494"/>
                </a:cubicBezTo>
                <a:cubicBezTo>
                  <a:pt x="1685118" y="5315945"/>
                  <a:pt x="2698006" y="5104927"/>
                  <a:pt x="2622139" y="4373563"/>
                </a:cubicBezTo>
                <a:cubicBezTo>
                  <a:pt x="2560989" y="3784368"/>
                  <a:pt x="1888831" y="3779165"/>
                  <a:pt x="1416813" y="2803855"/>
                </a:cubicBezTo>
                <a:cubicBezTo>
                  <a:pt x="1124567" y="2199996"/>
                  <a:pt x="1314930" y="2062927"/>
                  <a:pt x="1010359" y="1416338"/>
                </a:cubicBezTo>
                <a:cubicBezTo>
                  <a:pt x="562491" y="465573"/>
                  <a:pt x="-30936" y="376042"/>
                  <a:pt x="1256" y="78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7" name="图形 1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28431" y="5306515"/>
            <a:ext cx="2463569" cy="1551485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 flipV="1">
            <a:off x="10649993" y="6201861"/>
            <a:ext cx="973273" cy="656139"/>
          </a:xfrm>
          <a:prstGeom prst="rect">
            <a:avLst/>
          </a:prstGeom>
        </p:spPr>
      </p:pic>
      <p:sp>
        <p:nvSpPr>
          <p:cNvPr id="8" name="任意多边形: 形状 7"/>
          <p:cNvSpPr/>
          <p:nvPr userDrawn="1">
            <p:custDataLst>
              <p:tags r:id="rId10"/>
            </p:custDataLst>
          </p:nvPr>
        </p:nvSpPr>
        <p:spPr>
          <a:xfrm>
            <a:off x="8829114" y="3418657"/>
            <a:ext cx="1427675" cy="1427675"/>
          </a:xfrm>
          <a:custGeom>
            <a:avLst/>
            <a:gdLst>
              <a:gd name="connsiteX0" fmla="*/ 15665 w 4097580"/>
              <a:gd name="connsiteY0" fmla="*/ 1805980 h 4097580"/>
              <a:gd name="connsiteX1" fmla="*/ 15665 w 4097580"/>
              <a:gd name="connsiteY1" fmla="*/ 2291600 h 4097580"/>
              <a:gd name="connsiteX2" fmla="*/ 10578 w 4097580"/>
              <a:gd name="connsiteY2" fmla="*/ 2258267 h 4097580"/>
              <a:gd name="connsiteX3" fmla="*/ 0 w 4097580"/>
              <a:gd name="connsiteY3" fmla="*/ 2048790 h 4097580"/>
              <a:gd name="connsiteX4" fmla="*/ 10578 w 4097580"/>
              <a:gd name="connsiteY4" fmla="*/ 1839313 h 4097580"/>
              <a:gd name="connsiteX5" fmla="*/ 4055974 w 4097580"/>
              <a:gd name="connsiteY5" fmla="*/ 1636007 h 4097580"/>
              <a:gd name="connsiteX6" fmla="*/ 4087002 w 4097580"/>
              <a:gd name="connsiteY6" fmla="*/ 1839313 h 4097580"/>
              <a:gd name="connsiteX7" fmla="*/ 4097580 w 4097580"/>
              <a:gd name="connsiteY7" fmla="*/ 2048790 h 4097580"/>
              <a:gd name="connsiteX8" fmla="*/ 4087002 w 4097580"/>
              <a:gd name="connsiteY8" fmla="*/ 2258267 h 4097580"/>
              <a:gd name="connsiteX9" fmla="*/ 4055974 w 4097580"/>
              <a:gd name="connsiteY9" fmla="*/ 2461574 h 4097580"/>
              <a:gd name="connsiteX10" fmla="*/ 277609 w 4097580"/>
              <a:gd name="connsiteY10" fmla="*/ 1022289 h 4097580"/>
              <a:gd name="connsiteX11" fmla="*/ 277609 w 4097580"/>
              <a:gd name="connsiteY11" fmla="*/ 3075291 h 4097580"/>
              <a:gd name="connsiteX12" fmla="*/ 247278 w 4097580"/>
              <a:gd name="connsiteY12" fmla="*/ 3025365 h 4097580"/>
              <a:gd name="connsiteX13" fmla="*/ 182336 w 4097580"/>
              <a:gd name="connsiteY13" fmla="*/ 2890554 h 4097580"/>
              <a:gd name="connsiteX14" fmla="*/ 182336 w 4097580"/>
              <a:gd name="connsiteY14" fmla="*/ 1207027 h 4097580"/>
              <a:gd name="connsiteX15" fmla="*/ 247278 w 4097580"/>
              <a:gd name="connsiteY15" fmla="*/ 1072216 h 4097580"/>
              <a:gd name="connsiteX16" fmla="*/ 3794031 w 4097580"/>
              <a:gd name="connsiteY16" fmla="*/ 979591 h 4097580"/>
              <a:gd name="connsiteX17" fmla="*/ 3850302 w 4097580"/>
              <a:gd name="connsiteY17" fmla="*/ 1072216 h 4097580"/>
              <a:gd name="connsiteX18" fmla="*/ 3889304 w 4097580"/>
              <a:gd name="connsiteY18" fmla="*/ 1153179 h 4097580"/>
              <a:gd name="connsiteX19" fmla="*/ 3889304 w 4097580"/>
              <a:gd name="connsiteY19" fmla="*/ 2944402 h 4097580"/>
              <a:gd name="connsiteX20" fmla="*/ 3850302 w 4097580"/>
              <a:gd name="connsiteY20" fmla="*/ 3025365 h 4097580"/>
              <a:gd name="connsiteX21" fmla="*/ 3794031 w 4097580"/>
              <a:gd name="connsiteY21" fmla="*/ 3117990 h 4097580"/>
              <a:gd name="connsiteX22" fmla="*/ 539552 w 4097580"/>
              <a:gd name="connsiteY22" fmla="*/ 666671 h 4097580"/>
              <a:gd name="connsiteX23" fmla="*/ 539552 w 4097580"/>
              <a:gd name="connsiteY23" fmla="*/ 3430909 h 4097580"/>
              <a:gd name="connsiteX24" fmla="*/ 467844 w 4097580"/>
              <a:gd name="connsiteY24" fmla="*/ 3352011 h 4097580"/>
              <a:gd name="connsiteX25" fmla="*/ 444279 w 4097580"/>
              <a:gd name="connsiteY25" fmla="*/ 3320497 h 4097580"/>
              <a:gd name="connsiteX26" fmla="*/ 444279 w 4097580"/>
              <a:gd name="connsiteY26" fmla="*/ 777083 h 4097580"/>
              <a:gd name="connsiteX27" fmla="*/ 467844 w 4097580"/>
              <a:gd name="connsiteY27" fmla="*/ 745570 h 4097580"/>
              <a:gd name="connsiteX28" fmla="*/ 3532087 w 4097580"/>
              <a:gd name="connsiteY28" fmla="*/ 638129 h 4097580"/>
              <a:gd name="connsiteX29" fmla="*/ 3627360 w 4097580"/>
              <a:gd name="connsiteY29" fmla="*/ 742956 h 4097580"/>
              <a:gd name="connsiteX30" fmla="*/ 3627360 w 4097580"/>
              <a:gd name="connsiteY30" fmla="*/ 3354625 h 4097580"/>
              <a:gd name="connsiteX31" fmla="*/ 3532087 w 4097580"/>
              <a:gd name="connsiteY31" fmla="*/ 3459451 h 4097580"/>
              <a:gd name="connsiteX32" fmla="*/ 801541 w 4097580"/>
              <a:gd name="connsiteY32" fmla="*/ 425990 h 4097580"/>
              <a:gd name="connsiteX33" fmla="*/ 801541 w 4097580"/>
              <a:gd name="connsiteY33" fmla="*/ 3671591 h 4097580"/>
              <a:gd name="connsiteX34" fmla="*/ 745570 w 4097580"/>
              <a:gd name="connsiteY34" fmla="*/ 3629736 h 4097580"/>
              <a:gd name="connsiteX35" fmla="*/ 706268 w 4097580"/>
              <a:gd name="connsiteY35" fmla="*/ 3594016 h 4097580"/>
              <a:gd name="connsiteX36" fmla="*/ 706268 w 4097580"/>
              <a:gd name="connsiteY36" fmla="*/ 503564 h 4097580"/>
              <a:gd name="connsiteX37" fmla="*/ 745570 w 4097580"/>
              <a:gd name="connsiteY37" fmla="*/ 467845 h 4097580"/>
              <a:gd name="connsiteX38" fmla="*/ 3270144 w 4097580"/>
              <a:gd name="connsiteY38" fmla="*/ 406626 h 4097580"/>
              <a:gd name="connsiteX39" fmla="*/ 3352010 w 4097580"/>
              <a:gd name="connsiteY39" fmla="*/ 467845 h 4097580"/>
              <a:gd name="connsiteX40" fmla="*/ 3365417 w 4097580"/>
              <a:gd name="connsiteY40" fmla="*/ 480029 h 4097580"/>
              <a:gd name="connsiteX41" fmla="*/ 3365417 w 4097580"/>
              <a:gd name="connsiteY41" fmla="*/ 3617551 h 4097580"/>
              <a:gd name="connsiteX42" fmla="*/ 3352010 w 4097580"/>
              <a:gd name="connsiteY42" fmla="*/ 3629736 h 4097580"/>
              <a:gd name="connsiteX43" fmla="*/ 3270144 w 4097580"/>
              <a:gd name="connsiteY43" fmla="*/ 3690954 h 4097580"/>
              <a:gd name="connsiteX44" fmla="*/ 3063758 w 4097580"/>
              <a:gd name="connsiteY44" fmla="*/ 270603 h 4097580"/>
              <a:gd name="connsiteX45" fmla="*/ 3159031 w 4097580"/>
              <a:gd name="connsiteY45" fmla="*/ 328483 h 4097580"/>
              <a:gd name="connsiteX46" fmla="*/ 3159031 w 4097580"/>
              <a:gd name="connsiteY46" fmla="*/ 3769098 h 4097580"/>
              <a:gd name="connsiteX47" fmla="*/ 3063758 w 4097580"/>
              <a:gd name="connsiteY47" fmla="*/ 3826978 h 4097580"/>
              <a:gd name="connsiteX48" fmla="*/ 1063485 w 4097580"/>
              <a:gd name="connsiteY48" fmla="*/ 252582 h 4097580"/>
              <a:gd name="connsiteX49" fmla="*/ 1063485 w 4097580"/>
              <a:gd name="connsiteY49" fmla="*/ 3844998 h 4097580"/>
              <a:gd name="connsiteX50" fmla="*/ 968212 w 4097580"/>
              <a:gd name="connsiteY50" fmla="*/ 3787118 h 4097580"/>
              <a:gd name="connsiteX51" fmla="*/ 968212 w 4097580"/>
              <a:gd name="connsiteY51" fmla="*/ 310462 h 4097580"/>
              <a:gd name="connsiteX52" fmla="*/ 2801814 w 4097580"/>
              <a:gd name="connsiteY52" fmla="*/ 144733 h 4097580"/>
              <a:gd name="connsiteX53" fmla="*/ 2846271 w 4097580"/>
              <a:gd name="connsiteY53" fmla="*/ 161004 h 4097580"/>
              <a:gd name="connsiteX54" fmla="*/ 2897087 w 4097580"/>
              <a:gd name="connsiteY54" fmla="*/ 185484 h 4097580"/>
              <a:gd name="connsiteX55" fmla="*/ 2897087 w 4097580"/>
              <a:gd name="connsiteY55" fmla="*/ 3912097 h 4097580"/>
              <a:gd name="connsiteX56" fmla="*/ 2846271 w 4097580"/>
              <a:gd name="connsiteY56" fmla="*/ 3936576 h 4097580"/>
              <a:gd name="connsiteX57" fmla="*/ 2801814 w 4097580"/>
              <a:gd name="connsiteY57" fmla="*/ 3952848 h 4097580"/>
              <a:gd name="connsiteX58" fmla="*/ 1325428 w 4097580"/>
              <a:gd name="connsiteY58" fmla="*/ 133876 h 4097580"/>
              <a:gd name="connsiteX59" fmla="*/ 1325428 w 4097580"/>
              <a:gd name="connsiteY59" fmla="*/ 3963704 h 4097580"/>
              <a:gd name="connsiteX60" fmla="*/ 1251309 w 4097580"/>
              <a:gd name="connsiteY60" fmla="*/ 3936576 h 4097580"/>
              <a:gd name="connsiteX61" fmla="*/ 1230155 w 4097580"/>
              <a:gd name="connsiteY61" fmla="*/ 3926386 h 4097580"/>
              <a:gd name="connsiteX62" fmla="*/ 1230155 w 4097580"/>
              <a:gd name="connsiteY62" fmla="*/ 171195 h 4097580"/>
              <a:gd name="connsiteX63" fmla="*/ 1251309 w 4097580"/>
              <a:gd name="connsiteY63" fmla="*/ 161004 h 4097580"/>
              <a:gd name="connsiteX64" fmla="*/ 2539871 w 4097580"/>
              <a:gd name="connsiteY64" fmla="*/ 61726 h 4097580"/>
              <a:gd name="connsiteX65" fmla="*/ 2635144 w 4097580"/>
              <a:gd name="connsiteY65" fmla="*/ 86223 h 4097580"/>
              <a:gd name="connsiteX66" fmla="*/ 2635144 w 4097580"/>
              <a:gd name="connsiteY66" fmla="*/ 4011357 h 4097580"/>
              <a:gd name="connsiteX67" fmla="*/ 2539871 w 4097580"/>
              <a:gd name="connsiteY67" fmla="*/ 4035854 h 4097580"/>
              <a:gd name="connsiteX68" fmla="*/ 1587371 w 4097580"/>
              <a:gd name="connsiteY68" fmla="*/ 54099 h 4097580"/>
              <a:gd name="connsiteX69" fmla="*/ 1587371 w 4097580"/>
              <a:gd name="connsiteY69" fmla="*/ 4043481 h 4097580"/>
              <a:gd name="connsiteX70" fmla="*/ 1492098 w 4097580"/>
              <a:gd name="connsiteY70" fmla="*/ 4018984 h 4097580"/>
              <a:gd name="connsiteX71" fmla="*/ 1492098 w 4097580"/>
              <a:gd name="connsiteY71" fmla="*/ 78597 h 4097580"/>
              <a:gd name="connsiteX72" fmla="*/ 2277928 w 4097580"/>
              <a:gd name="connsiteY72" fmla="*/ 13579 h 4097580"/>
              <a:gd name="connsiteX73" fmla="*/ 2373201 w 4097580"/>
              <a:gd name="connsiteY73" fmla="*/ 28119 h 4097580"/>
              <a:gd name="connsiteX74" fmla="*/ 2373201 w 4097580"/>
              <a:gd name="connsiteY74" fmla="*/ 4069461 h 4097580"/>
              <a:gd name="connsiteX75" fmla="*/ 2277928 w 4097580"/>
              <a:gd name="connsiteY75" fmla="*/ 4084002 h 4097580"/>
              <a:gd name="connsiteX76" fmla="*/ 1849314 w 4097580"/>
              <a:gd name="connsiteY76" fmla="*/ 10073 h 4097580"/>
              <a:gd name="connsiteX77" fmla="*/ 1849314 w 4097580"/>
              <a:gd name="connsiteY77" fmla="*/ 4087507 h 4097580"/>
              <a:gd name="connsiteX78" fmla="*/ 1839313 w 4097580"/>
              <a:gd name="connsiteY78" fmla="*/ 4087002 h 4097580"/>
              <a:gd name="connsiteX79" fmla="*/ 1754041 w 4097580"/>
              <a:gd name="connsiteY79" fmla="*/ 4073988 h 4097580"/>
              <a:gd name="connsiteX80" fmla="*/ 1754041 w 4097580"/>
              <a:gd name="connsiteY80" fmla="*/ 23592 h 4097580"/>
              <a:gd name="connsiteX81" fmla="*/ 1839313 w 4097580"/>
              <a:gd name="connsiteY81" fmla="*/ 10578 h 4097580"/>
              <a:gd name="connsiteX82" fmla="*/ 2048790 w 4097580"/>
              <a:gd name="connsiteY82" fmla="*/ 0 h 4097580"/>
              <a:gd name="connsiteX83" fmla="*/ 2111258 w 4097580"/>
              <a:gd name="connsiteY83" fmla="*/ 3155 h 4097580"/>
              <a:gd name="connsiteX84" fmla="*/ 2111258 w 4097580"/>
              <a:gd name="connsiteY84" fmla="*/ 4094426 h 4097580"/>
              <a:gd name="connsiteX85" fmla="*/ 2048790 w 4097580"/>
              <a:gd name="connsiteY85" fmla="*/ 4097580 h 4097580"/>
              <a:gd name="connsiteX86" fmla="*/ 2015985 w 4097580"/>
              <a:gd name="connsiteY86" fmla="*/ 4095924 h 4097580"/>
              <a:gd name="connsiteX87" fmla="*/ 2015985 w 4097580"/>
              <a:gd name="connsiteY87" fmla="*/ 1657 h 409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097580" h="4097580">
                <a:moveTo>
                  <a:pt x="15665" y="1805980"/>
                </a:moveTo>
                <a:lnTo>
                  <a:pt x="15665" y="2291600"/>
                </a:lnTo>
                <a:lnTo>
                  <a:pt x="10578" y="2258267"/>
                </a:lnTo>
                <a:cubicBezTo>
                  <a:pt x="3583" y="2189393"/>
                  <a:pt x="0" y="2119510"/>
                  <a:pt x="0" y="2048790"/>
                </a:cubicBezTo>
                <a:cubicBezTo>
                  <a:pt x="0" y="1978070"/>
                  <a:pt x="3583" y="1908188"/>
                  <a:pt x="10578" y="1839313"/>
                </a:cubicBezTo>
                <a:close/>
                <a:moveTo>
                  <a:pt x="4055974" y="1636007"/>
                </a:moveTo>
                <a:lnTo>
                  <a:pt x="4087002" y="1839313"/>
                </a:lnTo>
                <a:cubicBezTo>
                  <a:pt x="4093997" y="1908188"/>
                  <a:pt x="4097580" y="1978070"/>
                  <a:pt x="4097580" y="2048790"/>
                </a:cubicBezTo>
                <a:cubicBezTo>
                  <a:pt x="4097580" y="2119510"/>
                  <a:pt x="4093997" y="2189393"/>
                  <a:pt x="4087002" y="2258267"/>
                </a:cubicBezTo>
                <a:lnTo>
                  <a:pt x="4055974" y="2461574"/>
                </a:lnTo>
                <a:close/>
                <a:moveTo>
                  <a:pt x="277609" y="1022289"/>
                </a:moveTo>
                <a:lnTo>
                  <a:pt x="277609" y="3075291"/>
                </a:lnTo>
                <a:lnTo>
                  <a:pt x="247278" y="3025365"/>
                </a:lnTo>
                <a:lnTo>
                  <a:pt x="182336" y="2890554"/>
                </a:lnTo>
                <a:lnTo>
                  <a:pt x="182336" y="1207027"/>
                </a:lnTo>
                <a:lnTo>
                  <a:pt x="247278" y="1072216"/>
                </a:lnTo>
                <a:close/>
                <a:moveTo>
                  <a:pt x="3794031" y="979591"/>
                </a:moveTo>
                <a:lnTo>
                  <a:pt x="3850302" y="1072216"/>
                </a:lnTo>
                <a:lnTo>
                  <a:pt x="3889304" y="1153179"/>
                </a:lnTo>
                <a:lnTo>
                  <a:pt x="3889304" y="2944402"/>
                </a:lnTo>
                <a:lnTo>
                  <a:pt x="3850302" y="3025365"/>
                </a:lnTo>
                <a:lnTo>
                  <a:pt x="3794031" y="3117990"/>
                </a:lnTo>
                <a:close/>
                <a:moveTo>
                  <a:pt x="539552" y="666671"/>
                </a:moveTo>
                <a:lnTo>
                  <a:pt x="539552" y="3430909"/>
                </a:lnTo>
                <a:lnTo>
                  <a:pt x="467844" y="3352011"/>
                </a:lnTo>
                <a:lnTo>
                  <a:pt x="444279" y="3320497"/>
                </a:lnTo>
                <a:lnTo>
                  <a:pt x="444279" y="777083"/>
                </a:lnTo>
                <a:lnTo>
                  <a:pt x="467844" y="745570"/>
                </a:lnTo>
                <a:close/>
                <a:moveTo>
                  <a:pt x="3532087" y="638129"/>
                </a:moveTo>
                <a:lnTo>
                  <a:pt x="3627360" y="742956"/>
                </a:lnTo>
                <a:lnTo>
                  <a:pt x="3627360" y="3354625"/>
                </a:lnTo>
                <a:lnTo>
                  <a:pt x="3532087" y="3459451"/>
                </a:lnTo>
                <a:close/>
                <a:moveTo>
                  <a:pt x="801541" y="425990"/>
                </a:moveTo>
                <a:lnTo>
                  <a:pt x="801541" y="3671591"/>
                </a:lnTo>
                <a:lnTo>
                  <a:pt x="745570" y="3629736"/>
                </a:lnTo>
                <a:lnTo>
                  <a:pt x="706268" y="3594016"/>
                </a:lnTo>
                <a:lnTo>
                  <a:pt x="706268" y="503564"/>
                </a:lnTo>
                <a:lnTo>
                  <a:pt x="745570" y="467845"/>
                </a:lnTo>
                <a:close/>
                <a:moveTo>
                  <a:pt x="3270144" y="406626"/>
                </a:moveTo>
                <a:lnTo>
                  <a:pt x="3352010" y="467845"/>
                </a:lnTo>
                <a:lnTo>
                  <a:pt x="3365417" y="480029"/>
                </a:lnTo>
                <a:lnTo>
                  <a:pt x="3365417" y="3617551"/>
                </a:lnTo>
                <a:lnTo>
                  <a:pt x="3352010" y="3629736"/>
                </a:lnTo>
                <a:lnTo>
                  <a:pt x="3270144" y="3690954"/>
                </a:lnTo>
                <a:close/>
                <a:moveTo>
                  <a:pt x="3063758" y="270603"/>
                </a:moveTo>
                <a:lnTo>
                  <a:pt x="3159031" y="328483"/>
                </a:lnTo>
                <a:lnTo>
                  <a:pt x="3159031" y="3769098"/>
                </a:lnTo>
                <a:lnTo>
                  <a:pt x="3063758" y="3826978"/>
                </a:lnTo>
                <a:close/>
                <a:moveTo>
                  <a:pt x="1063485" y="252582"/>
                </a:moveTo>
                <a:lnTo>
                  <a:pt x="1063485" y="3844998"/>
                </a:lnTo>
                <a:lnTo>
                  <a:pt x="968212" y="3787118"/>
                </a:lnTo>
                <a:lnTo>
                  <a:pt x="968212" y="310462"/>
                </a:lnTo>
                <a:close/>
                <a:moveTo>
                  <a:pt x="2801814" y="144733"/>
                </a:moveTo>
                <a:lnTo>
                  <a:pt x="2846271" y="161004"/>
                </a:lnTo>
                <a:lnTo>
                  <a:pt x="2897087" y="185484"/>
                </a:lnTo>
                <a:lnTo>
                  <a:pt x="2897087" y="3912097"/>
                </a:lnTo>
                <a:lnTo>
                  <a:pt x="2846271" y="3936576"/>
                </a:lnTo>
                <a:lnTo>
                  <a:pt x="2801814" y="3952848"/>
                </a:lnTo>
                <a:close/>
                <a:moveTo>
                  <a:pt x="1325428" y="133876"/>
                </a:moveTo>
                <a:lnTo>
                  <a:pt x="1325428" y="3963704"/>
                </a:lnTo>
                <a:lnTo>
                  <a:pt x="1251309" y="3936576"/>
                </a:lnTo>
                <a:lnTo>
                  <a:pt x="1230155" y="3926386"/>
                </a:lnTo>
                <a:lnTo>
                  <a:pt x="1230155" y="171195"/>
                </a:lnTo>
                <a:lnTo>
                  <a:pt x="1251309" y="161004"/>
                </a:lnTo>
                <a:close/>
                <a:moveTo>
                  <a:pt x="2539871" y="61726"/>
                </a:moveTo>
                <a:lnTo>
                  <a:pt x="2635144" y="86223"/>
                </a:lnTo>
                <a:lnTo>
                  <a:pt x="2635144" y="4011357"/>
                </a:lnTo>
                <a:lnTo>
                  <a:pt x="2539871" y="4035854"/>
                </a:lnTo>
                <a:close/>
                <a:moveTo>
                  <a:pt x="1587371" y="54099"/>
                </a:moveTo>
                <a:lnTo>
                  <a:pt x="1587371" y="4043481"/>
                </a:lnTo>
                <a:lnTo>
                  <a:pt x="1492098" y="4018984"/>
                </a:lnTo>
                <a:lnTo>
                  <a:pt x="1492098" y="78597"/>
                </a:lnTo>
                <a:close/>
                <a:moveTo>
                  <a:pt x="2277928" y="13579"/>
                </a:moveTo>
                <a:lnTo>
                  <a:pt x="2373201" y="28119"/>
                </a:lnTo>
                <a:lnTo>
                  <a:pt x="2373201" y="4069461"/>
                </a:lnTo>
                <a:lnTo>
                  <a:pt x="2277928" y="4084002"/>
                </a:lnTo>
                <a:close/>
                <a:moveTo>
                  <a:pt x="1849314" y="10073"/>
                </a:moveTo>
                <a:lnTo>
                  <a:pt x="1849314" y="4087507"/>
                </a:lnTo>
                <a:lnTo>
                  <a:pt x="1839313" y="4087002"/>
                </a:lnTo>
                <a:lnTo>
                  <a:pt x="1754041" y="4073988"/>
                </a:lnTo>
                <a:lnTo>
                  <a:pt x="1754041" y="23592"/>
                </a:lnTo>
                <a:lnTo>
                  <a:pt x="1839313" y="10578"/>
                </a:lnTo>
                <a:close/>
                <a:moveTo>
                  <a:pt x="2048790" y="0"/>
                </a:moveTo>
                <a:lnTo>
                  <a:pt x="2111258" y="3155"/>
                </a:lnTo>
                <a:lnTo>
                  <a:pt x="2111258" y="4094426"/>
                </a:lnTo>
                <a:lnTo>
                  <a:pt x="2048790" y="4097580"/>
                </a:lnTo>
                <a:lnTo>
                  <a:pt x="2015985" y="4095924"/>
                </a:lnTo>
                <a:lnTo>
                  <a:pt x="2015985" y="16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6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/>
          <p:cNvSpPr/>
          <p:nvPr userDrawn="1">
            <p:custDataLst>
              <p:tags r:id="rId11"/>
            </p:custDataLst>
          </p:nvPr>
        </p:nvSpPr>
        <p:spPr>
          <a:xfrm>
            <a:off x="1" y="0"/>
            <a:ext cx="1743172" cy="1606532"/>
          </a:xfrm>
          <a:custGeom>
            <a:avLst/>
            <a:gdLst>
              <a:gd name="connsiteX0" fmla="*/ 0 w 3826529"/>
              <a:gd name="connsiteY0" fmla="*/ 0 h 3201328"/>
              <a:gd name="connsiteX1" fmla="*/ 3724251 w 3826529"/>
              <a:gd name="connsiteY1" fmla="*/ 0 h 3201328"/>
              <a:gd name="connsiteX2" fmla="*/ 3745355 w 3826529"/>
              <a:gd name="connsiteY2" fmla="*/ 38993 h 3201328"/>
              <a:gd name="connsiteX3" fmla="*/ 3734162 w 3826529"/>
              <a:gd name="connsiteY3" fmla="*/ 728290 h 3201328"/>
              <a:gd name="connsiteX4" fmla="*/ 1484166 w 3826529"/>
              <a:gd name="connsiteY4" fmla="*/ 903298 h 3201328"/>
              <a:gd name="connsiteX5" fmla="*/ 734167 w 3826529"/>
              <a:gd name="connsiteY5" fmla="*/ 3028303 h 3201328"/>
              <a:gd name="connsiteX6" fmla="*/ 67185 w 3826529"/>
              <a:gd name="connsiteY6" fmla="*/ 3201070 h 3201328"/>
              <a:gd name="connsiteX7" fmla="*/ 0 w 3826529"/>
              <a:gd name="connsiteY7" fmla="*/ 3196711 h 320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6529" h="3201328">
                <a:moveTo>
                  <a:pt x="0" y="0"/>
                </a:moveTo>
                <a:lnTo>
                  <a:pt x="3724251" y="0"/>
                </a:lnTo>
                <a:lnTo>
                  <a:pt x="3745355" y="38993"/>
                </a:lnTo>
                <a:cubicBezTo>
                  <a:pt x="3850863" y="273070"/>
                  <a:pt x="3860039" y="558661"/>
                  <a:pt x="3734162" y="728290"/>
                </a:cubicBezTo>
                <a:cubicBezTo>
                  <a:pt x="3374913" y="1212391"/>
                  <a:pt x="2188625" y="384111"/>
                  <a:pt x="1484166" y="903298"/>
                </a:cubicBezTo>
                <a:cubicBezTo>
                  <a:pt x="802698" y="1405563"/>
                  <a:pt x="1379236" y="2573921"/>
                  <a:pt x="734167" y="3028303"/>
                </a:cubicBezTo>
                <a:cubicBezTo>
                  <a:pt x="564465" y="3147834"/>
                  <a:pt x="327588" y="3205714"/>
                  <a:pt x="67185" y="3201070"/>
                </a:cubicBezTo>
                <a:lnTo>
                  <a:pt x="0" y="3196711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44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674206" y="0"/>
            <a:ext cx="1517793" cy="2437144"/>
          </a:xfrm>
          <a:prstGeom prst="rect">
            <a:avLst/>
          </a:prstGeom>
        </p:spPr>
      </p:pic>
      <p:sp>
        <p:nvSpPr>
          <p:cNvPr id="19" name="任意多边形: 形状 18"/>
          <p:cNvSpPr/>
          <p:nvPr userDrawn="1">
            <p:custDataLst>
              <p:tags r:id="rId15"/>
            </p:custDataLst>
          </p:nvPr>
        </p:nvSpPr>
        <p:spPr>
          <a:xfrm>
            <a:off x="10550430" y="2607612"/>
            <a:ext cx="634091" cy="1138205"/>
          </a:xfrm>
          <a:custGeom>
            <a:avLst/>
            <a:gdLst>
              <a:gd name="connsiteX0" fmla="*/ 109922 w 634091"/>
              <a:gd name="connsiteY0" fmla="*/ 1077255 h 1138205"/>
              <a:gd name="connsiteX1" fmla="*/ 127723 w 634091"/>
              <a:gd name="connsiteY1" fmla="*/ 1082240 h 1138205"/>
              <a:gd name="connsiteX2" fmla="*/ 111158 w 634091"/>
              <a:gd name="connsiteY2" fmla="*/ 1134804 h 1138205"/>
              <a:gd name="connsiteX3" fmla="*/ 64778 w 634091"/>
              <a:gd name="connsiteY3" fmla="*/ 1121665 h 1138205"/>
              <a:gd name="connsiteX4" fmla="*/ 91284 w 634091"/>
              <a:gd name="connsiteY4" fmla="*/ 1082240 h 1138205"/>
              <a:gd name="connsiteX5" fmla="*/ 109922 w 634091"/>
              <a:gd name="connsiteY5" fmla="*/ 1077255 h 1138205"/>
              <a:gd name="connsiteX6" fmla="*/ 275704 w 634091"/>
              <a:gd name="connsiteY6" fmla="*/ 1077248 h 1138205"/>
              <a:gd name="connsiteX7" fmla="*/ 293505 w 634091"/>
              <a:gd name="connsiteY7" fmla="*/ 1082233 h 1138205"/>
              <a:gd name="connsiteX8" fmla="*/ 276940 w 634091"/>
              <a:gd name="connsiteY8" fmla="*/ 1134805 h 1138205"/>
              <a:gd name="connsiteX9" fmla="*/ 230560 w 634091"/>
              <a:gd name="connsiteY9" fmla="*/ 1121666 h 1138205"/>
              <a:gd name="connsiteX10" fmla="*/ 230560 w 634091"/>
              <a:gd name="connsiteY10" fmla="*/ 1121658 h 1138205"/>
              <a:gd name="connsiteX11" fmla="*/ 257066 w 634091"/>
              <a:gd name="connsiteY11" fmla="*/ 1082233 h 1138205"/>
              <a:gd name="connsiteX12" fmla="*/ 275704 w 634091"/>
              <a:gd name="connsiteY12" fmla="*/ 1077248 h 1138205"/>
              <a:gd name="connsiteX13" fmla="*/ 368783 w 634091"/>
              <a:gd name="connsiteY13" fmla="*/ 959573 h 1138205"/>
              <a:gd name="connsiteX14" fmla="*/ 386584 w 634091"/>
              <a:gd name="connsiteY14" fmla="*/ 964558 h 1138205"/>
              <a:gd name="connsiteX15" fmla="*/ 370019 w 634091"/>
              <a:gd name="connsiteY15" fmla="*/ 1017122 h 1138205"/>
              <a:gd name="connsiteX16" fmla="*/ 323639 w 634091"/>
              <a:gd name="connsiteY16" fmla="*/ 1003983 h 1138205"/>
              <a:gd name="connsiteX17" fmla="*/ 350145 w 634091"/>
              <a:gd name="connsiteY17" fmla="*/ 964558 h 1138205"/>
              <a:gd name="connsiteX18" fmla="*/ 368783 w 634091"/>
              <a:gd name="connsiteY18" fmla="*/ 959573 h 1138205"/>
              <a:gd name="connsiteX19" fmla="*/ 261429 w 634091"/>
              <a:gd name="connsiteY19" fmla="*/ 934470 h 1138205"/>
              <a:gd name="connsiteX20" fmla="*/ 279230 w 634091"/>
              <a:gd name="connsiteY20" fmla="*/ 939455 h 1138205"/>
              <a:gd name="connsiteX21" fmla="*/ 262665 w 634091"/>
              <a:gd name="connsiteY21" fmla="*/ 992019 h 1138205"/>
              <a:gd name="connsiteX22" fmla="*/ 216285 w 634091"/>
              <a:gd name="connsiteY22" fmla="*/ 978880 h 1138205"/>
              <a:gd name="connsiteX23" fmla="*/ 242791 w 634091"/>
              <a:gd name="connsiteY23" fmla="*/ 939455 h 1138205"/>
              <a:gd name="connsiteX24" fmla="*/ 261429 w 634091"/>
              <a:gd name="connsiteY24" fmla="*/ 934470 h 1138205"/>
              <a:gd name="connsiteX25" fmla="*/ 70043 w 634091"/>
              <a:gd name="connsiteY25" fmla="*/ 813757 h 1138205"/>
              <a:gd name="connsiteX26" fmla="*/ 97062 w 634091"/>
              <a:gd name="connsiteY26" fmla="*/ 821387 h 1138205"/>
              <a:gd name="connsiteX27" fmla="*/ 71919 w 634091"/>
              <a:gd name="connsiteY27" fmla="*/ 901831 h 1138205"/>
              <a:gd name="connsiteX28" fmla="*/ 1524 w 634091"/>
              <a:gd name="connsiteY28" fmla="*/ 881723 h 1138205"/>
              <a:gd name="connsiteX29" fmla="*/ 41751 w 634091"/>
              <a:gd name="connsiteY29" fmla="*/ 821387 h 1138205"/>
              <a:gd name="connsiteX30" fmla="*/ 70043 w 634091"/>
              <a:gd name="connsiteY30" fmla="*/ 813757 h 1138205"/>
              <a:gd name="connsiteX31" fmla="*/ 253029 w 634091"/>
              <a:gd name="connsiteY31" fmla="*/ 767011 h 1138205"/>
              <a:gd name="connsiteX32" fmla="*/ 267543 w 634091"/>
              <a:gd name="connsiteY32" fmla="*/ 771075 h 1138205"/>
              <a:gd name="connsiteX33" fmla="*/ 254037 w 634091"/>
              <a:gd name="connsiteY33" fmla="*/ 813932 h 1138205"/>
              <a:gd name="connsiteX34" fmla="*/ 216223 w 634091"/>
              <a:gd name="connsiteY34" fmla="*/ 803219 h 1138205"/>
              <a:gd name="connsiteX35" fmla="*/ 237834 w 634091"/>
              <a:gd name="connsiteY35" fmla="*/ 771075 h 1138205"/>
              <a:gd name="connsiteX36" fmla="*/ 253029 w 634091"/>
              <a:gd name="connsiteY36" fmla="*/ 767011 h 1138205"/>
              <a:gd name="connsiteX37" fmla="*/ 473911 w 634091"/>
              <a:gd name="connsiteY37" fmla="*/ 761417 h 1138205"/>
              <a:gd name="connsiteX38" fmla="*/ 491712 w 634091"/>
              <a:gd name="connsiteY38" fmla="*/ 766402 h 1138205"/>
              <a:gd name="connsiteX39" fmla="*/ 475147 w 634091"/>
              <a:gd name="connsiteY39" fmla="*/ 818974 h 1138205"/>
              <a:gd name="connsiteX40" fmla="*/ 428767 w 634091"/>
              <a:gd name="connsiteY40" fmla="*/ 805835 h 1138205"/>
              <a:gd name="connsiteX41" fmla="*/ 428767 w 634091"/>
              <a:gd name="connsiteY41" fmla="*/ 805827 h 1138205"/>
              <a:gd name="connsiteX42" fmla="*/ 455273 w 634091"/>
              <a:gd name="connsiteY42" fmla="*/ 766402 h 1138205"/>
              <a:gd name="connsiteX43" fmla="*/ 473911 w 634091"/>
              <a:gd name="connsiteY43" fmla="*/ 761417 h 1138205"/>
              <a:gd name="connsiteX44" fmla="*/ 198162 w 634091"/>
              <a:gd name="connsiteY44" fmla="*/ 613030 h 1138205"/>
              <a:gd name="connsiteX45" fmla="*/ 211379 w 634091"/>
              <a:gd name="connsiteY45" fmla="*/ 616762 h 1138205"/>
              <a:gd name="connsiteX46" fmla="*/ 199080 w 634091"/>
              <a:gd name="connsiteY46" fmla="*/ 656112 h 1138205"/>
              <a:gd name="connsiteX47" fmla="*/ 164645 w 634091"/>
              <a:gd name="connsiteY47" fmla="*/ 646276 h 1138205"/>
              <a:gd name="connsiteX48" fmla="*/ 184323 w 634091"/>
              <a:gd name="connsiteY48" fmla="*/ 616762 h 1138205"/>
              <a:gd name="connsiteX49" fmla="*/ 198162 w 634091"/>
              <a:gd name="connsiteY49" fmla="*/ 613030 h 1138205"/>
              <a:gd name="connsiteX50" fmla="*/ 391308 w 634091"/>
              <a:gd name="connsiteY50" fmla="*/ 594870 h 1138205"/>
              <a:gd name="connsiteX51" fmla="*/ 399135 w 634091"/>
              <a:gd name="connsiteY51" fmla="*/ 677035 h 1138205"/>
              <a:gd name="connsiteX52" fmla="*/ 328708 w 634091"/>
              <a:gd name="connsiteY52" fmla="*/ 684863 h 1138205"/>
              <a:gd name="connsiteX53" fmla="*/ 316970 w 634091"/>
              <a:gd name="connsiteY53" fmla="*/ 649650 h 1138205"/>
              <a:gd name="connsiteX54" fmla="*/ 344356 w 634091"/>
              <a:gd name="connsiteY54" fmla="*/ 606608 h 1138205"/>
              <a:gd name="connsiteX55" fmla="*/ 391308 w 634091"/>
              <a:gd name="connsiteY55" fmla="*/ 594870 h 1138205"/>
              <a:gd name="connsiteX56" fmla="*/ 392859 w 634091"/>
              <a:gd name="connsiteY56" fmla="*/ 351638 h 1138205"/>
              <a:gd name="connsiteX57" fmla="*/ 434663 w 634091"/>
              <a:gd name="connsiteY57" fmla="*/ 363344 h 1138205"/>
              <a:gd name="connsiteX58" fmla="*/ 395762 w 634091"/>
              <a:gd name="connsiteY58" fmla="*/ 486785 h 1138205"/>
              <a:gd name="connsiteX59" fmla="*/ 286844 w 634091"/>
              <a:gd name="connsiteY59" fmla="*/ 455929 h 1138205"/>
              <a:gd name="connsiteX60" fmla="*/ 349090 w 634091"/>
              <a:gd name="connsiteY60" fmla="*/ 363344 h 1138205"/>
              <a:gd name="connsiteX61" fmla="*/ 392859 w 634091"/>
              <a:gd name="connsiteY61" fmla="*/ 351638 h 1138205"/>
              <a:gd name="connsiteX62" fmla="*/ 207870 w 634091"/>
              <a:gd name="connsiteY62" fmla="*/ 258230 h 1138205"/>
              <a:gd name="connsiteX63" fmla="*/ 257246 w 634091"/>
              <a:gd name="connsiteY63" fmla="*/ 272172 h 1138205"/>
              <a:gd name="connsiteX64" fmla="*/ 211299 w 634091"/>
              <a:gd name="connsiteY64" fmla="*/ 419181 h 1138205"/>
              <a:gd name="connsiteX65" fmla="*/ 82655 w 634091"/>
              <a:gd name="connsiteY65" fmla="*/ 382433 h 1138205"/>
              <a:gd name="connsiteX66" fmla="*/ 156168 w 634091"/>
              <a:gd name="connsiteY66" fmla="*/ 272172 h 1138205"/>
              <a:gd name="connsiteX67" fmla="*/ 207870 w 634091"/>
              <a:gd name="connsiteY67" fmla="*/ 258230 h 1138205"/>
              <a:gd name="connsiteX68" fmla="*/ 579941 w 634091"/>
              <a:gd name="connsiteY68" fmla="*/ 186436 h 1138205"/>
              <a:gd name="connsiteX69" fmla="*/ 621745 w 634091"/>
              <a:gd name="connsiteY69" fmla="*/ 198142 h 1138205"/>
              <a:gd name="connsiteX70" fmla="*/ 582844 w 634091"/>
              <a:gd name="connsiteY70" fmla="*/ 321600 h 1138205"/>
              <a:gd name="connsiteX71" fmla="*/ 473926 w 634091"/>
              <a:gd name="connsiteY71" fmla="*/ 290745 h 1138205"/>
              <a:gd name="connsiteX72" fmla="*/ 473926 w 634091"/>
              <a:gd name="connsiteY72" fmla="*/ 290727 h 1138205"/>
              <a:gd name="connsiteX73" fmla="*/ 536172 w 634091"/>
              <a:gd name="connsiteY73" fmla="*/ 198142 h 1138205"/>
              <a:gd name="connsiteX74" fmla="*/ 579941 w 634091"/>
              <a:gd name="connsiteY74" fmla="*/ 186436 h 1138205"/>
              <a:gd name="connsiteX75" fmla="*/ 425741 w 634091"/>
              <a:gd name="connsiteY75" fmla="*/ 306 h 1138205"/>
              <a:gd name="connsiteX76" fmla="*/ 459369 w 634091"/>
              <a:gd name="connsiteY76" fmla="*/ 5702 h 1138205"/>
              <a:gd name="connsiteX77" fmla="*/ 477751 w 634091"/>
              <a:gd name="connsiteY77" fmla="*/ 198659 h 1138205"/>
              <a:gd name="connsiteX78" fmla="*/ 312360 w 634091"/>
              <a:gd name="connsiteY78" fmla="*/ 217042 h 1138205"/>
              <a:gd name="connsiteX79" fmla="*/ 284794 w 634091"/>
              <a:gd name="connsiteY79" fmla="*/ 134346 h 1138205"/>
              <a:gd name="connsiteX80" fmla="*/ 349107 w 634091"/>
              <a:gd name="connsiteY80" fmla="*/ 33267 h 1138205"/>
              <a:gd name="connsiteX81" fmla="*/ 425741 w 634091"/>
              <a:gd name="connsiteY81" fmla="*/ 306 h 113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34091" h="1138205">
                <a:moveTo>
                  <a:pt x="109922" y="1077255"/>
                </a:moveTo>
                <a:cubicBezTo>
                  <a:pt x="116750" y="1076720"/>
                  <a:pt x="123439" y="1077846"/>
                  <a:pt x="127723" y="1082240"/>
                </a:cubicBezTo>
                <a:cubicBezTo>
                  <a:pt x="138808" y="1093612"/>
                  <a:pt x="131934" y="1124974"/>
                  <a:pt x="111158" y="1134804"/>
                </a:cubicBezTo>
                <a:cubicBezTo>
                  <a:pt x="94541" y="1142676"/>
                  <a:pt x="70002" y="1136301"/>
                  <a:pt x="64778" y="1121665"/>
                </a:cubicBezTo>
                <a:cubicBezTo>
                  <a:pt x="59416" y="1106641"/>
                  <a:pt x="76604" y="1089063"/>
                  <a:pt x="91284" y="1082240"/>
                </a:cubicBezTo>
                <a:cubicBezTo>
                  <a:pt x="96126" y="1079988"/>
                  <a:pt x="103094" y="1077791"/>
                  <a:pt x="109922" y="1077255"/>
                </a:cubicBezTo>
                <a:close/>
                <a:moveTo>
                  <a:pt x="275704" y="1077248"/>
                </a:moveTo>
                <a:cubicBezTo>
                  <a:pt x="282532" y="1076713"/>
                  <a:pt x="289221" y="1077839"/>
                  <a:pt x="293505" y="1082233"/>
                </a:cubicBezTo>
                <a:cubicBezTo>
                  <a:pt x="304590" y="1093612"/>
                  <a:pt x="297716" y="1124974"/>
                  <a:pt x="276940" y="1134805"/>
                </a:cubicBezTo>
                <a:cubicBezTo>
                  <a:pt x="260323" y="1142676"/>
                  <a:pt x="235784" y="1136301"/>
                  <a:pt x="230560" y="1121666"/>
                </a:cubicBezTo>
                <a:lnTo>
                  <a:pt x="230560" y="1121658"/>
                </a:lnTo>
                <a:cubicBezTo>
                  <a:pt x="225198" y="1106634"/>
                  <a:pt x="242386" y="1089056"/>
                  <a:pt x="257066" y="1082233"/>
                </a:cubicBezTo>
                <a:cubicBezTo>
                  <a:pt x="261908" y="1079981"/>
                  <a:pt x="268876" y="1077784"/>
                  <a:pt x="275704" y="1077248"/>
                </a:cubicBezTo>
                <a:close/>
                <a:moveTo>
                  <a:pt x="368783" y="959573"/>
                </a:moveTo>
                <a:cubicBezTo>
                  <a:pt x="375611" y="959038"/>
                  <a:pt x="382299" y="960164"/>
                  <a:pt x="386584" y="964558"/>
                </a:cubicBezTo>
                <a:cubicBezTo>
                  <a:pt x="397669" y="975930"/>
                  <a:pt x="390795" y="1007292"/>
                  <a:pt x="370019" y="1017122"/>
                </a:cubicBezTo>
                <a:cubicBezTo>
                  <a:pt x="353402" y="1024994"/>
                  <a:pt x="328863" y="1018619"/>
                  <a:pt x="323639" y="1003983"/>
                </a:cubicBezTo>
                <a:cubicBezTo>
                  <a:pt x="318277" y="988959"/>
                  <a:pt x="335465" y="971381"/>
                  <a:pt x="350145" y="964558"/>
                </a:cubicBezTo>
                <a:cubicBezTo>
                  <a:pt x="354987" y="962306"/>
                  <a:pt x="361955" y="960109"/>
                  <a:pt x="368783" y="959573"/>
                </a:cubicBezTo>
                <a:close/>
                <a:moveTo>
                  <a:pt x="261429" y="934470"/>
                </a:moveTo>
                <a:cubicBezTo>
                  <a:pt x="268257" y="933935"/>
                  <a:pt x="274946" y="935061"/>
                  <a:pt x="279230" y="939455"/>
                </a:cubicBezTo>
                <a:cubicBezTo>
                  <a:pt x="290315" y="950827"/>
                  <a:pt x="283441" y="982189"/>
                  <a:pt x="262665" y="992019"/>
                </a:cubicBezTo>
                <a:cubicBezTo>
                  <a:pt x="246048" y="999891"/>
                  <a:pt x="221509" y="993516"/>
                  <a:pt x="216285" y="978880"/>
                </a:cubicBezTo>
                <a:cubicBezTo>
                  <a:pt x="210923" y="963856"/>
                  <a:pt x="228111" y="946278"/>
                  <a:pt x="242791" y="939455"/>
                </a:cubicBezTo>
                <a:cubicBezTo>
                  <a:pt x="247633" y="937203"/>
                  <a:pt x="254601" y="935006"/>
                  <a:pt x="261429" y="934470"/>
                </a:cubicBezTo>
                <a:close/>
                <a:moveTo>
                  <a:pt x="70043" y="813757"/>
                </a:moveTo>
                <a:cubicBezTo>
                  <a:pt x="80409" y="812937"/>
                  <a:pt x="90562" y="814660"/>
                  <a:pt x="97062" y="821387"/>
                </a:cubicBezTo>
                <a:cubicBezTo>
                  <a:pt x="113890" y="838790"/>
                  <a:pt x="103444" y="886785"/>
                  <a:pt x="71919" y="901831"/>
                </a:cubicBezTo>
                <a:cubicBezTo>
                  <a:pt x="46691" y="913870"/>
                  <a:pt x="9453" y="904122"/>
                  <a:pt x="1524" y="881723"/>
                </a:cubicBezTo>
                <a:cubicBezTo>
                  <a:pt x="-6621" y="858720"/>
                  <a:pt x="19464" y="831832"/>
                  <a:pt x="41751" y="821387"/>
                </a:cubicBezTo>
                <a:cubicBezTo>
                  <a:pt x="49100" y="817941"/>
                  <a:pt x="59677" y="814578"/>
                  <a:pt x="70043" y="813757"/>
                </a:cubicBezTo>
                <a:close/>
                <a:moveTo>
                  <a:pt x="253029" y="767011"/>
                </a:moveTo>
                <a:cubicBezTo>
                  <a:pt x="258596" y="766574"/>
                  <a:pt x="264050" y="767492"/>
                  <a:pt x="267543" y="771075"/>
                </a:cubicBezTo>
                <a:cubicBezTo>
                  <a:pt x="276581" y="780346"/>
                  <a:pt x="270976" y="805916"/>
                  <a:pt x="254037" y="813932"/>
                </a:cubicBezTo>
                <a:cubicBezTo>
                  <a:pt x="240489" y="820350"/>
                  <a:pt x="220482" y="815152"/>
                  <a:pt x="216223" y="803219"/>
                </a:cubicBezTo>
                <a:cubicBezTo>
                  <a:pt x="211851" y="790969"/>
                  <a:pt x="225865" y="776638"/>
                  <a:pt x="237834" y="771075"/>
                </a:cubicBezTo>
                <a:cubicBezTo>
                  <a:pt x="241782" y="769239"/>
                  <a:pt x="247462" y="767447"/>
                  <a:pt x="253029" y="767011"/>
                </a:cubicBezTo>
                <a:close/>
                <a:moveTo>
                  <a:pt x="473911" y="761417"/>
                </a:moveTo>
                <a:cubicBezTo>
                  <a:pt x="480739" y="760882"/>
                  <a:pt x="487428" y="762008"/>
                  <a:pt x="491712" y="766402"/>
                </a:cubicBezTo>
                <a:cubicBezTo>
                  <a:pt x="502797" y="777781"/>
                  <a:pt x="495923" y="809143"/>
                  <a:pt x="475147" y="818974"/>
                </a:cubicBezTo>
                <a:cubicBezTo>
                  <a:pt x="458530" y="826845"/>
                  <a:pt x="433991" y="820470"/>
                  <a:pt x="428767" y="805835"/>
                </a:cubicBezTo>
                <a:lnTo>
                  <a:pt x="428767" y="805827"/>
                </a:lnTo>
                <a:cubicBezTo>
                  <a:pt x="423405" y="790803"/>
                  <a:pt x="440593" y="773225"/>
                  <a:pt x="455273" y="766402"/>
                </a:cubicBezTo>
                <a:cubicBezTo>
                  <a:pt x="460115" y="764150"/>
                  <a:pt x="467082" y="761953"/>
                  <a:pt x="473911" y="761417"/>
                </a:cubicBezTo>
                <a:close/>
                <a:moveTo>
                  <a:pt x="198162" y="613030"/>
                </a:moveTo>
                <a:cubicBezTo>
                  <a:pt x="203233" y="612628"/>
                  <a:pt x="208200" y="613471"/>
                  <a:pt x="211379" y="616762"/>
                </a:cubicBezTo>
                <a:cubicBezTo>
                  <a:pt x="219611" y="625274"/>
                  <a:pt x="214501" y="648752"/>
                  <a:pt x="199080" y="656112"/>
                </a:cubicBezTo>
                <a:cubicBezTo>
                  <a:pt x="186739" y="662001"/>
                  <a:pt x="168523" y="657233"/>
                  <a:pt x="164645" y="646276"/>
                </a:cubicBezTo>
                <a:cubicBezTo>
                  <a:pt x="160661" y="635023"/>
                  <a:pt x="173421" y="621871"/>
                  <a:pt x="184323" y="616762"/>
                </a:cubicBezTo>
                <a:cubicBezTo>
                  <a:pt x="187918" y="615076"/>
                  <a:pt x="193092" y="613431"/>
                  <a:pt x="198162" y="613030"/>
                </a:cubicBezTo>
                <a:close/>
                <a:moveTo>
                  <a:pt x="391308" y="594870"/>
                </a:moveTo>
                <a:cubicBezTo>
                  <a:pt x="413749" y="605507"/>
                  <a:pt x="421804" y="652107"/>
                  <a:pt x="399135" y="677035"/>
                </a:cubicBezTo>
                <a:cubicBezTo>
                  <a:pt x="381521" y="696410"/>
                  <a:pt x="346498" y="701443"/>
                  <a:pt x="328708" y="684863"/>
                </a:cubicBezTo>
                <a:cubicBezTo>
                  <a:pt x="315481" y="672531"/>
                  <a:pt x="316757" y="652892"/>
                  <a:pt x="316970" y="649650"/>
                </a:cubicBezTo>
                <a:cubicBezTo>
                  <a:pt x="318584" y="624868"/>
                  <a:pt x="338597" y="610687"/>
                  <a:pt x="344356" y="606608"/>
                </a:cubicBezTo>
                <a:cubicBezTo>
                  <a:pt x="349300" y="603109"/>
                  <a:pt x="373106" y="586243"/>
                  <a:pt x="391308" y="594870"/>
                </a:cubicBezTo>
                <a:close/>
                <a:moveTo>
                  <a:pt x="392859" y="351638"/>
                </a:moveTo>
                <a:cubicBezTo>
                  <a:pt x="408894" y="350380"/>
                  <a:pt x="424602" y="353024"/>
                  <a:pt x="434663" y="363344"/>
                </a:cubicBezTo>
                <a:cubicBezTo>
                  <a:pt x="460695" y="390048"/>
                  <a:pt x="444552" y="463699"/>
                  <a:pt x="395762" y="486785"/>
                </a:cubicBezTo>
                <a:cubicBezTo>
                  <a:pt x="356740" y="505271"/>
                  <a:pt x="299111" y="490300"/>
                  <a:pt x="286844" y="455929"/>
                </a:cubicBezTo>
                <a:cubicBezTo>
                  <a:pt x="274251" y="420646"/>
                  <a:pt x="314616" y="379367"/>
                  <a:pt x="349090" y="363344"/>
                </a:cubicBezTo>
                <a:cubicBezTo>
                  <a:pt x="360461" y="358055"/>
                  <a:pt x="376824" y="352895"/>
                  <a:pt x="392859" y="351638"/>
                </a:cubicBezTo>
                <a:close/>
                <a:moveTo>
                  <a:pt x="207870" y="258230"/>
                </a:moveTo>
                <a:cubicBezTo>
                  <a:pt x="226813" y="256731"/>
                  <a:pt x="245368" y="259879"/>
                  <a:pt x="257246" y="272172"/>
                </a:cubicBezTo>
                <a:cubicBezTo>
                  <a:pt x="287999" y="303975"/>
                  <a:pt x="268910" y="391684"/>
                  <a:pt x="211299" y="419181"/>
                </a:cubicBezTo>
                <a:cubicBezTo>
                  <a:pt x="165196" y="441181"/>
                  <a:pt x="97144" y="423367"/>
                  <a:pt x="82655" y="382433"/>
                </a:cubicBezTo>
                <a:cubicBezTo>
                  <a:pt x="67770" y="340396"/>
                  <a:pt x="115440" y="291261"/>
                  <a:pt x="156168" y="272172"/>
                </a:cubicBezTo>
                <a:cubicBezTo>
                  <a:pt x="169598" y="265875"/>
                  <a:pt x="188928" y="259729"/>
                  <a:pt x="207870" y="258230"/>
                </a:cubicBezTo>
                <a:close/>
                <a:moveTo>
                  <a:pt x="579941" y="186436"/>
                </a:moveTo>
                <a:cubicBezTo>
                  <a:pt x="595976" y="185178"/>
                  <a:pt x="611684" y="187822"/>
                  <a:pt x="621745" y="198142"/>
                </a:cubicBezTo>
                <a:cubicBezTo>
                  <a:pt x="647777" y="224864"/>
                  <a:pt x="631634" y="298514"/>
                  <a:pt x="582844" y="321600"/>
                </a:cubicBezTo>
                <a:cubicBezTo>
                  <a:pt x="543822" y="340086"/>
                  <a:pt x="486193" y="325115"/>
                  <a:pt x="473926" y="290745"/>
                </a:cubicBezTo>
                <a:lnTo>
                  <a:pt x="473926" y="290727"/>
                </a:lnTo>
                <a:cubicBezTo>
                  <a:pt x="461333" y="255444"/>
                  <a:pt x="501698" y="214165"/>
                  <a:pt x="536172" y="198142"/>
                </a:cubicBezTo>
                <a:cubicBezTo>
                  <a:pt x="547543" y="192853"/>
                  <a:pt x="563906" y="187693"/>
                  <a:pt x="579941" y="186436"/>
                </a:cubicBezTo>
                <a:close/>
                <a:moveTo>
                  <a:pt x="425741" y="306"/>
                </a:moveTo>
                <a:cubicBezTo>
                  <a:pt x="437174" y="-686"/>
                  <a:pt x="448683" y="637"/>
                  <a:pt x="459369" y="5702"/>
                </a:cubicBezTo>
                <a:cubicBezTo>
                  <a:pt x="512070" y="30683"/>
                  <a:pt x="530987" y="140117"/>
                  <a:pt x="477751" y="198659"/>
                </a:cubicBezTo>
                <a:cubicBezTo>
                  <a:pt x="436386" y="244159"/>
                  <a:pt x="354138" y="255978"/>
                  <a:pt x="312360" y="217042"/>
                </a:cubicBezTo>
                <a:cubicBezTo>
                  <a:pt x="281297" y="188081"/>
                  <a:pt x="284295" y="141961"/>
                  <a:pt x="284794" y="134346"/>
                </a:cubicBezTo>
                <a:cubicBezTo>
                  <a:pt x="288585" y="76149"/>
                  <a:pt x="335583" y="42846"/>
                  <a:pt x="349107" y="33267"/>
                </a:cubicBezTo>
                <a:cubicBezTo>
                  <a:pt x="357816" y="27104"/>
                  <a:pt x="391440" y="3284"/>
                  <a:pt x="425741" y="306"/>
                </a:cubicBezTo>
                <a:close/>
              </a:path>
            </a:pathLst>
          </a:custGeom>
          <a:solidFill>
            <a:schemeClr val="accent6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1" name="图形 20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flipH="1">
            <a:off x="0" y="0"/>
            <a:ext cx="1171399" cy="572874"/>
          </a:xfrm>
          <a:prstGeom prst="rect">
            <a:avLst/>
          </a:prstGeom>
        </p:spPr>
      </p:pic>
      <p:sp>
        <p:nvSpPr>
          <p:cNvPr id="23" name="任意多边形: 形状 22"/>
          <p:cNvSpPr/>
          <p:nvPr userDrawn="1">
            <p:custDataLst>
              <p:tags r:id="rId19"/>
            </p:custDataLst>
          </p:nvPr>
        </p:nvSpPr>
        <p:spPr>
          <a:xfrm rot="16200000">
            <a:off x="8331559" y="5815173"/>
            <a:ext cx="344040" cy="431339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5" name="图形 24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t="36129"/>
          <a:stretch>
            <a:fillRect/>
          </a:stretch>
        </p:blipFill>
        <p:spPr>
          <a:xfrm flipH="1">
            <a:off x="9829782" y="0"/>
            <a:ext cx="820211" cy="841197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>
            <p:custDataLst>
              <p:tags r:id="rId23"/>
            </p:custDataLst>
          </p:nvPr>
        </p:nvCxnSpPr>
        <p:spPr>
          <a:xfrm>
            <a:off x="1754070" y="705255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>
            <p:custDataLst>
              <p:tags r:id="rId24"/>
            </p:custDataLst>
          </p:nvPr>
        </p:nvCxnSpPr>
        <p:spPr>
          <a:xfrm>
            <a:off x="1754070" y="765253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>
            <p:custDataLst>
              <p:tags r:id="rId25"/>
            </p:custDataLst>
          </p:nvPr>
        </p:nvCxnSpPr>
        <p:spPr>
          <a:xfrm>
            <a:off x="1754070" y="825252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 userDrawn="1">
            <p:custDataLst>
              <p:tags r:id="rId26"/>
            </p:custDataLst>
          </p:nvPr>
        </p:nvSpPr>
        <p:spPr>
          <a:xfrm rot="16200000" flipH="1">
            <a:off x="1137834" y="3010825"/>
            <a:ext cx="92528" cy="92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>
            <p:custDataLst>
              <p:tags r:id="rId27"/>
            </p:custDataLst>
          </p:nvPr>
        </p:nvSpPr>
        <p:spPr>
          <a:xfrm rot="16200000" flipH="1">
            <a:off x="1137834" y="3326129"/>
            <a:ext cx="92528" cy="92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>
            <p:custDataLst>
              <p:tags r:id="rId28"/>
            </p:custDataLst>
          </p:nvPr>
        </p:nvSpPr>
        <p:spPr>
          <a:xfrm rot="16200000" flipH="1">
            <a:off x="1137834" y="2853173"/>
            <a:ext cx="92528" cy="925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>
            <p:custDataLst>
              <p:tags r:id="rId29"/>
            </p:custDataLst>
          </p:nvPr>
        </p:nvSpPr>
        <p:spPr>
          <a:xfrm rot="16200000" flipH="1">
            <a:off x="1137834" y="3168477"/>
            <a:ext cx="92528" cy="925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0"/>
            </p:custDataLst>
          </p:nvPr>
        </p:nvSpPr>
        <p:spPr>
          <a:xfrm>
            <a:off x="1743172" y="1360149"/>
            <a:ext cx="6031927" cy="2239690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1"/>
            </p:custDataLst>
          </p:nvPr>
        </p:nvSpPr>
        <p:spPr>
          <a:xfrm>
            <a:off x="1743173" y="3743839"/>
            <a:ext cx="5263024" cy="972000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3600" b="1" cap="all" spc="300" baseline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32"/>
            </p:custDataLst>
          </p:nvPr>
        </p:nvSpPr>
        <p:spPr>
          <a:xfrm>
            <a:off x="2038894" y="511825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/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33"/>
            </p:custDataLst>
          </p:nvPr>
        </p:nvSpPr>
        <p:spPr>
          <a:xfrm>
            <a:off x="1739900" y="4951074"/>
            <a:ext cx="2880000" cy="504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pic>
        <p:nvPicPr>
          <p:cNvPr id="33" name="图形 32"/>
          <p:cNvPicPr>
            <a:picLocks noChangeAspect="1"/>
          </p:cNvPicPr>
          <p:nvPr userDrawn="1">
            <p:custDataLst>
              <p:tags r:id="rId34"/>
            </p:custDataLst>
          </p:nvPr>
        </p:nvPicPr>
        <p:blipFill rotWithShape="1"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t="19196"/>
          <a:stretch>
            <a:fillRect/>
          </a:stretch>
        </p:blipFill>
        <p:spPr>
          <a:xfrm flipV="1">
            <a:off x="9849167" y="4203559"/>
            <a:ext cx="2045837" cy="26544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9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6" Type="http://schemas.openxmlformats.org/officeDocument/2006/relationships/theme" Target="../theme/theme2.xml"/><Relationship Id="rId35" Type="http://schemas.openxmlformats.org/officeDocument/2006/relationships/tags" Target="../tags/tag203.xml"/><Relationship Id="rId34" Type="http://schemas.openxmlformats.org/officeDocument/2006/relationships/tags" Target="../tags/tag202.xml"/><Relationship Id="rId33" Type="http://schemas.openxmlformats.org/officeDocument/2006/relationships/tags" Target="../tags/tag201.xml"/><Relationship Id="rId32" Type="http://schemas.openxmlformats.org/officeDocument/2006/relationships/tags" Target="../tags/tag200.xml"/><Relationship Id="rId31" Type="http://schemas.openxmlformats.org/officeDocument/2006/relationships/tags" Target="../tags/tag199.xml"/><Relationship Id="rId30" Type="http://schemas.openxmlformats.org/officeDocument/2006/relationships/tags" Target="../tags/tag198.xml"/><Relationship Id="rId3" Type="http://schemas.openxmlformats.org/officeDocument/2006/relationships/slideLayout" Target="../slideLayouts/slideLayout14.xml"/><Relationship Id="rId29" Type="http://schemas.openxmlformats.org/officeDocument/2006/relationships/tags" Target="../tags/tag197.xml"/><Relationship Id="rId28" Type="http://schemas.openxmlformats.org/officeDocument/2006/relationships/image" Target="../media/image39.svg"/><Relationship Id="rId27" Type="http://schemas.openxmlformats.org/officeDocument/2006/relationships/image" Target="../media/image38.png"/><Relationship Id="rId26" Type="http://schemas.openxmlformats.org/officeDocument/2006/relationships/tags" Target="../tags/tag196.xml"/><Relationship Id="rId25" Type="http://schemas.openxmlformats.org/officeDocument/2006/relationships/image" Target="../media/image37.svg"/><Relationship Id="rId24" Type="http://schemas.openxmlformats.org/officeDocument/2006/relationships/image" Target="../media/image36.png"/><Relationship Id="rId23" Type="http://schemas.openxmlformats.org/officeDocument/2006/relationships/tags" Target="../tags/tag195.xml"/><Relationship Id="rId22" Type="http://schemas.openxmlformats.org/officeDocument/2006/relationships/image" Target="../media/image2.svg"/><Relationship Id="rId21" Type="http://schemas.openxmlformats.org/officeDocument/2006/relationships/image" Target="../media/image1.png"/><Relationship Id="rId20" Type="http://schemas.openxmlformats.org/officeDocument/2006/relationships/tags" Target="../tags/tag194.xml"/><Relationship Id="rId2" Type="http://schemas.openxmlformats.org/officeDocument/2006/relationships/slideLayout" Target="../slideLayouts/slideLayout13.xml"/><Relationship Id="rId19" Type="http://schemas.openxmlformats.org/officeDocument/2006/relationships/image" Target="../media/image16.svg"/><Relationship Id="rId18" Type="http://schemas.openxmlformats.org/officeDocument/2006/relationships/image" Target="../media/image15.png"/><Relationship Id="rId17" Type="http://schemas.openxmlformats.org/officeDocument/2006/relationships/tags" Target="../tags/tag193.xml"/><Relationship Id="rId16" Type="http://schemas.openxmlformats.org/officeDocument/2006/relationships/image" Target="../media/image35.svg"/><Relationship Id="rId15" Type="http://schemas.openxmlformats.org/officeDocument/2006/relationships/image" Target="../media/image34.png"/><Relationship Id="rId14" Type="http://schemas.openxmlformats.org/officeDocument/2006/relationships/tags" Target="../tags/tag192.xml"/><Relationship Id="rId13" Type="http://schemas.openxmlformats.org/officeDocument/2006/relationships/tags" Target="../tags/tag191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svg"/><Relationship Id="rId8" Type="http://schemas.openxmlformats.org/officeDocument/2006/relationships/image" Target="../media/image15.png"/><Relationship Id="rId7" Type="http://schemas.openxmlformats.org/officeDocument/2006/relationships/tags" Target="../tags/tag224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6" Type="http://schemas.openxmlformats.org/officeDocument/2006/relationships/theme" Target="../theme/theme3.xml"/><Relationship Id="rId25" Type="http://schemas.openxmlformats.org/officeDocument/2006/relationships/tags" Target="../tags/tag234.xml"/><Relationship Id="rId24" Type="http://schemas.openxmlformats.org/officeDocument/2006/relationships/tags" Target="../tags/tag233.xml"/><Relationship Id="rId23" Type="http://schemas.openxmlformats.org/officeDocument/2006/relationships/tags" Target="../tags/tag232.xml"/><Relationship Id="rId22" Type="http://schemas.openxmlformats.org/officeDocument/2006/relationships/tags" Target="../tags/tag231.xml"/><Relationship Id="rId21" Type="http://schemas.openxmlformats.org/officeDocument/2006/relationships/tags" Target="../tags/tag230.xml"/><Relationship Id="rId20" Type="http://schemas.openxmlformats.org/officeDocument/2006/relationships/tags" Target="../tags/tag229.xml"/><Relationship Id="rId2" Type="http://schemas.openxmlformats.org/officeDocument/2006/relationships/slideLayout" Target="../slideLayouts/slideLayout25.xml"/><Relationship Id="rId19" Type="http://schemas.openxmlformats.org/officeDocument/2006/relationships/tags" Target="../tags/tag228.xml"/><Relationship Id="rId18" Type="http://schemas.openxmlformats.org/officeDocument/2006/relationships/image" Target="../media/image39.svg"/><Relationship Id="rId17" Type="http://schemas.openxmlformats.org/officeDocument/2006/relationships/image" Target="../media/image38.png"/><Relationship Id="rId16" Type="http://schemas.openxmlformats.org/officeDocument/2006/relationships/tags" Target="../tags/tag227.xml"/><Relationship Id="rId15" Type="http://schemas.openxmlformats.org/officeDocument/2006/relationships/image" Target="../media/image37.svg"/><Relationship Id="rId14" Type="http://schemas.openxmlformats.org/officeDocument/2006/relationships/image" Target="../media/image36.png"/><Relationship Id="rId13" Type="http://schemas.openxmlformats.org/officeDocument/2006/relationships/tags" Target="../tags/tag226.xml"/><Relationship Id="rId12" Type="http://schemas.openxmlformats.org/officeDocument/2006/relationships/image" Target="../media/image2.svg"/><Relationship Id="rId11" Type="http://schemas.openxmlformats.org/officeDocument/2006/relationships/image" Target="../media/image1.png"/><Relationship Id="rId10" Type="http://schemas.openxmlformats.org/officeDocument/2006/relationships/tags" Target="../tags/tag2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svg"/><Relationship Id="rId8" Type="http://schemas.openxmlformats.org/officeDocument/2006/relationships/image" Target="../media/image15.png"/><Relationship Id="rId7" Type="http://schemas.openxmlformats.org/officeDocument/2006/relationships/tags" Target="../tags/tag255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tags" Target="../tags/tag254.xml"/><Relationship Id="rId3" Type="http://schemas.openxmlformats.org/officeDocument/2006/relationships/tags" Target="../tags/tag253.xml"/><Relationship Id="rId26" Type="http://schemas.openxmlformats.org/officeDocument/2006/relationships/theme" Target="../theme/theme4.xml"/><Relationship Id="rId25" Type="http://schemas.openxmlformats.org/officeDocument/2006/relationships/tags" Target="../tags/tag265.xml"/><Relationship Id="rId24" Type="http://schemas.openxmlformats.org/officeDocument/2006/relationships/tags" Target="../tags/tag264.xml"/><Relationship Id="rId23" Type="http://schemas.openxmlformats.org/officeDocument/2006/relationships/tags" Target="../tags/tag263.xml"/><Relationship Id="rId22" Type="http://schemas.openxmlformats.org/officeDocument/2006/relationships/tags" Target="../tags/tag262.xml"/><Relationship Id="rId21" Type="http://schemas.openxmlformats.org/officeDocument/2006/relationships/tags" Target="../tags/tag261.xml"/><Relationship Id="rId20" Type="http://schemas.openxmlformats.org/officeDocument/2006/relationships/tags" Target="../tags/tag260.xml"/><Relationship Id="rId2" Type="http://schemas.openxmlformats.org/officeDocument/2006/relationships/slideLayout" Target="../slideLayouts/slideLayout27.xml"/><Relationship Id="rId19" Type="http://schemas.openxmlformats.org/officeDocument/2006/relationships/tags" Target="../tags/tag259.xml"/><Relationship Id="rId18" Type="http://schemas.openxmlformats.org/officeDocument/2006/relationships/image" Target="../media/image39.svg"/><Relationship Id="rId17" Type="http://schemas.openxmlformats.org/officeDocument/2006/relationships/image" Target="../media/image38.png"/><Relationship Id="rId16" Type="http://schemas.openxmlformats.org/officeDocument/2006/relationships/tags" Target="../tags/tag258.xml"/><Relationship Id="rId15" Type="http://schemas.openxmlformats.org/officeDocument/2006/relationships/image" Target="../media/image37.svg"/><Relationship Id="rId14" Type="http://schemas.openxmlformats.org/officeDocument/2006/relationships/image" Target="../media/image36.png"/><Relationship Id="rId13" Type="http://schemas.openxmlformats.org/officeDocument/2006/relationships/tags" Target="../tags/tag257.xml"/><Relationship Id="rId12" Type="http://schemas.openxmlformats.org/officeDocument/2006/relationships/image" Target="../media/image2.svg"/><Relationship Id="rId11" Type="http://schemas.openxmlformats.org/officeDocument/2006/relationships/image" Target="../media/image1.png"/><Relationship Id="rId10" Type="http://schemas.openxmlformats.org/officeDocument/2006/relationships/tags" Target="../tags/tag256.xml"/><Relationship Id="rId1" Type="http://schemas.openxmlformats.org/officeDocument/2006/relationships/slideLayout" Target="../slideLayouts/slideLayout2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svg"/><Relationship Id="rId8" Type="http://schemas.openxmlformats.org/officeDocument/2006/relationships/image" Target="../media/image15.png"/><Relationship Id="rId7" Type="http://schemas.openxmlformats.org/officeDocument/2006/relationships/tags" Target="../tags/tag272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tags" Target="../tags/tag271.xml"/><Relationship Id="rId3" Type="http://schemas.openxmlformats.org/officeDocument/2006/relationships/tags" Target="../tags/tag270.xml"/><Relationship Id="rId26" Type="http://schemas.openxmlformats.org/officeDocument/2006/relationships/theme" Target="../theme/theme5.xml"/><Relationship Id="rId25" Type="http://schemas.openxmlformats.org/officeDocument/2006/relationships/tags" Target="../tags/tag282.xml"/><Relationship Id="rId24" Type="http://schemas.openxmlformats.org/officeDocument/2006/relationships/tags" Target="../tags/tag281.xml"/><Relationship Id="rId23" Type="http://schemas.openxmlformats.org/officeDocument/2006/relationships/tags" Target="../tags/tag280.xml"/><Relationship Id="rId22" Type="http://schemas.openxmlformats.org/officeDocument/2006/relationships/tags" Target="../tags/tag279.xml"/><Relationship Id="rId21" Type="http://schemas.openxmlformats.org/officeDocument/2006/relationships/tags" Target="../tags/tag278.xml"/><Relationship Id="rId20" Type="http://schemas.openxmlformats.org/officeDocument/2006/relationships/tags" Target="../tags/tag277.xml"/><Relationship Id="rId2" Type="http://schemas.openxmlformats.org/officeDocument/2006/relationships/slideLayout" Target="../slideLayouts/slideLayout29.xml"/><Relationship Id="rId19" Type="http://schemas.openxmlformats.org/officeDocument/2006/relationships/tags" Target="../tags/tag276.xml"/><Relationship Id="rId18" Type="http://schemas.openxmlformats.org/officeDocument/2006/relationships/image" Target="../media/image39.svg"/><Relationship Id="rId17" Type="http://schemas.openxmlformats.org/officeDocument/2006/relationships/image" Target="../media/image38.png"/><Relationship Id="rId16" Type="http://schemas.openxmlformats.org/officeDocument/2006/relationships/tags" Target="../tags/tag275.xml"/><Relationship Id="rId15" Type="http://schemas.openxmlformats.org/officeDocument/2006/relationships/image" Target="../media/image37.svg"/><Relationship Id="rId14" Type="http://schemas.openxmlformats.org/officeDocument/2006/relationships/image" Target="../media/image36.png"/><Relationship Id="rId13" Type="http://schemas.openxmlformats.org/officeDocument/2006/relationships/tags" Target="../tags/tag274.xml"/><Relationship Id="rId12" Type="http://schemas.openxmlformats.org/officeDocument/2006/relationships/image" Target="../media/image2.svg"/><Relationship Id="rId11" Type="http://schemas.openxmlformats.org/officeDocument/2006/relationships/image" Target="../media/image1.png"/><Relationship Id="rId10" Type="http://schemas.openxmlformats.org/officeDocument/2006/relationships/tags" Target="../tags/tag273.xml"/><Relationship Id="rId1" Type="http://schemas.openxmlformats.org/officeDocument/2006/relationships/slideLayout" Target="../slideLayouts/slideLayout2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svg"/><Relationship Id="rId8" Type="http://schemas.openxmlformats.org/officeDocument/2006/relationships/image" Target="../media/image15.png"/><Relationship Id="rId7" Type="http://schemas.openxmlformats.org/officeDocument/2006/relationships/tags" Target="../tags/tag292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tags" Target="../tags/tag291.xml"/><Relationship Id="rId3" Type="http://schemas.openxmlformats.org/officeDocument/2006/relationships/tags" Target="../tags/tag290.xml"/><Relationship Id="rId26" Type="http://schemas.openxmlformats.org/officeDocument/2006/relationships/theme" Target="../theme/theme6.xml"/><Relationship Id="rId25" Type="http://schemas.openxmlformats.org/officeDocument/2006/relationships/tags" Target="../tags/tag302.xml"/><Relationship Id="rId24" Type="http://schemas.openxmlformats.org/officeDocument/2006/relationships/tags" Target="../tags/tag301.xml"/><Relationship Id="rId23" Type="http://schemas.openxmlformats.org/officeDocument/2006/relationships/tags" Target="../tags/tag300.xml"/><Relationship Id="rId22" Type="http://schemas.openxmlformats.org/officeDocument/2006/relationships/tags" Target="../tags/tag299.xml"/><Relationship Id="rId21" Type="http://schemas.openxmlformats.org/officeDocument/2006/relationships/tags" Target="../tags/tag298.xml"/><Relationship Id="rId20" Type="http://schemas.openxmlformats.org/officeDocument/2006/relationships/tags" Target="../tags/tag297.xml"/><Relationship Id="rId2" Type="http://schemas.openxmlformats.org/officeDocument/2006/relationships/slideLayout" Target="../slideLayouts/slideLayout31.xml"/><Relationship Id="rId19" Type="http://schemas.openxmlformats.org/officeDocument/2006/relationships/tags" Target="../tags/tag296.xml"/><Relationship Id="rId18" Type="http://schemas.openxmlformats.org/officeDocument/2006/relationships/image" Target="../media/image39.svg"/><Relationship Id="rId17" Type="http://schemas.openxmlformats.org/officeDocument/2006/relationships/image" Target="../media/image38.png"/><Relationship Id="rId16" Type="http://schemas.openxmlformats.org/officeDocument/2006/relationships/tags" Target="../tags/tag295.xml"/><Relationship Id="rId15" Type="http://schemas.openxmlformats.org/officeDocument/2006/relationships/image" Target="../media/image37.svg"/><Relationship Id="rId14" Type="http://schemas.openxmlformats.org/officeDocument/2006/relationships/image" Target="../media/image36.png"/><Relationship Id="rId13" Type="http://schemas.openxmlformats.org/officeDocument/2006/relationships/tags" Target="../tags/tag294.xml"/><Relationship Id="rId12" Type="http://schemas.openxmlformats.org/officeDocument/2006/relationships/image" Target="../media/image2.svg"/><Relationship Id="rId11" Type="http://schemas.openxmlformats.org/officeDocument/2006/relationships/image" Target="../media/image1.png"/><Relationship Id="rId10" Type="http://schemas.openxmlformats.org/officeDocument/2006/relationships/tags" Target="../tags/tag293.xml"/><Relationship Id="rId1" Type="http://schemas.openxmlformats.org/officeDocument/2006/relationships/slideLayout" Target="../slideLayouts/slideLayout30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svg"/><Relationship Id="rId8" Type="http://schemas.openxmlformats.org/officeDocument/2006/relationships/image" Target="../media/image15.png"/><Relationship Id="rId7" Type="http://schemas.openxmlformats.org/officeDocument/2006/relationships/tags" Target="../tags/tag335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tags" Target="../tags/tag334.xml"/><Relationship Id="rId3" Type="http://schemas.openxmlformats.org/officeDocument/2006/relationships/tags" Target="../tags/tag333.xml"/><Relationship Id="rId26" Type="http://schemas.openxmlformats.org/officeDocument/2006/relationships/theme" Target="../theme/theme7.xml"/><Relationship Id="rId25" Type="http://schemas.openxmlformats.org/officeDocument/2006/relationships/tags" Target="../tags/tag345.xml"/><Relationship Id="rId24" Type="http://schemas.openxmlformats.org/officeDocument/2006/relationships/tags" Target="../tags/tag344.xml"/><Relationship Id="rId23" Type="http://schemas.openxmlformats.org/officeDocument/2006/relationships/tags" Target="../tags/tag343.xml"/><Relationship Id="rId22" Type="http://schemas.openxmlformats.org/officeDocument/2006/relationships/tags" Target="../tags/tag342.xml"/><Relationship Id="rId21" Type="http://schemas.openxmlformats.org/officeDocument/2006/relationships/tags" Target="../tags/tag341.xml"/><Relationship Id="rId20" Type="http://schemas.openxmlformats.org/officeDocument/2006/relationships/tags" Target="../tags/tag340.xml"/><Relationship Id="rId2" Type="http://schemas.openxmlformats.org/officeDocument/2006/relationships/slideLayout" Target="../slideLayouts/slideLayout33.xml"/><Relationship Id="rId19" Type="http://schemas.openxmlformats.org/officeDocument/2006/relationships/tags" Target="../tags/tag339.xml"/><Relationship Id="rId18" Type="http://schemas.openxmlformats.org/officeDocument/2006/relationships/image" Target="../media/image39.svg"/><Relationship Id="rId17" Type="http://schemas.openxmlformats.org/officeDocument/2006/relationships/image" Target="../media/image38.png"/><Relationship Id="rId16" Type="http://schemas.openxmlformats.org/officeDocument/2006/relationships/tags" Target="../tags/tag338.xml"/><Relationship Id="rId15" Type="http://schemas.openxmlformats.org/officeDocument/2006/relationships/image" Target="../media/image37.svg"/><Relationship Id="rId14" Type="http://schemas.openxmlformats.org/officeDocument/2006/relationships/image" Target="../media/image36.png"/><Relationship Id="rId13" Type="http://schemas.openxmlformats.org/officeDocument/2006/relationships/tags" Target="../tags/tag337.xml"/><Relationship Id="rId12" Type="http://schemas.openxmlformats.org/officeDocument/2006/relationships/image" Target="../media/image2.svg"/><Relationship Id="rId11" Type="http://schemas.openxmlformats.org/officeDocument/2006/relationships/image" Target="../media/image1.png"/><Relationship Id="rId10" Type="http://schemas.openxmlformats.org/officeDocument/2006/relationships/tags" Target="../tags/tag336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 rotWithShape="1"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29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2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3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19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19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19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19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19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348.xml"/><Relationship Id="rId2" Type="http://schemas.openxmlformats.org/officeDocument/2006/relationships/tags" Target="../tags/tag347.xml"/><Relationship Id="rId1" Type="http://schemas.openxmlformats.org/officeDocument/2006/relationships/tags" Target="../tags/tag346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80.xml"/><Relationship Id="rId8" Type="http://schemas.openxmlformats.org/officeDocument/2006/relationships/image" Target="../media/image57.svg"/><Relationship Id="rId7" Type="http://schemas.openxmlformats.org/officeDocument/2006/relationships/image" Target="../media/image56.png"/><Relationship Id="rId6" Type="http://schemas.openxmlformats.org/officeDocument/2006/relationships/tags" Target="../tags/tag479.xml"/><Relationship Id="rId5" Type="http://schemas.openxmlformats.org/officeDocument/2006/relationships/tags" Target="../tags/tag478.xml"/><Relationship Id="rId4" Type="http://schemas.openxmlformats.org/officeDocument/2006/relationships/tags" Target="../tags/tag477.xml"/><Relationship Id="rId3" Type="http://schemas.openxmlformats.org/officeDocument/2006/relationships/tags" Target="../tags/tag476.xml"/><Relationship Id="rId27" Type="http://schemas.openxmlformats.org/officeDocument/2006/relationships/slideLayout" Target="../slideLayouts/slideLayout19.xml"/><Relationship Id="rId26" Type="http://schemas.openxmlformats.org/officeDocument/2006/relationships/tags" Target="../tags/tag491.xml"/><Relationship Id="rId25" Type="http://schemas.openxmlformats.org/officeDocument/2006/relationships/tags" Target="../tags/tag490.xml"/><Relationship Id="rId24" Type="http://schemas.openxmlformats.org/officeDocument/2006/relationships/tags" Target="../tags/tag489.xml"/><Relationship Id="rId23" Type="http://schemas.openxmlformats.org/officeDocument/2006/relationships/tags" Target="../tags/tag488.xml"/><Relationship Id="rId22" Type="http://schemas.openxmlformats.org/officeDocument/2006/relationships/tags" Target="../tags/tag487.xml"/><Relationship Id="rId21" Type="http://schemas.openxmlformats.org/officeDocument/2006/relationships/tags" Target="../tags/tag486.xml"/><Relationship Id="rId20" Type="http://schemas.openxmlformats.org/officeDocument/2006/relationships/tags" Target="../tags/tag485.xml"/><Relationship Id="rId2" Type="http://schemas.openxmlformats.org/officeDocument/2006/relationships/tags" Target="../tags/tag475.xml"/><Relationship Id="rId19" Type="http://schemas.openxmlformats.org/officeDocument/2006/relationships/tags" Target="../tags/tag484.xml"/><Relationship Id="rId18" Type="http://schemas.openxmlformats.org/officeDocument/2006/relationships/tags" Target="../tags/tag483.xml"/><Relationship Id="rId17" Type="http://schemas.openxmlformats.org/officeDocument/2006/relationships/image" Target="../media/image63.svg"/><Relationship Id="rId16" Type="http://schemas.openxmlformats.org/officeDocument/2006/relationships/image" Target="../media/image62.png"/><Relationship Id="rId15" Type="http://schemas.openxmlformats.org/officeDocument/2006/relationships/tags" Target="../tags/tag482.xml"/><Relationship Id="rId14" Type="http://schemas.openxmlformats.org/officeDocument/2006/relationships/image" Target="../media/image61.svg"/><Relationship Id="rId13" Type="http://schemas.openxmlformats.org/officeDocument/2006/relationships/image" Target="../media/image60.png"/><Relationship Id="rId12" Type="http://schemas.openxmlformats.org/officeDocument/2006/relationships/tags" Target="../tags/tag481.xml"/><Relationship Id="rId11" Type="http://schemas.openxmlformats.org/officeDocument/2006/relationships/image" Target="../media/image59.svg"/><Relationship Id="rId10" Type="http://schemas.openxmlformats.org/officeDocument/2006/relationships/image" Target="../media/image58.png"/><Relationship Id="rId1" Type="http://schemas.openxmlformats.org/officeDocument/2006/relationships/tags" Target="../tags/tag47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00.xml"/><Relationship Id="rId8" Type="http://schemas.openxmlformats.org/officeDocument/2006/relationships/tags" Target="../tags/tag499.xml"/><Relationship Id="rId7" Type="http://schemas.openxmlformats.org/officeDocument/2006/relationships/tags" Target="../tags/tag498.xml"/><Relationship Id="rId6" Type="http://schemas.openxmlformats.org/officeDocument/2006/relationships/tags" Target="../tags/tag497.xml"/><Relationship Id="rId5" Type="http://schemas.openxmlformats.org/officeDocument/2006/relationships/tags" Target="../tags/tag496.xml"/><Relationship Id="rId4" Type="http://schemas.openxmlformats.org/officeDocument/2006/relationships/tags" Target="../tags/tag495.xml"/><Relationship Id="rId3" Type="http://schemas.openxmlformats.org/officeDocument/2006/relationships/tags" Target="../tags/tag494.xml"/><Relationship Id="rId23" Type="http://schemas.openxmlformats.org/officeDocument/2006/relationships/slideLayout" Target="../slideLayouts/slideLayout19.xml"/><Relationship Id="rId22" Type="http://schemas.openxmlformats.org/officeDocument/2006/relationships/tags" Target="../tags/tag513.xml"/><Relationship Id="rId21" Type="http://schemas.openxmlformats.org/officeDocument/2006/relationships/tags" Target="../tags/tag512.xml"/><Relationship Id="rId20" Type="http://schemas.openxmlformats.org/officeDocument/2006/relationships/tags" Target="../tags/tag511.xml"/><Relationship Id="rId2" Type="http://schemas.openxmlformats.org/officeDocument/2006/relationships/tags" Target="../tags/tag493.xml"/><Relationship Id="rId19" Type="http://schemas.openxmlformats.org/officeDocument/2006/relationships/tags" Target="../tags/tag510.xml"/><Relationship Id="rId18" Type="http://schemas.openxmlformats.org/officeDocument/2006/relationships/tags" Target="../tags/tag509.xml"/><Relationship Id="rId17" Type="http://schemas.openxmlformats.org/officeDocument/2006/relationships/tags" Target="../tags/tag508.xml"/><Relationship Id="rId16" Type="http://schemas.openxmlformats.org/officeDocument/2006/relationships/tags" Target="../tags/tag507.xml"/><Relationship Id="rId15" Type="http://schemas.openxmlformats.org/officeDocument/2006/relationships/tags" Target="../tags/tag506.xml"/><Relationship Id="rId14" Type="http://schemas.openxmlformats.org/officeDocument/2006/relationships/tags" Target="../tags/tag505.xml"/><Relationship Id="rId13" Type="http://schemas.openxmlformats.org/officeDocument/2006/relationships/tags" Target="../tags/tag504.xml"/><Relationship Id="rId12" Type="http://schemas.openxmlformats.org/officeDocument/2006/relationships/tags" Target="../tags/tag503.xml"/><Relationship Id="rId11" Type="http://schemas.openxmlformats.org/officeDocument/2006/relationships/tags" Target="../tags/tag502.xml"/><Relationship Id="rId10" Type="http://schemas.openxmlformats.org/officeDocument/2006/relationships/tags" Target="../tags/tag501.xml"/><Relationship Id="rId1" Type="http://schemas.openxmlformats.org/officeDocument/2006/relationships/tags" Target="../tags/tag49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516.xml"/><Relationship Id="rId2" Type="http://schemas.openxmlformats.org/officeDocument/2006/relationships/tags" Target="../tags/tag515.xml"/><Relationship Id="rId1" Type="http://schemas.openxmlformats.org/officeDocument/2006/relationships/tags" Target="../tags/tag51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525.xml"/><Relationship Id="rId8" Type="http://schemas.openxmlformats.org/officeDocument/2006/relationships/tags" Target="../tags/tag524.xml"/><Relationship Id="rId7" Type="http://schemas.openxmlformats.org/officeDocument/2006/relationships/tags" Target="../tags/tag523.xml"/><Relationship Id="rId6" Type="http://schemas.openxmlformats.org/officeDocument/2006/relationships/tags" Target="../tags/tag522.xml"/><Relationship Id="rId5" Type="http://schemas.openxmlformats.org/officeDocument/2006/relationships/tags" Target="../tags/tag521.xml"/><Relationship Id="rId4" Type="http://schemas.openxmlformats.org/officeDocument/2006/relationships/tags" Target="../tags/tag520.xml"/><Relationship Id="rId3" Type="http://schemas.openxmlformats.org/officeDocument/2006/relationships/tags" Target="../tags/tag519.xml"/><Relationship Id="rId2" Type="http://schemas.openxmlformats.org/officeDocument/2006/relationships/tags" Target="../tags/tag518.xml"/><Relationship Id="rId15" Type="http://schemas.openxmlformats.org/officeDocument/2006/relationships/slideLayout" Target="../slideLayouts/slideLayout27.xml"/><Relationship Id="rId14" Type="http://schemas.openxmlformats.org/officeDocument/2006/relationships/tags" Target="../tags/tag530.xml"/><Relationship Id="rId13" Type="http://schemas.openxmlformats.org/officeDocument/2006/relationships/tags" Target="../tags/tag529.xml"/><Relationship Id="rId12" Type="http://schemas.openxmlformats.org/officeDocument/2006/relationships/tags" Target="../tags/tag528.xml"/><Relationship Id="rId11" Type="http://schemas.openxmlformats.org/officeDocument/2006/relationships/tags" Target="../tags/tag527.xml"/><Relationship Id="rId10" Type="http://schemas.openxmlformats.org/officeDocument/2006/relationships/tags" Target="../tags/tag526.xml"/><Relationship Id="rId1" Type="http://schemas.openxmlformats.org/officeDocument/2006/relationships/tags" Target="../tags/tag51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538.xml"/><Relationship Id="rId8" Type="http://schemas.openxmlformats.org/officeDocument/2006/relationships/tags" Target="../tags/tag537.xml"/><Relationship Id="rId7" Type="http://schemas.openxmlformats.org/officeDocument/2006/relationships/tags" Target="../tags/tag536.xml"/><Relationship Id="rId6" Type="http://schemas.openxmlformats.org/officeDocument/2006/relationships/tags" Target="../tags/tag535.xml"/><Relationship Id="rId5" Type="http://schemas.openxmlformats.org/officeDocument/2006/relationships/tags" Target="../tags/tag534.xml"/><Relationship Id="rId4" Type="http://schemas.openxmlformats.org/officeDocument/2006/relationships/tags" Target="../tags/tag533.xml"/><Relationship Id="rId3" Type="http://schemas.openxmlformats.org/officeDocument/2006/relationships/tags" Target="../tags/tag532.xml"/><Relationship Id="rId2" Type="http://schemas.openxmlformats.org/officeDocument/2006/relationships/image" Target="../media/image64.jpe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53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47.xml"/><Relationship Id="rId8" Type="http://schemas.openxmlformats.org/officeDocument/2006/relationships/tags" Target="../tags/tag546.xml"/><Relationship Id="rId7" Type="http://schemas.openxmlformats.org/officeDocument/2006/relationships/tags" Target="../tags/tag545.xml"/><Relationship Id="rId6" Type="http://schemas.openxmlformats.org/officeDocument/2006/relationships/tags" Target="../tags/tag544.xml"/><Relationship Id="rId5" Type="http://schemas.openxmlformats.org/officeDocument/2006/relationships/tags" Target="../tags/tag543.xml"/><Relationship Id="rId4" Type="http://schemas.openxmlformats.org/officeDocument/2006/relationships/tags" Target="../tags/tag542.xml"/><Relationship Id="rId3" Type="http://schemas.openxmlformats.org/officeDocument/2006/relationships/tags" Target="../tags/tag541.xml"/><Relationship Id="rId23" Type="http://schemas.openxmlformats.org/officeDocument/2006/relationships/slideLayout" Target="../slideLayouts/slideLayout19.xml"/><Relationship Id="rId22" Type="http://schemas.openxmlformats.org/officeDocument/2006/relationships/tags" Target="../tags/tag556.xml"/><Relationship Id="rId21" Type="http://schemas.openxmlformats.org/officeDocument/2006/relationships/tags" Target="../tags/tag555.xml"/><Relationship Id="rId20" Type="http://schemas.openxmlformats.org/officeDocument/2006/relationships/tags" Target="../tags/tag554.xml"/><Relationship Id="rId2" Type="http://schemas.openxmlformats.org/officeDocument/2006/relationships/tags" Target="../tags/tag540.xml"/><Relationship Id="rId19" Type="http://schemas.openxmlformats.org/officeDocument/2006/relationships/tags" Target="../tags/tag553.xml"/><Relationship Id="rId18" Type="http://schemas.openxmlformats.org/officeDocument/2006/relationships/tags" Target="../tags/tag552.xml"/><Relationship Id="rId17" Type="http://schemas.openxmlformats.org/officeDocument/2006/relationships/image" Target="../media/image68.jpeg"/><Relationship Id="rId16" Type="http://schemas.openxmlformats.org/officeDocument/2006/relationships/tags" Target="../tags/tag551.xml"/><Relationship Id="rId15" Type="http://schemas.openxmlformats.org/officeDocument/2006/relationships/image" Target="../media/image67.jpeg"/><Relationship Id="rId14" Type="http://schemas.openxmlformats.org/officeDocument/2006/relationships/tags" Target="../tags/tag550.xml"/><Relationship Id="rId13" Type="http://schemas.openxmlformats.org/officeDocument/2006/relationships/image" Target="../media/image66.jpeg"/><Relationship Id="rId12" Type="http://schemas.openxmlformats.org/officeDocument/2006/relationships/tags" Target="../tags/tag549.xml"/><Relationship Id="rId11" Type="http://schemas.openxmlformats.org/officeDocument/2006/relationships/image" Target="../media/image65.jpeg"/><Relationship Id="rId10" Type="http://schemas.openxmlformats.org/officeDocument/2006/relationships/tags" Target="../tags/tag548.xml"/><Relationship Id="rId1" Type="http://schemas.openxmlformats.org/officeDocument/2006/relationships/tags" Target="../tags/tag53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565.xml"/><Relationship Id="rId8" Type="http://schemas.openxmlformats.org/officeDocument/2006/relationships/tags" Target="../tags/tag564.xml"/><Relationship Id="rId7" Type="http://schemas.openxmlformats.org/officeDocument/2006/relationships/tags" Target="../tags/tag563.xml"/><Relationship Id="rId6" Type="http://schemas.openxmlformats.org/officeDocument/2006/relationships/tags" Target="../tags/tag562.xml"/><Relationship Id="rId5" Type="http://schemas.openxmlformats.org/officeDocument/2006/relationships/tags" Target="../tags/tag561.xml"/><Relationship Id="rId4" Type="http://schemas.openxmlformats.org/officeDocument/2006/relationships/tags" Target="../tags/tag560.xml"/><Relationship Id="rId32" Type="http://schemas.openxmlformats.org/officeDocument/2006/relationships/slideLayout" Target="../slideLayouts/slideLayout19.xml"/><Relationship Id="rId31" Type="http://schemas.openxmlformats.org/officeDocument/2006/relationships/tags" Target="../tags/tag579.xml"/><Relationship Id="rId30" Type="http://schemas.openxmlformats.org/officeDocument/2006/relationships/tags" Target="../tags/tag578.xml"/><Relationship Id="rId3" Type="http://schemas.openxmlformats.org/officeDocument/2006/relationships/tags" Target="../tags/tag559.xml"/><Relationship Id="rId29" Type="http://schemas.openxmlformats.org/officeDocument/2006/relationships/tags" Target="../tags/tag577.xml"/><Relationship Id="rId28" Type="http://schemas.openxmlformats.org/officeDocument/2006/relationships/image" Target="../media/image76.svg"/><Relationship Id="rId27" Type="http://schemas.openxmlformats.org/officeDocument/2006/relationships/image" Target="../media/image75.png"/><Relationship Id="rId26" Type="http://schemas.openxmlformats.org/officeDocument/2006/relationships/tags" Target="../tags/tag576.xml"/><Relationship Id="rId25" Type="http://schemas.openxmlformats.org/officeDocument/2006/relationships/image" Target="../media/image74.svg"/><Relationship Id="rId24" Type="http://schemas.openxmlformats.org/officeDocument/2006/relationships/image" Target="../media/image73.png"/><Relationship Id="rId23" Type="http://schemas.openxmlformats.org/officeDocument/2006/relationships/tags" Target="../tags/tag575.xml"/><Relationship Id="rId22" Type="http://schemas.openxmlformats.org/officeDocument/2006/relationships/image" Target="../media/image72.svg"/><Relationship Id="rId21" Type="http://schemas.openxmlformats.org/officeDocument/2006/relationships/image" Target="../media/image71.png"/><Relationship Id="rId20" Type="http://schemas.openxmlformats.org/officeDocument/2006/relationships/tags" Target="../tags/tag574.xml"/><Relationship Id="rId2" Type="http://schemas.openxmlformats.org/officeDocument/2006/relationships/tags" Target="../tags/tag558.xml"/><Relationship Id="rId19" Type="http://schemas.openxmlformats.org/officeDocument/2006/relationships/tags" Target="../tags/tag573.xml"/><Relationship Id="rId18" Type="http://schemas.openxmlformats.org/officeDocument/2006/relationships/image" Target="../media/image70.svg"/><Relationship Id="rId17" Type="http://schemas.openxmlformats.org/officeDocument/2006/relationships/image" Target="../media/image69.png"/><Relationship Id="rId16" Type="http://schemas.openxmlformats.org/officeDocument/2006/relationships/tags" Target="../tags/tag572.xml"/><Relationship Id="rId15" Type="http://schemas.openxmlformats.org/officeDocument/2006/relationships/tags" Target="../tags/tag571.xml"/><Relationship Id="rId14" Type="http://schemas.openxmlformats.org/officeDocument/2006/relationships/tags" Target="../tags/tag570.xml"/><Relationship Id="rId13" Type="http://schemas.openxmlformats.org/officeDocument/2006/relationships/tags" Target="../tags/tag569.xml"/><Relationship Id="rId12" Type="http://schemas.openxmlformats.org/officeDocument/2006/relationships/tags" Target="../tags/tag568.xml"/><Relationship Id="rId11" Type="http://schemas.openxmlformats.org/officeDocument/2006/relationships/tags" Target="../tags/tag567.xml"/><Relationship Id="rId10" Type="http://schemas.openxmlformats.org/officeDocument/2006/relationships/tags" Target="../tags/tag566.xml"/><Relationship Id="rId1" Type="http://schemas.openxmlformats.org/officeDocument/2006/relationships/tags" Target="../tags/tag55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588.xml"/><Relationship Id="rId8" Type="http://schemas.openxmlformats.org/officeDocument/2006/relationships/tags" Target="../tags/tag587.xml"/><Relationship Id="rId7" Type="http://schemas.openxmlformats.org/officeDocument/2006/relationships/tags" Target="../tags/tag586.xml"/><Relationship Id="rId6" Type="http://schemas.openxmlformats.org/officeDocument/2006/relationships/tags" Target="../tags/tag585.xml"/><Relationship Id="rId5" Type="http://schemas.openxmlformats.org/officeDocument/2006/relationships/tags" Target="../tags/tag584.xml"/><Relationship Id="rId4" Type="http://schemas.openxmlformats.org/officeDocument/2006/relationships/tags" Target="../tags/tag583.xml"/><Relationship Id="rId3" Type="http://schemas.openxmlformats.org/officeDocument/2006/relationships/tags" Target="../tags/tag582.xml"/><Relationship Id="rId27" Type="http://schemas.openxmlformats.org/officeDocument/2006/relationships/slideLayout" Target="../slideLayouts/slideLayout19.xml"/><Relationship Id="rId26" Type="http://schemas.openxmlformats.org/officeDocument/2006/relationships/tags" Target="../tags/tag601.xml"/><Relationship Id="rId25" Type="http://schemas.openxmlformats.org/officeDocument/2006/relationships/image" Target="../media/image80.jpeg"/><Relationship Id="rId24" Type="http://schemas.openxmlformats.org/officeDocument/2006/relationships/tags" Target="../tags/tag600.xml"/><Relationship Id="rId23" Type="http://schemas.openxmlformats.org/officeDocument/2006/relationships/image" Target="../media/image79.jpeg"/><Relationship Id="rId22" Type="http://schemas.openxmlformats.org/officeDocument/2006/relationships/tags" Target="../tags/tag599.xml"/><Relationship Id="rId21" Type="http://schemas.openxmlformats.org/officeDocument/2006/relationships/image" Target="../media/image78.jpeg"/><Relationship Id="rId20" Type="http://schemas.openxmlformats.org/officeDocument/2006/relationships/tags" Target="../tags/tag598.xml"/><Relationship Id="rId2" Type="http://schemas.openxmlformats.org/officeDocument/2006/relationships/tags" Target="../tags/tag581.xml"/><Relationship Id="rId19" Type="http://schemas.openxmlformats.org/officeDocument/2006/relationships/image" Target="../media/image77.jpeg"/><Relationship Id="rId18" Type="http://schemas.openxmlformats.org/officeDocument/2006/relationships/tags" Target="../tags/tag597.xml"/><Relationship Id="rId17" Type="http://schemas.openxmlformats.org/officeDocument/2006/relationships/tags" Target="../tags/tag596.xml"/><Relationship Id="rId16" Type="http://schemas.openxmlformats.org/officeDocument/2006/relationships/tags" Target="../tags/tag595.xml"/><Relationship Id="rId15" Type="http://schemas.openxmlformats.org/officeDocument/2006/relationships/tags" Target="../tags/tag594.xml"/><Relationship Id="rId14" Type="http://schemas.openxmlformats.org/officeDocument/2006/relationships/tags" Target="../tags/tag593.xml"/><Relationship Id="rId13" Type="http://schemas.openxmlformats.org/officeDocument/2006/relationships/tags" Target="../tags/tag592.xml"/><Relationship Id="rId12" Type="http://schemas.openxmlformats.org/officeDocument/2006/relationships/tags" Target="../tags/tag591.xml"/><Relationship Id="rId11" Type="http://schemas.openxmlformats.org/officeDocument/2006/relationships/tags" Target="../tags/tag590.xml"/><Relationship Id="rId10" Type="http://schemas.openxmlformats.org/officeDocument/2006/relationships/tags" Target="../tags/tag589.xml"/><Relationship Id="rId1" Type="http://schemas.openxmlformats.org/officeDocument/2006/relationships/tags" Target="../tags/tag58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608.xml"/><Relationship Id="rId8" Type="http://schemas.openxmlformats.org/officeDocument/2006/relationships/image" Target="../media/image82.jpeg"/><Relationship Id="rId7" Type="http://schemas.openxmlformats.org/officeDocument/2006/relationships/tags" Target="../tags/tag607.xml"/><Relationship Id="rId6" Type="http://schemas.openxmlformats.org/officeDocument/2006/relationships/image" Target="../media/image81.jpeg"/><Relationship Id="rId5" Type="http://schemas.openxmlformats.org/officeDocument/2006/relationships/tags" Target="../tags/tag606.xml"/><Relationship Id="rId4" Type="http://schemas.openxmlformats.org/officeDocument/2006/relationships/tags" Target="../tags/tag605.xml"/><Relationship Id="rId3" Type="http://schemas.openxmlformats.org/officeDocument/2006/relationships/tags" Target="../tags/tag604.xml"/><Relationship Id="rId2" Type="http://schemas.openxmlformats.org/officeDocument/2006/relationships/tags" Target="../tags/tag603.xml"/><Relationship Id="rId18" Type="http://schemas.openxmlformats.org/officeDocument/2006/relationships/slideLayout" Target="../slideLayouts/slideLayout28.xml"/><Relationship Id="rId17" Type="http://schemas.openxmlformats.org/officeDocument/2006/relationships/tags" Target="../tags/tag615.xml"/><Relationship Id="rId16" Type="http://schemas.openxmlformats.org/officeDocument/2006/relationships/tags" Target="../tags/tag614.xml"/><Relationship Id="rId15" Type="http://schemas.openxmlformats.org/officeDocument/2006/relationships/tags" Target="../tags/tag613.xml"/><Relationship Id="rId14" Type="http://schemas.openxmlformats.org/officeDocument/2006/relationships/tags" Target="../tags/tag612.xml"/><Relationship Id="rId13" Type="http://schemas.openxmlformats.org/officeDocument/2006/relationships/tags" Target="../tags/tag611.xml"/><Relationship Id="rId12" Type="http://schemas.openxmlformats.org/officeDocument/2006/relationships/tags" Target="../tags/tag610.xml"/><Relationship Id="rId11" Type="http://schemas.openxmlformats.org/officeDocument/2006/relationships/tags" Target="../tags/tag609.xml"/><Relationship Id="rId10" Type="http://schemas.openxmlformats.org/officeDocument/2006/relationships/image" Target="../media/image83.jpeg"/><Relationship Id="rId1" Type="http://schemas.openxmlformats.org/officeDocument/2006/relationships/tags" Target="../tags/tag60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624.xml"/><Relationship Id="rId8" Type="http://schemas.openxmlformats.org/officeDocument/2006/relationships/tags" Target="../tags/tag623.xml"/><Relationship Id="rId7" Type="http://schemas.openxmlformats.org/officeDocument/2006/relationships/tags" Target="../tags/tag622.xml"/><Relationship Id="rId6" Type="http://schemas.openxmlformats.org/officeDocument/2006/relationships/tags" Target="../tags/tag621.xml"/><Relationship Id="rId5" Type="http://schemas.openxmlformats.org/officeDocument/2006/relationships/tags" Target="../tags/tag620.xml"/><Relationship Id="rId4" Type="http://schemas.openxmlformats.org/officeDocument/2006/relationships/tags" Target="../tags/tag619.xml"/><Relationship Id="rId3" Type="http://schemas.openxmlformats.org/officeDocument/2006/relationships/tags" Target="../tags/tag618.xml"/><Relationship Id="rId23" Type="http://schemas.openxmlformats.org/officeDocument/2006/relationships/slideLayout" Target="../slideLayouts/slideLayout29.xml"/><Relationship Id="rId22" Type="http://schemas.openxmlformats.org/officeDocument/2006/relationships/tags" Target="../tags/tag633.xml"/><Relationship Id="rId21" Type="http://schemas.openxmlformats.org/officeDocument/2006/relationships/tags" Target="../tags/tag632.xml"/><Relationship Id="rId20" Type="http://schemas.openxmlformats.org/officeDocument/2006/relationships/tags" Target="../tags/tag631.xml"/><Relationship Id="rId2" Type="http://schemas.openxmlformats.org/officeDocument/2006/relationships/tags" Target="../tags/tag617.xml"/><Relationship Id="rId19" Type="http://schemas.openxmlformats.org/officeDocument/2006/relationships/tags" Target="../tags/tag630.xml"/><Relationship Id="rId18" Type="http://schemas.openxmlformats.org/officeDocument/2006/relationships/tags" Target="../tags/tag629.xml"/><Relationship Id="rId17" Type="http://schemas.openxmlformats.org/officeDocument/2006/relationships/image" Target="../media/image87.jpeg"/><Relationship Id="rId16" Type="http://schemas.openxmlformats.org/officeDocument/2006/relationships/tags" Target="../tags/tag628.xml"/><Relationship Id="rId15" Type="http://schemas.openxmlformats.org/officeDocument/2006/relationships/image" Target="../media/image86.jpeg"/><Relationship Id="rId14" Type="http://schemas.openxmlformats.org/officeDocument/2006/relationships/tags" Target="../tags/tag627.xml"/><Relationship Id="rId13" Type="http://schemas.openxmlformats.org/officeDocument/2006/relationships/image" Target="../media/image85.jpeg"/><Relationship Id="rId12" Type="http://schemas.openxmlformats.org/officeDocument/2006/relationships/tags" Target="../tags/tag626.xml"/><Relationship Id="rId11" Type="http://schemas.openxmlformats.org/officeDocument/2006/relationships/image" Target="../media/image84.jpeg"/><Relationship Id="rId10" Type="http://schemas.openxmlformats.org/officeDocument/2006/relationships/tags" Target="../tags/tag625.xml"/><Relationship Id="rId1" Type="http://schemas.openxmlformats.org/officeDocument/2006/relationships/tags" Target="../tags/tag6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tags" Target="../tags/tag351.xml"/><Relationship Id="rId2" Type="http://schemas.openxmlformats.org/officeDocument/2006/relationships/tags" Target="../tags/tag350.xml"/><Relationship Id="rId1" Type="http://schemas.openxmlformats.org/officeDocument/2006/relationships/tags" Target="../tags/tag34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642.xml"/><Relationship Id="rId8" Type="http://schemas.openxmlformats.org/officeDocument/2006/relationships/tags" Target="../tags/tag641.xml"/><Relationship Id="rId7" Type="http://schemas.openxmlformats.org/officeDocument/2006/relationships/tags" Target="../tags/tag640.xml"/><Relationship Id="rId6" Type="http://schemas.openxmlformats.org/officeDocument/2006/relationships/tags" Target="../tags/tag639.xml"/><Relationship Id="rId5" Type="http://schemas.openxmlformats.org/officeDocument/2006/relationships/tags" Target="../tags/tag638.xml"/><Relationship Id="rId4" Type="http://schemas.openxmlformats.org/officeDocument/2006/relationships/tags" Target="../tags/tag637.xml"/><Relationship Id="rId3" Type="http://schemas.openxmlformats.org/officeDocument/2006/relationships/tags" Target="../tags/tag636.xml"/><Relationship Id="rId2" Type="http://schemas.openxmlformats.org/officeDocument/2006/relationships/tags" Target="../tags/tag635.xml"/><Relationship Id="rId18" Type="http://schemas.openxmlformats.org/officeDocument/2006/relationships/slideLayout" Target="../slideLayouts/slideLayout29.xml"/><Relationship Id="rId17" Type="http://schemas.openxmlformats.org/officeDocument/2006/relationships/tags" Target="../tags/tag650.xml"/><Relationship Id="rId16" Type="http://schemas.openxmlformats.org/officeDocument/2006/relationships/tags" Target="../tags/tag649.xml"/><Relationship Id="rId15" Type="http://schemas.openxmlformats.org/officeDocument/2006/relationships/tags" Target="../tags/tag648.xml"/><Relationship Id="rId14" Type="http://schemas.openxmlformats.org/officeDocument/2006/relationships/tags" Target="../tags/tag647.xml"/><Relationship Id="rId13" Type="http://schemas.openxmlformats.org/officeDocument/2006/relationships/tags" Target="../tags/tag646.xml"/><Relationship Id="rId12" Type="http://schemas.openxmlformats.org/officeDocument/2006/relationships/tags" Target="../tags/tag645.xml"/><Relationship Id="rId11" Type="http://schemas.openxmlformats.org/officeDocument/2006/relationships/tags" Target="../tags/tag644.xml"/><Relationship Id="rId10" Type="http://schemas.openxmlformats.org/officeDocument/2006/relationships/tags" Target="../tags/tag643.xml"/><Relationship Id="rId1" Type="http://schemas.openxmlformats.org/officeDocument/2006/relationships/tags" Target="../tags/tag634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9.jpeg"/><Relationship Id="rId8" Type="http://schemas.openxmlformats.org/officeDocument/2006/relationships/tags" Target="../tags/tag657.xml"/><Relationship Id="rId7" Type="http://schemas.openxmlformats.org/officeDocument/2006/relationships/image" Target="../media/image88.jpeg"/><Relationship Id="rId6" Type="http://schemas.openxmlformats.org/officeDocument/2006/relationships/tags" Target="../tags/tag656.xml"/><Relationship Id="rId5" Type="http://schemas.openxmlformats.org/officeDocument/2006/relationships/tags" Target="../tags/tag655.xml"/><Relationship Id="rId4" Type="http://schemas.openxmlformats.org/officeDocument/2006/relationships/tags" Target="../tags/tag654.xml"/><Relationship Id="rId3" Type="http://schemas.openxmlformats.org/officeDocument/2006/relationships/tags" Target="../tags/tag653.xml"/><Relationship Id="rId23" Type="http://schemas.openxmlformats.org/officeDocument/2006/relationships/slideLayout" Target="../slideLayouts/slideLayout29.xml"/><Relationship Id="rId22" Type="http://schemas.openxmlformats.org/officeDocument/2006/relationships/tags" Target="../tags/tag668.xml"/><Relationship Id="rId21" Type="http://schemas.openxmlformats.org/officeDocument/2006/relationships/tags" Target="../tags/tag667.xml"/><Relationship Id="rId20" Type="http://schemas.openxmlformats.org/officeDocument/2006/relationships/tags" Target="../tags/tag666.xml"/><Relationship Id="rId2" Type="http://schemas.openxmlformats.org/officeDocument/2006/relationships/tags" Target="../tags/tag652.xml"/><Relationship Id="rId19" Type="http://schemas.openxmlformats.org/officeDocument/2006/relationships/tags" Target="../tags/tag665.xml"/><Relationship Id="rId18" Type="http://schemas.openxmlformats.org/officeDocument/2006/relationships/tags" Target="../tags/tag664.xml"/><Relationship Id="rId17" Type="http://schemas.openxmlformats.org/officeDocument/2006/relationships/tags" Target="../tags/tag663.xml"/><Relationship Id="rId16" Type="http://schemas.openxmlformats.org/officeDocument/2006/relationships/tags" Target="../tags/tag662.xml"/><Relationship Id="rId15" Type="http://schemas.openxmlformats.org/officeDocument/2006/relationships/tags" Target="../tags/tag661.xml"/><Relationship Id="rId14" Type="http://schemas.openxmlformats.org/officeDocument/2006/relationships/tags" Target="../tags/tag660.xml"/><Relationship Id="rId13" Type="http://schemas.openxmlformats.org/officeDocument/2006/relationships/image" Target="../media/image91.jpeg"/><Relationship Id="rId12" Type="http://schemas.openxmlformats.org/officeDocument/2006/relationships/tags" Target="../tags/tag659.xml"/><Relationship Id="rId11" Type="http://schemas.openxmlformats.org/officeDocument/2006/relationships/image" Target="../media/image90.jpeg"/><Relationship Id="rId10" Type="http://schemas.openxmlformats.org/officeDocument/2006/relationships/tags" Target="../tags/tag658.xml"/><Relationship Id="rId1" Type="http://schemas.openxmlformats.org/officeDocument/2006/relationships/tags" Target="../tags/tag65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tags" Target="../tags/tag676.xml"/><Relationship Id="rId7" Type="http://schemas.openxmlformats.org/officeDocument/2006/relationships/tags" Target="../tags/tag675.xml"/><Relationship Id="rId6" Type="http://schemas.openxmlformats.org/officeDocument/2006/relationships/tags" Target="../tags/tag674.xml"/><Relationship Id="rId5" Type="http://schemas.openxmlformats.org/officeDocument/2006/relationships/tags" Target="../tags/tag673.xml"/><Relationship Id="rId4" Type="http://schemas.openxmlformats.org/officeDocument/2006/relationships/tags" Target="../tags/tag672.xml"/><Relationship Id="rId3" Type="http://schemas.openxmlformats.org/officeDocument/2006/relationships/tags" Target="../tags/tag671.xml"/><Relationship Id="rId2" Type="http://schemas.openxmlformats.org/officeDocument/2006/relationships/tags" Target="../tags/tag670.xml"/><Relationship Id="rId10" Type="http://schemas.openxmlformats.org/officeDocument/2006/relationships/notesSlide" Target="../notesSlides/notesSlide1.xml"/><Relationship Id="rId1" Type="http://schemas.openxmlformats.org/officeDocument/2006/relationships/tags" Target="../tags/tag66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3.jpeg"/><Relationship Id="rId8" Type="http://schemas.openxmlformats.org/officeDocument/2006/relationships/tags" Target="../tags/tag683.xml"/><Relationship Id="rId7" Type="http://schemas.openxmlformats.org/officeDocument/2006/relationships/image" Target="../media/image92.jpeg"/><Relationship Id="rId6" Type="http://schemas.openxmlformats.org/officeDocument/2006/relationships/tags" Target="../tags/tag682.xml"/><Relationship Id="rId5" Type="http://schemas.openxmlformats.org/officeDocument/2006/relationships/tags" Target="../tags/tag681.xml"/><Relationship Id="rId4" Type="http://schemas.openxmlformats.org/officeDocument/2006/relationships/tags" Target="../tags/tag680.xml"/><Relationship Id="rId3" Type="http://schemas.openxmlformats.org/officeDocument/2006/relationships/tags" Target="../tags/tag679.xml"/><Relationship Id="rId23" Type="http://schemas.openxmlformats.org/officeDocument/2006/relationships/slideLayout" Target="../slideLayouts/slideLayout31.xml"/><Relationship Id="rId22" Type="http://schemas.openxmlformats.org/officeDocument/2006/relationships/tags" Target="../tags/tag694.xml"/><Relationship Id="rId21" Type="http://schemas.openxmlformats.org/officeDocument/2006/relationships/tags" Target="../tags/tag693.xml"/><Relationship Id="rId20" Type="http://schemas.openxmlformats.org/officeDocument/2006/relationships/tags" Target="../tags/tag692.xml"/><Relationship Id="rId2" Type="http://schemas.openxmlformats.org/officeDocument/2006/relationships/tags" Target="../tags/tag678.xml"/><Relationship Id="rId19" Type="http://schemas.openxmlformats.org/officeDocument/2006/relationships/tags" Target="../tags/tag691.xml"/><Relationship Id="rId18" Type="http://schemas.openxmlformats.org/officeDocument/2006/relationships/tags" Target="../tags/tag690.xml"/><Relationship Id="rId17" Type="http://schemas.openxmlformats.org/officeDocument/2006/relationships/tags" Target="../tags/tag689.xml"/><Relationship Id="rId16" Type="http://schemas.openxmlformats.org/officeDocument/2006/relationships/tags" Target="../tags/tag688.xml"/><Relationship Id="rId15" Type="http://schemas.openxmlformats.org/officeDocument/2006/relationships/tags" Target="../tags/tag687.xml"/><Relationship Id="rId14" Type="http://schemas.openxmlformats.org/officeDocument/2006/relationships/tags" Target="../tags/tag686.xml"/><Relationship Id="rId13" Type="http://schemas.openxmlformats.org/officeDocument/2006/relationships/image" Target="../media/image95.jpeg"/><Relationship Id="rId12" Type="http://schemas.openxmlformats.org/officeDocument/2006/relationships/tags" Target="../tags/tag685.xml"/><Relationship Id="rId11" Type="http://schemas.openxmlformats.org/officeDocument/2006/relationships/image" Target="../media/image94.jpeg"/><Relationship Id="rId10" Type="http://schemas.openxmlformats.org/officeDocument/2006/relationships/tags" Target="../tags/tag684.xml"/><Relationship Id="rId1" Type="http://schemas.openxmlformats.org/officeDocument/2006/relationships/tags" Target="../tags/tag67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703.xml"/><Relationship Id="rId8" Type="http://schemas.openxmlformats.org/officeDocument/2006/relationships/tags" Target="../tags/tag702.xml"/><Relationship Id="rId7" Type="http://schemas.openxmlformats.org/officeDocument/2006/relationships/tags" Target="../tags/tag701.xml"/><Relationship Id="rId6" Type="http://schemas.openxmlformats.org/officeDocument/2006/relationships/tags" Target="../tags/tag700.xml"/><Relationship Id="rId5" Type="http://schemas.openxmlformats.org/officeDocument/2006/relationships/tags" Target="../tags/tag699.xml"/><Relationship Id="rId4" Type="http://schemas.openxmlformats.org/officeDocument/2006/relationships/tags" Target="../tags/tag698.xml"/><Relationship Id="rId3" Type="http://schemas.openxmlformats.org/officeDocument/2006/relationships/tags" Target="../tags/tag697.xml"/><Relationship Id="rId2" Type="http://schemas.openxmlformats.org/officeDocument/2006/relationships/tags" Target="../tags/tag696.xml"/><Relationship Id="rId18" Type="http://schemas.openxmlformats.org/officeDocument/2006/relationships/slideLayout" Target="../slideLayouts/slideLayout31.xml"/><Relationship Id="rId17" Type="http://schemas.openxmlformats.org/officeDocument/2006/relationships/tags" Target="../tags/tag711.xml"/><Relationship Id="rId16" Type="http://schemas.openxmlformats.org/officeDocument/2006/relationships/tags" Target="../tags/tag710.xml"/><Relationship Id="rId15" Type="http://schemas.openxmlformats.org/officeDocument/2006/relationships/tags" Target="../tags/tag709.xml"/><Relationship Id="rId14" Type="http://schemas.openxmlformats.org/officeDocument/2006/relationships/tags" Target="../tags/tag708.xml"/><Relationship Id="rId13" Type="http://schemas.openxmlformats.org/officeDocument/2006/relationships/tags" Target="../tags/tag707.xml"/><Relationship Id="rId12" Type="http://schemas.openxmlformats.org/officeDocument/2006/relationships/tags" Target="../tags/tag706.xml"/><Relationship Id="rId11" Type="http://schemas.openxmlformats.org/officeDocument/2006/relationships/tags" Target="../tags/tag705.xml"/><Relationship Id="rId10" Type="http://schemas.openxmlformats.org/officeDocument/2006/relationships/tags" Target="../tags/tag704.xml"/><Relationship Id="rId1" Type="http://schemas.openxmlformats.org/officeDocument/2006/relationships/tags" Target="../tags/tag69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720.xml"/><Relationship Id="rId8" Type="http://schemas.openxmlformats.org/officeDocument/2006/relationships/tags" Target="../tags/tag719.xml"/><Relationship Id="rId7" Type="http://schemas.openxmlformats.org/officeDocument/2006/relationships/tags" Target="../tags/tag718.xml"/><Relationship Id="rId6" Type="http://schemas.openxmlformats.org/officeDocument/2006/relationships/tags" Target="../tags/tag717.xml"/><Relationship Id="rId5" Type="http://schemas.openxmlformats.org/officeDocument/2006/relationships/tags" Target="../tags/tag716.xml"/><Relationship Id="rId4" Type="http://schemas.openxmlformats.org/officeDocument/2006/relationships/tags" Target="../tags/tag715.xml"/><Relationship Id="rId3" Type="http://schemas.openxmlformats.org/officeDocument/2006/relationships/tags" Target="../tags/tag714.xml"/><Relationship Id="rId23" Type="http://schemas.openxmlformats.org/officeDocument/2006/relationships/slideLayout" Target="../slideLayouts/slideLayout31.xml"/><Relationship Id="rId22" Type="http://schemas.openxmlformats.org/officeDocument/2006/relationships/tags" Target="../tags/tag729.xml"/><Relationship Id="rId21" Type="http://schemas.openxmlformats.org/officeDocument/2006/relationships/tags" Target="../tags/tag728.xml"/><Relationship Id="rId20" Type="http://schemas.openxmlformats.org/officeDocument/2006/relationships/tags" Target="../tags/tag727.xml"/><Relationship Id="rId2" Type="http://schemas.openxmlformats.org/officeDocument/2006/relationships/tags" Target="../tags/tag713.xml"/><Relationship Id="rId19" Type="http://schemas.openxmlformats.org/officeDocument/2006/relationships/tags" Target="../tags/tag726.xml"/><Relationship Id="rId18" Type="http://schemas.openxmlformats.org/officeDocument/2006/relationships/tags" Target="../tags/tag725.xml"/><Relationship Id="rId17" Type="http://schemas.openxmlformats.org/officeDocument/2006/relationships/image" Target="../media/image99.jpeg"/><Relationship Id="rId16" Type="http://schemas.openxmlformats.org/officeDocument/2006/relationships/tags" Target="../tags/tag724.xml"/><Relationship Id="rId15" Type="http://schemas.openxmlformats.org/officeDocument/2006/relationships/image" Target="../media/image98.jpeg"/><Relationship Id="rId14" Type="http://schemas.openxmlformats.org/officeDocument/2006/relationships/tags" Target="../tags/tag723.xml"/><Relationship Id="rId13" Type="http://schemas.openxmlformats.org/officeDocument/2006/relationships/image" Target="../media/image97.jpeg"/><Relationship Id="rId12" Type="http://schemas.openxmlformats.org/officeDocument/2006/relationships/tags" Target="../tags/tag722.xml"/><Relationship Id="rId11" Type="http://schemas.openxmlformats.org/officeDocument/2006/relationships/image" Target="../media/image96.jpeg"/><Relationship Id="rId10" Type="http://schemas.openxmlformats.org/officeDocument/2006/relationships/tags" Target="../tags/tag721.xml"/><Relationship Id="rId1" Type="http://schemas.openxmlformats.org/officeDocument/2006/relationships/tags" Target="../tags/tag712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737.xml"/><Relationship Id="rId8" Type="http://schemas.openxmlformats.org/officeDocument/2006/relationships/tags" Target="../tags/tag736.xml"/><Relationship Id="rId7" Type="http://schemas.openxmlformats.org/officeDocument/2006/relationships/tags" Target="../tags/tag735.xml"/><Relationship Id="rId6" Type="http://schemas.openxmlformats.org/officeDocument/2006/relationships/image" Target="../media/image100.jpeg"/><Relationship Id="rId5" Type="http://schemas.openxmlformats.org/officeDocument/2006/relationships/tags" Target="../tags/tag734.xml"/><Relationship Id="rId4" Type="http://schemas.openxmlformats.org/officeDocument/2006/relationships/tags" Target="../tags/tag733.xml"/><Relationship Id="rId3" Type="http://schemas.openxmlformats.org/officeDocument/2006/relationships/tags" Target="../tags/tag732.xml"/><Relationship Id="rId2" Type="http://schemas.openxmlformats.org/officeDocument/2006/relationships/tags" Target="../tags/tag731.xml"/><Relationship Id="rId13" Type="http://schemas.openxmlformats.org/officeDocument/2006/relationships/slideLayout" Target="../slideLayouts/slideLayout31.xml"/><Relationship Id="rId12" Type="http://schemas.openxmlformats.org/officeDocument/2006/relationships/tags" Target="../tags/tag739.xml"/><Relationship Id="rId11" Type="http://schemas.openxmlformats.org/officeDocument/2006/relationships/image" Target="../media/image101.jpeg"/><Relationship Id="rId10" Type="http://schemas.openxmlformats.org/officeDocument/2006/relationships/tags" Target="../tags/tag738.xml"/><Relationship Id="rId1" Type="http://schemas.openxmlformats.org/officeDocument/2006/relationships/tags" Target="../tags/tag73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748.xml"/><Relationship Id="rId8" Type="http://schemas.openxmlformats.org/officeDocument/2006/relationships/tags" Target="../tags/tag747.xml"/><Relationship Id="rId7" Type="http://schemas.openxmlformats.org/officeDocument/2006/relationships/tags" Target="../tags/tag746.xml"/><Relationship Id="rId6" Type="http://schemas.openxmlformats.org/officeDocument/2006/relationships/tags" Target="../tags/tag745.xml"/><Relationship Id="rId5" Type="http://schemas.openxmlformats.org/officeDocument/2006/relationships/tags" Target="../tags/tag744.xml"/><Relationship Id="rId4" Type="http://schemas.openxmlformats.org/officeDocument/2006/relationships/tags" Target="../tags/tag743.xml"/><Relationship Id="rId3" Type="http://schemas.openxmlformats.org/officeDocument/2006/relationships/tags" Target="../tags/tag742.xml"/><Relationship Id="rId23" Type="http://schemas.openxmlformats.org/officeDocument/2006/relationships/slideLayout" Target="../slideLayouts/slideLayout31.xml"/><Relationship Id="rId22" Type="http://schemas.openxmlformats.org/officeDocument/2006/relationships/tags" Target="../tags/tag761.xml"/><Relationship Id="rId21" Type="http://schemas.openxmlformats.org/officeDocument/2006/relationships/tags" Target="../tags/tag760.xml"/><Relationship Id="rId20" Type="http://schemas.openxmlformats.org/officeDocument/2006/relationships/tags" Target="../tags/tag759.xml"/><Relationship Id="rId2" Type="http://schemas.openxmlformats.org/officeDocument/2006/relationships/tags" Target="../tags/tag741.xml"/><Relationship Id="rId19" Type="http://schemas.openxmlformats.org/officeDocument/2006/relationships/tags" Target="../tags/tag758.xml"/><Relationship Id="rId18" Type="http://schemas.openxmlformats.org/officeDocument/2006/relationships/tags" Target="../tags/tag757.xml"/><Relationship Id="rId17" Type="http://schemas.openxmlformats.org/officeDocument/2006/relationships/tags" Target="../tags/tag756.xml"/><Relationship Id="rId16" Type="http://schemas.openxmlformats.org/officeDocument/2006/relationships/tags" Target="../tags/tag755.xml"/><Relationship Id="rId15" Type="http://schemas.openxmlformats.org/officeDocument/2006/relationships/tags" Target="../tags/tag754.xml"/><Relationship Id="rId14" Type="http://schemas.openxmlformats.org/officeDocument/2006/relationships/tags" Target="../tags/tag753.xml"/><Relationship Id="rId13" Type="http://schemas.openxmlformats.org/officeDocument/2006/relationships/tags" Target="../tags/tag752.xml"/><Relationship Id="rId12" Type="http://schemas.openxmlformats.org/officeDocument/2006/relationships/tags" Target="../tags/tag751.xml"/><Relationship Id="rId11" Type="http://schemas.openxmlformats.org/officeDocument/2006/relationships/tags" Target="../tags/tag750.xml"/><Relationship Id="rId10" Type="http://schemas.openxmlformats.org/officeDocument/2006/relationships/tags" Target="../tags/tag749.xml"/><Relationship Id="rId1" Type="http://schemas.openxmlformats.org/officeDocument/2006/relationships/tags" Target="../tags/tag740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770.xml"/><Relationship Id="rId8" Type="http://schemas.openxmlformats.org/officeDocument/2006/relationships/tags" Target="../tags/tag769.xml"/><Relationship Id="rId7" Type="http://schemas.openxmlformats.org/officeDocument/2006/relationships/tags" Target="../tags/tag768.xml"/><Relationship Id="rId6" Type="http://schemas.openxmlformats.org/officeDocument/2006/relationships/tags" Target="../tags/tag767.xml"/><Relationship Id="rId5" Type="http://schemas.openxmlformats.org/officeDocument/2006/relationships/tags" Target="../tags/tag766.xml"/><Relationship Id="rId4" Type="http://schemas.openxmlformats.org/officeDocument/2006/relationships/tags" Target="../tags/tag765.xml"/><Relationship Id="rId3" Type="http://schemas.openxmlformats.org/officeDocument/2006/relationships/tags" Target="../tags/tag764.xml"/><Relationship Id="rId23" Type="http://schemas.openxmlformats.org/officeDocument/2006/relationships/slideLayout" Target="../slideLayouts/slideLayout31.xml"/><Relationship Id="rId22" Type="http://schemas.openxmlformats.org/officeDocument/2006/relationships/tags" Target="../tags/tag779.xml"/><Relationship Id="rId21" Type="http://schemas.openxmlformats.org/officeDocument/2006/relationships/tags" Target="../tags/tag778.xml"/><Relationship Id="rId20" Type="http://schemas.openxmlformats.org/officeDocument/2006/relationships/tags" Target="../tags/tag777.xml"/><Relationship Id="rId2" Type="http://schemas.openxmlformats.org/officeDocument/2006/relationships/tags" Target="../tags/tag763.xml"/><Relationship Id="rId19" Type="http://schemas.openxmlformats.org/officeDocument/2006/relationships/tags" Target="../tags/tag776.xml"/><Relationship Id="rId18" Type="http://schemas.openxmlformats.org/officeDocument/2006/relationships/tags" Target="../tags/tag775.xml"/><Relationship Id="rId17" Type="http://schemas.openxmlformats.org/officeDocument/2006/relationships/image" Target="../media/image105.jpeg"/><Relationship Id="rId16" Type="http://schemas.openxmlformats.org/officeDocument/2006/relationships/tags" Target="../tags/tag774.xml"/><Relationship Id="rId15" Type="http://schemas.openxmlformats.org/officeDocument/2006/relationships/image" Target="../media/image104.jpeg"/><Relationship Id="rId14" Type="http://schemas.openxmlformats.org/officeDocument/2006/relationships/tags" Target="../tags/tag773.xml"/><Relationship Id="rId13" Type="http://schemas.openxmlformats.org/officeDocument/2006/relationships/image" Target="../media/image103.jpeg"/><Relationship Id="rId12" Type="http://schemas.openxmlformats.org/officeDocument/2006/relationships/tags" Target="../tags/tag772.xml"/><Relationship Id="rId11" Type="http://schemas.openxmlformats.org/officeDocument/2006/relationships/image" Target="../media/image102.jpeg"/><Relationship Id="rId10" Type="http://schemas.openxmlformats.org/officeDocument/2006/relationships/tags" Target="../tags/tag771.xml"/><Relationship Id="rId1" Type="http://schemas.openxmlformats.org/officeDocument/2006/relationships/tags" Target="../tags/tag762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7.jpeg"/><Relationship Id="rId8" Type="http://schemas.openxmlformats.org/officeDocument/2006/relationships/tags" Target="../tags/tag786.xml"/><Relationship Id="rId7" Type="http://schemas.openxmlformats.org/officeDocument/2006/relationships/image" Target="../media/image106.jpeg"/><Relationship Id="rId6" Type="http://schemas.openxmlformats.org/officeDocument/2006/relationships/tags" Target="../tags/tag785.xml"/><Relationship Id="rId5" Type="http://schemas.openxmlformats.org/officeDocument/2006/relationships/tags" Target="../tags/tag784.xml"/><Relationship Id="rId4" Type="http://schemas.openxmlformats.org/officeDocument/2006/relationships/tags" Target="../tags/tag783.xml"/><Relationship Id="rId3" Type="http://schemas.openxmlformats.org/officeDocument/2006/relationships/tags" Target="../tags/tag782.xml"/><Relationship Id="rId23" Type="http://schemas.openxmlformats.org/officeDocument/2006/relationships/slideLayout" Target="../slideLayouts/slideLayout31.xml"/><Relationship Id="rId22" Type="http://schemas.openxmlformats.org/officeDocument/2006/relationships/tags" Target="../tags/tag797.xml"/><Relationship Id="rId21" Type="http://schemas.openxmlformats.org/officeDocument/2006/relationships/tags" Target="../tags/tag796.xml"/><Relationship Id="rId20" Type="http://schemas.openxmlformats.org/officeDocument/2006/relationships/tags" Target="../tags/tag795.xml"/><Relationship Id="rId2" Type="http://schemas.openxmlformats.org/officeDocument/2006/relationships/tags" Target="../tags/tag781.xml"/><Relationship Id="rId19" Type="http://schemas.openxmlformats.org/officeDocument/2006/relationships/tags" Target="../tags/tag794.xml"/><Relationship Id="rId18" Type="http://schemas.openxmlformats.org/officeDocument/2006/relationships/tags" Target="../tags/tag793.xml"/><Relationship Id="rId17" Type="http://schemas.openxmlformats.org/officeDocument/2006/relationships/tags" Target="../tags/tag792.xml"/><Relationship Id="rId16" Type="http://schemas.openxmlformats.org/officeDocument/2006/relationships/tags" Target="../tags/tag791.xml"/><Relationship Id="rId15" Type="http://schemas.openxmlformats.org/officeDocument/2006/relationships/tags" Target="../tags/tag790.xml"/><Relationship Id="rId14" Type="http://schemas.openxmlformats.org/officeDocument/2006/relationships/tags" Target="../tags/tag789.xml"/><Relationship Id="rId13" Type="http://schemas.openxmlformats.org/officeDocument/2006/relationships/image" Target="../media/image109.jpeg"/><Relationship Id="rId12" Type="http://schemas.openxmlformats.org/officeDocument/2006/relationships/tags" Target="../tags/tag788.xml"/><Relationship Id="rId11" Type="http://schemas.openxmlformats.org/officeDocument/2006/relationships/image" Target="../media/image108.jpeg"/><Relationship Id="rId10" Type="http://schemas.openxmlformats.org/officeDocument/2006/relationships/tags" Target="../tags/tag787.xml"/><Relationship Id="rId1" Type="http://schemas.openxmlformats.org/officeDocument/2006/relationships/tags" Target="../tags/tag78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60.xml"/><Relationship Id="rId8" Type="http://schemas.openxmlformats.org/officeDocument/2006/relationships/tags" Target="../tags/tag359.xml"/><Relationship Id="rId7" Type="http://schemas.openxmlformats.org/officeDocument/2006/relationships/tags" Target="../tags/tag358.xml"/><Relationship Id="rId6" Type="http://schemas.openxmlformats.org/officeDocument/2006/relationships/tags" Target="../tags/tag357.xml"/><Relationship Id="rId5" Type="http://schemas.openxmlformats.org/officeDocument/2006/relationships/tags" Target="../tags/tag356.xml"/><Relationship Id="rId4" Type="http://schemas.openxmlformats.org/officeDocument/2006/relationships/tags" Target="../tags/tag355.xml"/><Relationship Id="rId3" Type="http://schemas.openxmlformats.org/officeDocument/2006/relationships/tags" Target="../tags/tag354.xml"/><Relationship Id="rId2" Type="http://schemas.openxmlformats.org/officeDocument/2006/relationships/tags" Target="../tags/tag353.xml"/><Relationship Id="rId10" Type="http://schemas.openxmlformats.org/officeDocument/2006/relationships/slideLayout" Target="../slideLayouts/slideLayout14.xml"/><Relationship Id="rId1" Type="http://schemas.openxmlformats.org/officeDocument/2006/relationships/tags" Target="../tags/tag352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804.xml"/><Relationship Id="rId8" Type="http://schemas.openxmlformats.org/officeDocument/2006/relationships/image" Target="../media/image111.jpeg"/><Relationship Id="rId7" Type="http://schemas.openxmlformats.org/officeDocument/2006/relationships/tags" Target="../tags/tag803.xml"/><Relationship Id="rId6" Type="http://schemas.openxmlformats.org/officeDocument/2006/relationships/image" Target="../media/image110.jpeg"/><Relationship Id="rId5" Type="http://schemas.openxmlformats.org/officeDocument/2006/relationships/tags" Target="../tags/tag802.xml"/><Relationship Id="rId4" Type="http://schemas.openxmlformats.org/officeDocument/2006/relationships/tags" Target="../tags/tag801.xml"/><Relationship Id="rId3" Type="http://schemas.openxmlformats.org/officeDocument/2006/relationships/tags" Target="../tags/tag800.xml"/><Relationship Id="rId2" Type="http://schemas.openxmlformats.org/officeDocument/2006/relationships/tags" Target="../tags/tag799.xml"/><Relationship Id="rId18" Type="http://schemas.openxmlformats.org/officeDocument/2006/relationships/slideLayout" Target="../slideLayouts/slideLayout31.xml"/><Relationship Id="rId17" Type="http://schemas.openxmlformats.org/officeDocument/2006/relationships/tags" Target="../tags/tag811.xml"/><Relationship Id="rId16" Type="http://schemas.openxmlformats.org/officeDocument/2006/relationships/tags" Target="../tags/tag810.xml"/><Relationship Id="rId15" Type="http://schemas.openxmlformats.org/officeDocument/2006/relationships/tags" Target="../tags/tag809.xml"/><Relationship Id="rId14" Type="http://schemas.openxmlformats.org/officeDocument/2006/relationships/tags" Target="../tags/tag808.xml"/><Relationship Id="rId13" Type="http://schemas.openxmlformats.org/officeDocument/2006/relationships/tags" Target="../tags/tag807.xml"/><Relationship Id="rId12" Type="http://schemas.openxmlformats.org/officeDocument/2006/relationships/tags" Target="../tags/tag806.xml"/><Relationship Id="rId11" Type="http://schemas.openxmlformats.org/officeDocument/2006/relationships/tags" Target="../tags/tag805.xml"/><Relationship Id="rId10" Type="http://schemas.openxmlformats.org/officeDocument/2006/relationships/image" Target="../media/image112.jpeg"/><Relationship Id="rId1" Type="http://schemas.openxmlformats.org/officeDocument/2006/relationships/tags" Target="../tags/tag798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819.xml"/><Relationship Id="rId8" Type="http://schemas.openxmlformats.org/officeDocument/2006/relationships/tags" Target="../tags/tag818.xml"/><Relationship Id="rId7" Type="http://schemas.openxmlformats.org/officeDocument/2006/relationships/tags" Target="../tags/tag817.xml"/><Relationship Id="rId6" Type="http://schemas.openxmlformats.org/officeDocument/2006/relationships/tags" Target="../tags/tag816.xml"/><Relationship Id="rId5" Type="http://schemas.openxmlformats.org/officeDocument/2006/relationships/tags" Target="../tags/tag815.xml"/><Relationship Id="rId4" Type="http://schemas.openxmlformats.org/officeDocument/2006/relationships/image" Target="../media/image113.jpeg"/><Relationship Id="rId3" Type="http://schemas.openxmlformats.org/officeDocument/2006/relationships/tags" Target="../tags/tag814.xml"/><Relationship Id="rId29" Type="http://schemas.openxmlformats.org/officeDocument/2006/relationships/notesSlide" Target="../notesSlides/notesSlide2.xml"/><Relationship Id="rId28" Type="http://schemas.openxmlformats.org/officeDocument/2006/relationships/slideLayout" Target="../slideLayouts/slideLayout31.xml"/><Relationship Id="rId27" Type="http://schemas.openxmlformats.org/officeDocument/2006/relationships/tags" Target="../tags/tag835.xml"/><Relationship Id="rId26" Type="http://schemas.openxmlformats.org/officeDocument/2006/relationships/tags" Target="../tags/tag834.xml"/><Relationship Id="rId25" Type="http://schemas.openxmlformats.org/officeDocument/2006/relationships/tags" Target="../tags/tag833.xml"/><Relationship Id="rId24" Type="http://schemas.openxmlformats.org/officeDocument/2006/relationships/tags" Target="../tags/tag832.xml"/><Relationship Id="rId23" Type="http://schemas.openxmlformats.org/officeDocument/2006/relationships/image" Target="../media/image115.jpeg"/><Relationship Id="rId22" Type="http://schemas.openxmlformats.org/officeDocument/2006/relationships/tags" Target="../tags/tag831.xml"/><Relationship Id="rId21" Type="http://schemas.openxmlformats.org/officeDocument/2006/relationships/tags" Target="../tags/tag830.xml"/><Relationship Id="rId20" Type="http://schemas.openxmlformats.org/officeDocument/2006/relationships/tags" Target="../tags/tag829.xml"/><Relationship Id="rId2" Type="http://schemas.openxmlformats.org/officeDocument/2006/relationships/tags" Target="../tags/tag813.xml"/><Relationship Id="rId19" Type="http://schemas.openxmlformats.org/officeDocument/2006/relationships/tags" Target="../tags/tag828.xml"/><Relationship Id="rId18" Type="http://schemas.openxmlformats.org/officeDocument/2006/relationships/image" Target="../media/image114.jpeg"/><Relationship Id="rId17" Type="http://schemas.openxmlformats.org/officeDocument/2006/relationships/tags" Target="../tags/tag827.xml"/><Relationship Id="rId16" Type="http://schemas.openxmlformats.org/officeDocument/2006/relationships/tags" Target="../tags/tag826.xml"/><Relationship Id="rId15" Type="http://schemas.openxmlformats.org/officeDocument/2006/relationships/tags" Target="../tags/tag825.xml"/><Relationship Id="rId14" Type="http://schemas.openxmlformats.org/officeDocument/2006/relationships/tags" Target="../tags/tag824.xml"/><Relationship Id="rId13" Type="http://schemas.openxmlformats.org/officeDocument/2006/relationships/tags" Target="../tags/tag823.xml"/><Relationship Id="rId12" Type="http://schemas.openxmlformats.org/officeDocument/2006/relationships/tags" Target="../tags/tag822.xml"/><Relationship Id="rId11" Type="http://schemas.openxmlformats.org/officeDocument/2006/relationships/tags" Target="../tags/tag821.xml"/><Relationship Id="rId10" Type="http://schemas.openxmlformats.org/officeDocument/2006/relationships/tags" Target="../tags/tag820.xml"/><Relationship Id="rId1" Type="http://schemas.openxmlformats.org/officeDocument/2006/relationships/tags" Target="../tags/tag812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844.xml"/><Relationship Id="rId8" Type="http://schemas.openxmlformats.org/officeDocument/2006/relationships/tags" Target="../tags/tag843.xml"/><Relationship Id="rId7" Type="http://schemas.openxmlformats.org/officeDocument/2006/relationships/tags" Target="../tags/tag842.xml"/><Relationship Id="rId6" Type="http://schemas.openxmlformats.org/officeDocument/2006/relationships/tags" Target="../tags/tag841.xml"/><Relationship Id="rId5" Type="http://schemas.openxmlformats.org/officeDocument/2006/relationships/tags" Target="../tags/tag840.xml"/><Relationship Id="rId4" Type="http://schemas.openxmlformats.org/officeDocument/2006/relationships/tags" Target="../tags/tag839.xml"/><Relationship Id="rId3" Type="http://schemas.openxmlformats.org/officeDocument/2006/relationships/tags" Target="../tags/tag838.xml"/><Relationship Id="rId2" Type="http://schemas.openxmlformats.org/officeDocument/2006/relationships/tags" Target="../tags/tag837.xml"/><Relationship Id="rId15" Type="http://schemas.openxmlformats.org/officeDocument/2006/relationships/slideLayout" Target="../slideLayouts/slideLayout31.xml"/><Relationship Id="rId14" Type="http://schemas.openxmlformats.org/officeDocument/2006/relationships/tags" Target="../tags/tag849.xml"/><Relationship Id="rId13" Type="http://schemas.openxmlformats.org/officeDocument/2006/relationships/tags" Target="../tags/tag848.xml"/><Relationship Id="rId12" Type="http://schemas.openxmlformats.org/officeDocument/2006/relationships/tags" Target="../tags/tag847.xml"/><Relationship Id="rId11" Type="http://schemas.openxmlformats.org/officeDocument/2006/relationships/tags" Target="../tags/tag846.xml"/><Relationship Id="rId10" Type="http://schemas.openxmlformats.org/officeDocument/2006/relationships/tags" Target="../tags/tag845.xml"/><Relationship Id="rId1" Type="http://schemas.openxmlformats.org/officeDocument/2006/relationships/tags" Target="../tags/tag836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7.jpeg"/><Relationship Id="rId8" Type="http://schemas.openxmlformats.org/officeDocument/2006/relationships/tags" Target="../tags/tag856.xml"/><Relationship Id="rId7" Type="http://schemas.openxmlformats.org/officeDocument/2006/relationships/tags" Target="../tags/tag855.xml"/><Relationship Id="rId6" Type="http://schemas.openxmlformats.org/officeDocument/2006/relationships/image" Target="../media/image116.jpeg"/><Relationship Id="rId5" Type="http://schemas.openxmlformats.org/officeDocument/2006/relationships/tags" Target="../tags/tag854.xml"/><Relationship Id="rId4" Type="http://schemas.openxmlformats.org/officeDocument/2006/relationships/tags" Target="../tags/tag853.xml"/><Relationship Id="rId3" Type="http://schemas.openxmlformats.org/officeDocument/2006/relationships/tags" Target="../tags/tag852.xml"/><Relationship Id="rId2" Type="http://schemas.openxmlformats.org/officeDocument/2006/relationships/tags" Target="../tags/tag851.xml"/><Relationship Id="rId19" Type="http://schemas.openxmlformats.org/officeDocument/2006/relationships/slideLayout" Target="../slideLayouts/slideLayout31.xml"/><Relationship Id="rId18" Type="http://schemas.openxmlformats.org/officeDocument/2006/relationships/tags" Target="../tags/tag864.xml"/><Relationship Id="rId17" Type="http://schemas.openxmlformats.org/officeDocument/2006/relationships/tags" Target="../tags/tag863.xml"/><Relationship Id="rId16" Type="http://schemas.openxmlformats.org/officeDocument/2006/relationships/tags" Target="../tags/tag862.xml"/><Relationship Id="rId15" Type="http://schemas.openxmlformats.org/officeDocument/2006/relationships/tags" Target="../tags/tag861.xml"/><Relationship Id="rId14" Type="http://schemas.openxmlformats.org/officeDocument/2006/relationships/image" Target="../media/image118.jpeg"/><Relationship Id="rId13" Type="http://schemas.openxmlformats.org/officeDocument/2006/relationships/tags" Target="../tags/tag860.xml"/><Relationship Id="rId12" Type="http://schemas.openxmlformats.org/officeDocument/2006/relationships/tags" Target="../tags/tag859.xml"/><Relationship Id="rId11" Type="http://schemas.openxmlformats.org/officeDocument/2006/relationships/tags" Target="../tags/tag858.xml"/><Relationship Id="rId10" Type="http://schemas.openxmlformats.org/officeDocument/2006/relationships/tags" Target="../tags/tag857.xml"/><Relationship Id="rId1" Type="http://schemas.openxmlformats.org/officeDocument/2006/relationships/tags" Target="../tags/tag850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3.xml"/><Relationship Id="rId4" Type="http://schemas.openxmlformats.org/officeDocument/2006/relationships/tags" Target="../tags/tag868.xml"/><Relationship Id="rId3" Type="http://schemas.openxmlformats.org/officeDocument/2006/relationships/tags" Target="../tags/tag867.xml"/><Relationship Id="rId2" Type="http://schemas.openxmlformats.org/officeDocument/2006/relationships/tags" Target="../tags/tag866.xml"/><Relationship Id="rId1" Type="http://schemas.openxmlformats.org/officeDocument/2006/relationships/tags" Target="../tags/tag86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" Type="http://schemas.openxmlformats.org/officeDocument/2006/relationships/tags" Target="../tags/tag36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72.xml"/><Relationship Id="rId8" Type="http://schemas.openxmlformats.org/officeDocument/2006/relationships/tags" Target="../tags/tag371.xml"/><Relationship Id="rId7" Type="http://schemas.openxmlformats.org/officeDocument/2006/relationships/tags" Target="../tags/tag370.xml"/><Relationship Id="rId6" Type="http://schemas.openxmlformats.org/officeDocument/2006/relationships/tags" Target="../tags/tag369.xml"/><Relationship Id="rId5" Type="http://schemas.openxmlformats.org/officeDocument/2006/relationships/tags" Target="../tags/tag368.xml"/><Relationship Id="rId4" Type="http://schemas.openxmlformats.org/officeDocument/2006/relationships/tags" Target="../tags/tag367.xml"/><Relationship Id="rId3" Type="http://schemas.openxmlformats.org/officeDocument/2006/relationships/tags" Target="../tags/tag366.xml"/><Relationship Id="rId2" Type="http://schemas.openxmlformats.org/officeDocument/2006/relationships/tags" Target="../tags/tag365.xml"/><Relationship Id="rId15" Type="http://schemas.openxmlformats.org/officeDocument/2006/relationships/slideLayout" Target="../slideLayouts/slideLayout25.xml"/><Relationship Id="rId14" Type="http://schemas.openxmlformats.org/officeDocument/2006/relationships/tags" Target="../tags/tag377.xml"/><Relationship Id="rId13" Type="http://schemas.openxmlformats.org/officeDocument/2006/relationships/tags" Target="../tags/tag376.xml"/><Relationship Id="rId12" Type="http://schemas.openxmlformats.org/officeDocument/2006/relationships/tags" Target="../tags/tag375.xml"/><Relationship Id="rId11" Type="http://schemas.openxmlformats.org/officeDocument/2006/relationships/tags" Target="../tags/tag374.xml"/><Relationship Id="rId10" Type="http://schemas.openxmlformats.org/officeDocument/2006/relationships/tags" Target="../tags/tag373.xml"/><Relationship Id="rId1" Type="http://schemas.openxmlformats.org/officeDocument/2006/relationships/tags" Target="../tags/tag36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84.xml"/><Relationship Id="rId8" Type="http://schemas.openxmlformats.org/officeDocument/2006/relationships/tags" Target="../tags/tag383.xml"/><Relationship Id="rId7" Type="http://schemas.openxmlformats.org/officeDocument/2006/relationships/tags" Target="../tags/tag382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3" Type="http://schemas.openxmlformats.org/officeDocument/2006/relationships/slideLayout" Target="../slideLayouts/slideLayout18.xml"/><Relationship Id="rId42" Type="http://schemas.openxmlformats.org/officeDocument/2006/relationships/tags" Target="../tags/tag411.xml"/><Relationship Id="rId41" Type="http://schemas.openxmlformats.org/officeDocument/2006/relationships/image" Target="../media/image47.svg"/><Relationship Id="rId40" Type="http://schemas.openxmlformats.org/officeDocument/2006/relationships/image" Target="../media/image46.png"/><Relationship Id="rId4" Type="http://schemas.openxmlformats.org/officeDocument/2006/relationships/tags" Target="../tags/tag381.xml"/><Relationship Id="rId39" Type="http://schemas.openxmlformats.org/officeDocument/2006/relationships/tags" Target="../tags/tag410.xml"/><Relationship Id="rId38" Type="http://schemas.openxmlformats.org/officeDocument/2006/relationships/image" Target="../media/image45.svg"/><Relationship Id="rId37" Type="http://schemas.openxmlformats.org/officeDocument/2006/relationships/image" Target="../media/image44.png"/><Relationship Id="rId36" Type="http://schemas.openxmlformats.org/officeDocument/2006/relationships/tags" Target="../tags/tag409.xml"/><Relationship Id="rId35" Type="http://schemas.openxmlformats.org/officeDocument/2006/relationships/tags" Target="../tags/tag408.xml"/><Relationship Id="rId34" Type="http://schemas.openxmlformats.org/officeDocument/2006/relationships/tags" Target="../tags/tag407.xml"/><Relationship Id="rId33" Type="http://schemas.openxmlformats.org/officeDocument/2006/relationships/tags" Target="../tags/tag406.xml"/><Relationship Id="rId32" Type="http://schemas.openxmlformats.org/officeDocument/2006/relationships/tags" Target="../tags/tag405.xml"/><Relationship Id="rId31" Type="http://schemas.openxmlformats.org/officeDocument/2006/relationships/tags" Target="../tags/tag404.xml"/><Relationship Id="rId30" Type="http://schemas.openxmlformats.org/officeDocument/2006/relationships/tags" Target="../tags/tag403.xml"/><Relationship Id="rId3" Type="http://schemas.openxmlformats.org/officeDocument/2006/relationships/tags" Target="../tags/tag380.xml"/><Relationship Id="rId29" Type="http://schemas.openxmlformats.org/officeDocument/2006/relationships/tags" Target="../tags/tag402.xml"/><Relationship Id="rId28" Type="http://schemas.openxmlformats.org/officeDocument/2006/relationships/tags" Target="../tags/tag401.xml"/><Relationship Id="rId27" Type="http://schemas.openxmlformats.org/officeDocument/2006/relationships/tags" Target="../tags/tag400.xml"/><Relationship Id="rId26" Type="http://schemas.openxmlformats.org/officeDocument/2006/relationships/tags" Target="../tags/tag399.xml"/><Relationship Id="rId25" Type="http://schemas.openxmlformats.org/officeDocument/2006/relationships/tags" Target="../tags/tag398.xml"/><Relationship Id="rId24" Type="http://schemas.openxmlformats.org/officeDocument/2006/relationships/tags" Target="../tags/tag397.xml"/><Relationship Id="rId23" Type="http://schemas.openxmlformats.org/officeDocument/2006/relationships/tags" Target="../tags/tag396.xml"/><Relationship Id="rId22" Type="http://schemas.openxmlformats.org/officeDocument/2006/relationships/tags" Target="../tags/tag395.xml"/><Relationship Id="rId21" Type="http://schemas.openxmlformats.org/officeDocument/2006/relationships/tags" Target="../tags/tag394.xml"/><Relationship Id="rId20" Type="http://schemas.openxmlformats.org/officeDocument/2006/relationships/tags" Target="../tags/tag393.xml"/><Relationship Id="rId2" Type="http://schemas.openxmlformats.org/officeDocument/2006/relationships/tags" Target="../tags/tag379.xml"/><Relationship Id="rId19" Type="http://schemas.openxmlformats.org/officeDocument/2006/relationships/tags" Target="../tags/tag392.xml"/><Relationship Id="rId18" Type="http://schemas.openxmlformats.org/officeDocument/2006/relationships/tags" Target="../tags/tag391.xml"/><Relationship Id="rId17" Type="http://schemas.openxmlformats.org/officeDocument/2006/relationships/tags" Target="../tags/tag390.xml"/><Relationship Id="rId16" Type="http://schemas.openxmlformats.org/officeDocument/2006/relationships/tags" Target="../tags/tag389.xml"/><Relationship Id="rId15" Type="http://schemas.openxmlformats.org/officeDocument/2006/relationships/tags" Target="../tags/tag388.xml"/><Relationship Id="rId14" Type="http://schemas.openxmlformats.org/officeDocument/2006/relationships/tags" Target="../tags/tag387.xml"/><Relationship Id="rId13" Type="http://schemas.openxmlformats.org/officeDocument/2006/relationships/image" Target="../media/image43.svg"/><Relationship Id="rId12" Type="http://schemas.openxmlformats.org/officeDocument/2006/relationships/image" Target="../media/image42.png"/><Relationship Id="rId11" Type="http://schemas.openxmlformats.org/officeDocument/2006/relationships/tags" Target="../tags/tag386.xml"/><Relationship Id="rId10" Type="http://schemas.openxmlformats.org/officeDocument/2006/relationships/tags" Target="../tags/tag385.xml"/><Relationship Id="rId1" Type="http://schemas.openxmlformats.org/officeDocument/2006/relationships/tags" Target="../tags/tag37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20.xml"/><Relationship Id="rId8" Type="http://schemas.openxmlformats.org/officeDocument/2006/relationships/tags" Target="../tags/tag419.xml"/><Relationship Id="rId7" Type="http://schemas.openxmlformats.org/officeDocument/2006/relationships/tags" Target="../tags/tag418.xml"/><Relationship Id="rId6" Type="http://schemas.openxmlformats.org/officeDocument/2006/relationships/tags" Target="../tags/tag417.xml"/><Relationship Id="rId5" Type="http://schemas.openxmlformats.org/officeDocument/2006/relationships/tags" Target="../tags/tag416.xml"/><Relationship Id="rId4" Type="http://schemas.openxmlformats.org/officeDocument/2006/relationships/tags" Target="../tags/tag415.xml"/><Relationship Id="rId3" Type="http://schemas.openxmlformats.org/officeDocument/2006/relationships/tags" Target="../tags/tag414.xml"/><Relationship Id="rId24" Type="http://schemas.openxmlformats.org/officeDocument/2006/relationships/slideLayout" Target="../slideLayouts/slideLayout19.xml"/><Relationship Id="rId23" Type="http://schemas.openxmlformats.org/officeDocument/2006/relationships/tags" Target="../tags/tag430.xml"/><Relationship Id="rId22" Type="http://schemas.openxmlformats.org/officeDocument/2006/relationships/tags" Target="../tags/tag429.xml"/><Relationship Id="rId21" Type="http://schemas.openxmlformats.org/officeDocument/2006/relationships/tags" Target="../tags/tag428.xml"/><Relationship Id="rId20" Type="http://schemas.openxmlformats.org/officeDocument/2006/relationships/tags" Target="../tags/tag427.xml"/><Relationship Id="rId2" Type="http://schemas.openxmlformats.org/officeDocument/2006/relationships/tags" Target="../tags/tag413.xml"/><Relationship Id="rId19" Type="http://schemas.openxmlformats.org/officeDocument/2006/relationships/tags" Target="../tags/tag426.xml"/><Relationship Id="rId18" Type="http://schemas.openxmlformats.org/officeDocument/2006/relationships/tags" Target="../tags/tag425.xml"/><Relationship Id="rId17" Type="http://schemas.openxmlformats.org/officeDocument/2006/relationships/image" Target="../media/image51.jpeg"/><Relationship Id="rId16" Type="http://schemas.openxmlformats.org/officeDocument/2006/relationships/tags" Target="../tags/tag424.xml"/><Relationship Id="rId15" Type="http://schemas.openxmlformats.org/officeDocument/2006/relationships/image" Target="../media/image50.jpeg"/><Relationship Id="rId14" Type="http://schemas.openxmlformats.org/officeDocument/2006/relationships/tags" Target="../tags/tag423.xml"/><Relationship Id="rId13" Type="http://schemas.openxmlformats.org/officeDocument/2006/relationships/image" Target="../media/image49.jpeg"/><Relationship Id="rId12" Type="http://schemas.openxmlformats.org/officeDocument/2006/relationships/tags" Target="../tags/tag422.xml"/><Relationship Id="rId11" Type="http://schemas.openxmlformats.org/officeDocument/2006/relationships/image" Target="../media/image48.jpeg"/><Relationship Id="rId10" Type="http://schemas.openxmlformats.org/officeDocument/2006/relationships/tags" Target="../tags/tag421.xml"/><Relationship Id="rId1" Type="http://schemas.openxmlformats.org/officeDocument/2006/relationships/tags" Target="../tags/tag41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39.xml"/><Relationship Id="rId8" Type="http://schemas.openxmlformats.org/officeDocument/2006/relationships/tags" Target="../tags/tag438.xml"/><Relationship Id="rId7" Type="http://schemas.openxmlformats.org/officeDocument/2006/relationships/tags" Target="../tags/tag437.xml"/><Relationship Id="rId6" Type="http://schemas.openxmlformats.org/officeDocument/2006/relationships/tags" Target="../tags/tag436.xml"/><Relationship Id="rId5" Type="http://schemas.openxmlformats.org/officeDocument/2006/relationships/tags" Target="../tags/tag435.xml"/><Relationship Id="rId4" Type="http://schemas.openxmlformats.org/officeDocument/2006/relationships/tags" Target="../tags/tag434.xml"/><Relationship Id="rId3" Type="http://schemas.openxmlformats.org/officeDocument/2006/relationships/tags" Target="../tags/tag433.xml"/><Relationship Id="rId22" Type="http://schemas.openxmlformats.org/officeDocument/2006/relationships/slideLayout" Target="../slideLayouts/slideLayout19.xml"/><Relationship Id="rId21" Type="http://schemas.openxmlformats.org/officeDocument/2006/relationships/tags" Target="../tags/tag451.xml"/><Relationship Id="rId20" Type="http://schemas.openxmlformats.org/officeDocument/2006/relationships/tags" Target="../tags/tag450.xml"/><Relationship Id="rId2" Type="http://schemas.openxmlformats.org/officeDocument/2006/relationships/tags" Target="../tags/tag432.xml"/><Relationship Id="rId19" Type="http://schemas.openxmlformats.org/officeDocument/2006/relationships/tags" Target="../tags/tag449.xml"/><Relationship Id="rId18" Type="http://schemas.openxmlformats.org/officeDocument/2006/relationships/tags" Target="../tags/tag448.xml"/><Relationship Id="rId17" Type="http://schemas.openxmlformats.org/officeDocument/2006/relationships/tags" Target="../tags/tag447.xml"/><Relationship Id="rId16" Type="http://schemas.openxmlformats.org/officeDocument/2006/relationships/tags" Target="../tags/tag446.xml"/><Relationship Id="rId15" Type="http://schemas.openxmlformats.org/officeDocument/2006/relationships/tags" Target="../tags/tag445.xml"/><Relationship Id="rId14" Type="http://schemas.openxmlformats.org/officeDocument/2006/relationships/tags" Target="../tags/tag444.xml"/><Relationship Id="rId13" Type="http://schemas.openxmlformats.org/officeDocument/2006/relationships/tags" Target="../tags/tag443.xml"/><Relationship Id="rId12" Type="http://schemas.openxmlformats.org/officeDocument/2006/relationships/tags" Target="../tags/tag442.xml"/><Relationship Id="rId11" Type="http://schemas.openxmlformats.org/officeDocument/2006/relationships/tags" Target="../tags/tag441.xml"/><Relationship Id="rId10" Type="http://schemas.openxmlformats.org/officeDocument/2006/relationships/tags" Target="../tags/tag440.xml"/><Relationship Id="rId1" Type="http://schemas.openxmlformats.org/officeDocument/2006/relationships/tags" Target="../tags/tag43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60.xml"/><Relationship Id="rId8" Type="http://schemas.openxmlformats.org/officeDocument/2006/relationships/tags" Target="../tags/tag459.xml"/><Relationship Id="rId7" Type="http://schemas.openxmlformats.org/officeDocument/2006/relationships/tags" Target="../tags/tag458.xml"/><Relationship Id="rId6" Type="http://schemas.openxmlformats.org/officeDocument/2006/relationships/tags" Target="../tags/tag457.xml"/><Relationship Id="rId5" Type="http://schemas.openxmlformats.org/officeDocument/2006/relationships/tags" Target="../tags/tag456.xml"/><Relationship Id="rId4" Type="http://schemas.openxmlformats.org/officeDocument/2006/relationships/tags" Target="../tags/tag455.xml"/><Relationship Id="rId3" Type="http://schemas.openxmlformats.org/officeDocument/2006/relationships/tags" Target="../tags/tag454.xml"/><Relationship Id="rId27" Type="http://schemas.openxmlformats.org/officeDocument/2006/relationships/slideLayout" Target="../slideLayouts/slideLayout19.xml"/><Relationship Id="rId26" Type="http://schemas.openxmlformats.org/officeDocument/2006/relationships/tags" Target="../tags/tag473.xml"/><Relationship Id="rId25" Type="http://schemas.openxmlformats.org/officeDocument/2006/relationships/image" Target="../media/image55.jpeg"/><Relationship Id="rId24" Type="http://schemas.openxmlformats.org/officeDocument/2006/relationships/tags" Target="../tags/tag472.xml"/><Relationship Id="rId23" Type="http://schemas.openxmlformats.org/officeDocument/2006/relationships/image" Target="../media/image54.jpeg"/><Relationship Id="rId22" Type="http://schemas.openxmlformats.org/officeDocument/2006/relationships/tags" Target="../tags/tag471.xml"/><Relationship Id="rId21" Type="http://schemas.openxmlformats.org/officeDocument/2006/relationships/image" Target="../media/image53.jpeg"/><Relationship Id="rId20" Type="http://schemas.openxmlformats.org/officeDocument/2006/relationships/tags" Target="../tags/tag470.xml"/><Relationship Id="rId2" Type="http://schemas.openxmlformats.org/officeDocument/2006/relationships/tags" Target="../tags/tag453.xml"/><Relationship Id="rId19" Type="http://schemas.openxmlformats.org/officeDocument/2006/relationships/image" Target="../media/image52.jpeg"/><Relationship Id="rId18" Type="http://schemas.openxmlformats.org/officeDocument/2006/relationships/tags" Target="../tags/tag469.xml"/><Relationship Id="rId17" Type="http://schemas.openxmlformats.org/officeDocument/2006/relationships/tags" Target="../tags/tag468.xml"/><Relationship Id="rId16" Type="http://schemas.openxmlformats.org/officeDocument/2006/relationships/tags" Target="../tags/tag467.xml"/><Relationship Id="rId15" Type="http://schemas.openxmlformats.org/officeDocument/2006/relationships/tags" Target="../tags/tag466.xml"/><Relationship Id="rId14" Type="http://schemas.openxmlformats.org/officeDocument/2006/relationships/tags" Target="../tags/tag465.xml"/><Relationship Id="rId13" Type="http://schemas.openxmlformats.org/officeDocument/2006/relationships/tags" Target="../tags/tag464.xml"/><Relationship Id="rId12" Type="http://schemas.openxmlformats.org/officeDocument/2006/relationships/tags" Target="../tags/tag463.xml"/><Relationship Id="rId11" Type="http://schemas.openxmlformats.org/officeDocument/2006/relationships/tags" Target="../tags/tag462.xml"/><Relationship Id="rId10" Type="http://schemas.openxmlformats.org/officeDocument/2006/relationships/tags" Target="../tags/tag461.xml"/><Relationship Id="rId1" Type="http://schemas.openxmlformats.org/officeDocument/2006/relationships/tags" Target="../tags/tag4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中职生入学教育</a:t>
            </a:r>
            <a:endParaRPr lang="zh-CN" altLang="en-US"/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2916555" y="4885690"/>
            <a:ext cx="2879725" cy="605155"/>
          </a:xfrm>
        </p:spPr>
        <p:txBody>
          <a:bodyPr>
            <a:noAutofit/>
          </a:bodyPr>
          <a:lstStyle/>
          <a:p>
            <a:r>
              <a:rPr lang="zh-CN" altLang="en-US" sz="2400" b="1"/>
              <a:t>北京出版社</a:t>
            </a:r>
            <a:endParaRPr lang="zh-CN" altLang="en-US" sz="2400" b="1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（四）评价功能</a:t>
            </a:r>
            <a:endParaRPr lang="zh-CN" altLang="en-US"/>
          </a:p>
        </p:txBody>
      </p:sp>
      <p:sp>
        <p:nvSpPr>
          <p:cNvPr id="4" name="泪滴形 35"/>
          <p:cNvSpPr/>
          <p:nvPr>
            <p:custDataLst>
              <p:tags r:id="rId2"/>
            </p:custDataLst>
          </p:nvPr>
        </p:nvSpPr>
        <p:spPr>
          <a:xfrm flipH="1" flipV="1">
            <a:off x="6195060" y="2328863"/>
            <a:ext cx="1560195" cy="1560830"/>
          </a:xfrm>
          <a:prstGeom prst="teardrop">
            <a:avLst/>
          </a:prstGeom>
          <a:gradFill>
            <a:gsLst>
              <a:gs pos="0">
                <a:schemeClr val="accent4">
                  <a:lumMod val="80000"/>
                  <a:lumOff val="20000"/>
                  <a:alpha val="100000"/>
                </a:schemeClr>
              </a:gs>
              <a:gs pos="100000">
                <a:schemeClr val="accent4">
                  <a:alpha val="100000"/>
                </a:schemeClr>
              </a:gs>
            </a:gsLst>
            <a:lin ang="10800000" scaled="0"/>
          </a:gradFill>
          <a:ln>
            <a:noFill/>
          </a:ln>
          <a:effectLst>
            <a:outerShdw blurRad="203200" dist="76200" dir="2700000" algn="tl" rotWithShape="0">
              <a:schemeClr val="accent4">
                <a:lumMod val="75000"/>
                <a:alpha val="20000"/>
              </a:scheme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" name="泪滴形 48"/>
          <p:cNvSpPr/>
          <p:nvPr>
            <p:custDataLst>
              <p:tags r:id="rId3"/>
            </p:custDataLst>
          </p:nvPr>
        </p:nvSpPr>
        <p:spPr>
          <a:xfrm flipH="1">
            <a:off x="6195060" y="4064318"/>
            <a:ext cx="1560195" cy="1561465"/>
          </a:xfrm>
          <a:prstGeom prst="teardrop">
            <a:avLst/>
          </a:prstGeom>
          <a:gradFill>
            <a:gsLst>
              <a:gs pos="0">
                <a:schemeClr val="accent3">
                  <a:lumMod val="80000"/>
                  <a:lumOff val="20000"/>
                  <a:alpha val="100000"/>
                </a:schemeClr>
              </a:gs>
              <a:gs pos="100000">
                <a:schemeClr val="accent3"/>
              </a:gs>
            </a:gsLst>
            <a:lin ang="10800000" scaled="0"/>
          </a:gradFill>
          <a:ln>
            <a:noFill/>
          </a:ln>
          <a:effectLst>
            <a:outerShdw blurRad="203200" dist="76200" dir="2700000" algn="tl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11" name="泪滴形 71"/>
          <p:cNvSpPr/>
          <p:nvPr>
            <p:custDataLst>
              <p:tags r:id="rId4"/>
            </p:custDataLst>
          </p:nvPr>
        </p:nvSpPr>
        <p:spPr>
          <a:xfrm>
            <a:off x="4428490" y="4068763"/>
            <a:ext cx="1560830" cy="1561465"/>
          </a:xfrm>
          <a:prstGeom prst="teardrop">
            <a:avLst/>
          </a:prstGeom>
          <a:gradFill>
            <a:gsLst>
              <a:gs pos="0">
                <a:schemeClr val="accent2">
                  <a:lumMod val="80000"/>
                  <a:lumOff val="20000"/>
                  <a:alpha val="100000"/>
                </a:schemeClr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outerShdw blurRad="203200" dist="762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12" name="泪滴形 76"/>
          <p:cNvSpPr/>
          <p:nvPr>
            <p:custDataLst>
              <p:tags r:id="rId5"/>
            </p:custDataLst>
          </p:nvPr>
        </p:nvSpPr>
        <p:spPr>
          <a:xfrm flipV="1">
            <a:off x="4427220" y="2328228"/>
            <a:ext cx="1560195" cy="1560830"/>
          </a:xfrm>
          <a:prstGeom prst="teardrop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80000"/>
                  <a:lumOff val="20000"/>
                  <a:alpha val="100000"/>
                </a:schemeClr>
              </a:gs>
            </a:gsLst>
            <a:lin ang="10800000" scaled="0"/>
          </a:gradFill>
          <a:ln>
            <a:noFill/>
          </a:ln>
          <a:effectLst>
            <a:outerShdw blurRad="203200" dist="762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pic>
        <p:nvPicPr>
          <p:cNvPr id="15" name="图片 7" descr="343439383331313b343532303032333bc6f3d2b5bcf2bde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59575" y="2893378"/>
            <a:ext cx="431800" cy="431800"/>
          </a:xfrm>
          <a:prstGeom prst="rect">
            <a:avLst/>
          </a:prstGeom>
          <a:effectLst>
            <a:outerShdw blurRad="76200" dist="38100" dir="2700000" algn="tl" rotWithShape="0">
              <a:schemeClr val="accent4">
                <a:lumMod val="75000"/>
                <a:alpha val="40000"/>
              </a:schemeClr>
            </a:outerShdw>
          </a:effectLst>
        </p:spPr>
      </p:pic>
      <p:pic>
        <p:nvPicPr>
          <p:cNvPr id="16" name="图片 3" descr="343439383331313b343532303031393bd2b5bca8b9dcc0e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991735" y="2892743"/>
            <a:ext cx="431800" cy="431800"/>
          </a:xfrm>
          <a:prstGeom prst="rect">
            <a:avLst/>
          </a:prstGeom>
          <a:effectLst>
            <a:outerShdw blurRad="76200" dist="38100" dir="8100000" algn="tr" rotWithShape="0">
              <a:schemeClr val="accent1">
                <a:lumMod val="75000"/>
                <a:alpha val="40000"/>
              </a:schemeClr>
            </a:outerShdw>
          </a:effectLst>
        </p:spPr>
      </p:pic>
      <p:pic>
        <p:nvPicPr>
          <p:cNvPr id="17" name="图片 16" descr="343439383331313b343532303033323bd3a6d3c3b9dcc0ed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993005" y="4633913"/>
            <a:ext cx="431800" cy="431800"/>
          </a:xfrm>
          <a:prstGeom prst="rect">
            <a:avLst/>
          </a:prstGeom>
          <a:effectLst>
            <a:outerShdw blurRad="76200" dist="38100" dir="8100000" algn="tr" rotWithShape="0">
              <a:schemeClr val="accent2">
                <a:lumMod val="75000"/>
                <a:alpha val="40000"/>
              </a:schemeClr>
            </a:outerShdw>
          </a:effectLst>
        </p:spPr>
      </p:pic>
      <p:pic>
        <p:nvPicPr>
          <p:cNvPr id="18" name="图片 4" descr="343439383331313b343532303032303bb8f6c8cbd0c5cfa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759575" y="4629468"/>
            <a:ext cx="431800" cy="431800"/>
          </a:xfrm>
          <a:prstGeom prst="rect">
            <a:avLst/>
          </a:prstGeom>
          <a:effectLst>
            <a:outerShdw blurRad="76200" dist="38100" dir="2700000" algn="tl" rotWithShape="0">
              <a:schemeClr val="accent3">
                <a:lumMod val="75000"/>
                <a:alpha val="40000"/>
              </a:schemeClr>
            </a:outerShdw>
          </a:effectLst>
        </p:spPr>
      </p:pic>
      <p:sp>
        <p:nvSpPr>
          <p:cNvPr id="21" name="矩形 2"/>
          <p:cNvSpPr/>
          <p:nvPr>
            <p:custDataLst>
              <p:tags r:id="rId18"/>
            </p:custDataLst>
          </p:nvPr>
        </p:nvSpPr>
        <p:spPr>
          <a:xfrm>
            <a:off x="1408430" y="2168843"/>
            <a:ext cx="2667635" cy="10712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道德评价作为一种社会力量，充当公正的法官，对人们的行为进行善恶判断。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4" name="矩形 4"/>
          <p:cNvSpPr/>
          <p:nvPr>
            <p:custDataLst>
              <p:tags r:id="rId19"/>
            </p:custDataLst>
          </p:nvPr>
        </p:nvSpPr>
        <p:spPr>
          <a:xfrm>
            <a:off x="1408430" y="1284288"/>
            <a:ext cx="2667635" cy="8388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道德作为公正的法官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5" name="矩形 5"/>
          <p:cNvSpPr/>
          <p:nvPr>
            <p:custDataLst>
              <p:tags r:id="rId20"/>
            </p:custDataLst>
          </p:nvPr>
        </p:nvSpPr>
        <p:spPr>
          <a:xfrm>
            <a:off x="8110220" y="2168843"/>
            <a:ext cx="2667000" cy="10712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道德评价不仅是外在的社会压力，也是个人内在的意志力量，影响个人的自我认知和行为选择。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6" name="矩形 6"/>
          <p:cNvSpPr/>
          <p:nvPr>
            <p:custDataLst>
              <p:tags r:id="rId21"/>
            </p:custDataLst>
          </p:nvPr>
        </p:nvSpPr>
        <p:spPr>
          <a:xfrm>
            <a:off x="8110220" y="1284605"/>
            <a:ext cx="2879725" cy="8388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4"/>
                </a:solidFill>
                <a:latin typeface="+mn-ea"/>
                <a:cs typeface="+mn-ea"/>
              </a:rPr>
              <a:t>道德评价的内在意志力量</a:t>
            </a:r>
            <a:endParaRPr lang="zh-CN" altLang="en-US" sz="2000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27" name="矩形 7"/>
          <p:cNvSpPr/>
          <p:nvPr>
            <p:custDataLst>
              <p:tags r:id="rId22"/>
            </p:custDataLst>
          </p:nvPr>
        </p:nvSpPr>
        <p:spPr>
          <a:xfrm>
            <a:off x="8110220" y="4646613"/>
            <a:ext cx="2667000" cy="10712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道德评价通过判断社会现象的善与恶，帮助人们理解并把握现实，引导社会行为和价值取向。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8" name="矩形 9"/>
          <p:cNvSpPr/>
          <p:nvPr>
            <p:custDataLst>
              <p:tags r:id="rId23"/>
            </p:custDataLst>
          </p:nvPr>
        </p:nvSpPr>
        <p:spPr>
          <a:xfrm>
            <a:off x="8110220" y="3762375"/>
            <a:ext cx="2986405" cy="8388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3"/>
                </a:solidFill>
                <a:latin typeface="+mn-ea"/>
                <a:cs typeface="+mn-ea"/>
              </a:rPr>
              <a:t>道德评价与社会现象判断</a:t>
            </a:r>
            <a:endParaRPr lang="zh-CN" altLang="en-US" sz="2000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29" name="矩形 12"/>
          <p:cNvSpPr/>
          <p:nvPr>
            <p:custDataLst>
              <p:tags r:id="rId24"/>
            </p:custDataLst>
          </p:nvPr>
        </p:nvSpPr>
        <p:spPr>
          <a:xfrm>
            <a:off x="1408430" y="4646613"/>
            <a:ext cx="2667635" cy="10712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道德评价具有巨大的社会影响力，它能够引导公众舆论，形成对行为的正面或负面评价。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0" name="矩形 13"/>
          <p:cNvSpPr/>
          <p:nvPr>
            <p:custDataLst>
              <p:tags r:id="rId25"/>
            </p:custDataLst>
          </p:nvPr>
        </p:nvSpPr>
        <p:spPr>
          <a:xfrm>
            <a:off x="1408430" y="3762058"/>
            <a:ext cx="2667635" cy="8388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道德评价的社会力量</a:t>
            </a:r>
            <a:endParaRPr lang="zh-CN" altLang="en-US" sz="2000" b="1">
              <a:solidFill>
                <a:schemeClr val="accent2"/>
              </a:solidFill>
              <a:latin typeface="+mn-ea"/>
              <a:cs typeface="+mn-ea"/>
            </a:endParaRPr>
          </a:p>
        </p:txBody>
      </p:sp>
    </p:spTree>
    <p:custDataLst>
      <p:tags r:id="rId26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（五）平衡功能</a:t>
            </a:r>
            <a:endParaRPr lang="zh-CN" altLang="en-US"/>
          </a:p>
        </p:txBody>
      </p:sp>
      <p:sp>
        <p:nvSpPr>
          <p:cNvPr id="9" name="矩形: 圆角 22"/>
          <p:cNvSpPr/>
          <p:nvPr>
            <p:custDataLst>
              <p:tags r:id="rId2"/>
            </p:custDataLst>
          </p:nvPr>
        </p:nvSpPr>
        <p:spPr>
          <a:xfrm>
            <a:off x="6421141" y="4007196"/>
            <a:ext cx="5076517" cy="1800116"/>
          </a:xfrm>
          <a:prstGeom prst="roundRect">
            <a:avLst>
              <a:gd name="adj" fmla="val 6347"/>
            </a:avLst>
          </a:prstGeom>
          <a:solidFill>
            <a:srgbClr val="FFFFFF">
              <a:alpha val="5000"/>
            </a:srgbClr>
          </a:solidFill>
          <a:ln w="15875">
            <a:noFill/>
          </a:ln>
          <a:effectLst>
            <a:outerShdw blurRad="279400" dist="228600" dir="2700000" algn="tl" rotWithShape="0">
              <a:schemeClr val="accent4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2095" tIns="536791" rIns="342095" bIns="215900" rtlCol="0" anchor="ctr">
            <a:noAutofit/>
          </a:bodyPr>
          <a:p>
            <a:pPr algn="ctr">
              <a:lnSpc>
                <a:spcPct val="150000"/>
              </a:lnSpc>
            </a:pPr>
            <a:endParaRPr lang="zh-CN" altLang="zh-CN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: 圆角 55"/>
          <p:cNvSpPr/>
          <p:nvPr>
            <p:custDataLst>
              <p:tags r:id="rId3"/>
            </p:custDataLst>
          </p:nvPr>
        </p:nvSpPr>
        <p:spPr>
          <a:xfrm>
            <a:off x="691802" y="1735020"/>
            <a:ext cx="5076517" cy="1800116"/>
          </a:xfrm>
          <a:prstGeom prst="roundRect">
            <a:avLst>
              <a:gd name="adj" fmla="val 6347"/>
            </a:avLst>
          </a:prstGeom>
          <a:solidFill>
            <a:srgbClr val="FFFFFF">
              <a:alpha val="5000"/>
            </a:srgbClr>
          </a:solidFill>
          <a:ln w="15875">
            <a:noFill/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2095" tIns="536791" rIns="342095" bIns="215900" rtlCol="0" anchor="ctr">
            <a:noAutofit/>
          </a:bodyPr>
          <a:p>
            <a:pPr algn="ctr">
              <a:lnSpc>
                <a:spcPct val="150000"/>
              </a:lnSpc>
            </a:pPr>
            <a:endParaRPr lang="zh-CN" altLang="zh-CN" sz="15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: 圆角 11"/>
          <p:cNvSpPr/>
          <p:nvPr>
            <p:custDataLst>
              <p:tags r:id="rId4"/>
            </p:custDataLst>
          </p:nvPr>
        </p:nvSpPr>
        <p:spPr>
          <a:xfrm>
            <a:off x="6423681" y="1735020"/>
            <a:ext cx="5076517" cy="1800116"/>
          </a:xfrm>
          <a:prstGeom prst="roundRect">
            <a:avLst>
              <a:gd name="adj" fmla="val 6347"/>
            </a:avLst>
          </a:prstGeom>
          <a:solidFill>
            <a:srgbClr val="FFFFFF">
              <a:alpha val="5000"/>
            </a:srgbClr>
          </a:solidFill>
          <a:ln w="15875">
            <a:noFill/>
          </a:ln>
          <a:effectLst>
            <a:outerShdw blurRad="279400" dist="228600" dir="2700000" algn="tl" rotWithShape="0">
              <a:schemeClr val="accent4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2095" tIns="536791" rIns="342095" bIns="215900" rtlCol="0" anchor="ctr">
            <a:noAutofit/>
          </a:bodyPr>
          <a:p>
            <a:pPr algn="ctr">
              <a:lnSpc>
                <a:spcPct val="150000"/>
              </a:lnSpc>
            </a:pPr>
            <a:endParaRPr lang="zh-CN" altLang="zh-CN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矩形: 圆角 88"/>
          <p:cNvSpPr/>
          <p:nvPr>
            <p:custDataLst>
              <p:tags r:id="rId5"/>
            </p:custDataLst>
          </p:nvPr>
        </p:nvSpPr>
        <p:spPr>
          <a:xfrm>
            <a:off x="691802" y="4007196"/>
            <a:ext cx="5076517" cy="1800116"/>
          </a:xfrm>
          <a:prstGeom prst="roundRect">
            <a:avLst>
              <a:gd name="adj" fmla="val 6347"/>
            </a:avLst>
          </a:prstGeom>
          <a:solidFill>
            <a:srgbClr val="FFFFFF">
              <a:alpha val="5000"/>
            </a:srgbClr>
          </a:solidFill>
          <a:ln w="15875">
            <a:noFill/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2095" tIns="536791" rIns="342095" bIns="215900" rtlCol="0" anchor="ctr">
            <a:noAutofit/>
          </a:bodyPr>
          <a:p>
            <a:pPr algn="ctr">
              <a:lnSpc>
                <a:spcPct val="150000"/>
              </a:lnSpc>
            </a:pPr>
            <a:endParaRPr lang="zh-CN" altLang="zh-CN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矩形: 圆角 23"/>
          <p:cNvSpPr/>
          <p:nvPr>
            <p:custDataLst>
              <p:tags r:id="rId6"/>
            </p:custDataLst>
          </p:nvPr>
        </p:nvSpPr>
        <p:spPr>
          <a:xfrm>
            <a:off x="6421141" y="4007196"/>
            <a:ext cx="5076517" cy="1800116"/>
          </a:xfrm>
          <a:prstGeom prst="roundRect">
            <a:avLst>
              <a:gd name="adj" fmla="val 6347"/>
            </a:avLst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5875">
            <a:solidFill>
              <a:schemeClr val="accent4">
                <a:lumMod val="40000"/>
                <a:lumOff val="60000"/>
                <a:alpha val="60000"/>
              </a:schemeClr>
            </a:solidFill>
          </a:ln>
          <a:effectLst>
            <a:outerShdw blurRad="279400" dist="228600" dir="2700000" algn="tl" rotWithShape="0">
              <a:schemeClr val="accent4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2095" tIns="536791" rIns="342095" bIns="215900" rtlCol="0" anchor="ctr">
            <a:noAutofit/>
          </a:bodyPr>
          <a:p>
            <a:pPr algn="ctr">
              <a:lnSpc>
                <a:spcPct val="150000"/>
              </a:lnSpc>
            </a:pPr>
            <a:r>
              <a:rPr lang="zh-CN" altLang="zh-CN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道德强调人们应采取措施防止对自然环境的破坏，促进人与自然之间的和谐共存。</a:t>
            </a:r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7" name="任意多边形: 形状 26"/>
          <p:cNvSpPr/>
          <p:nvPr>
            <p:custDataLst>
              <p:tags r:id="rId7"/>
            </p:custDataLst>
          </p:nvPr>
        </p:nvSpPr>
        <p:spPr>
          <a:xfrm>
            <a:off x="7032685" y="3887173"/>
            <a:ext cx="3854626" cy="489967"/>
          </a:xfrm>
          <a:prstGeom prst="round2SameRect">
            <a:avLst>
              <a:gd name="adj1" fmla="val 0"/>
              <a:gd name="adj2" fmla="val 36291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66450">
                <a:schemeClr val="accent4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  <a:effectLst>
            <a:outerShdw blurRad="101600" dist="76200" dir="2700000" algn="tl" rotWithShape="0">
              <a:schemeClr val="accent4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防止对自然环境的破坏</a:t>
            </a:r>
            <a:endParaRPr lang="zh-CN" altLang="en-US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8" name="等腰三角形 27"/>
          <p:cNvSpPr/>
          <p:nvPr>
            <p:custDataLst>
              <p:tags r:id="rId8"/>
            </p:custDataLst>
          </p:nvPr>
        </p:nvSpPr>
        <p:spPr>
          <a:xfrm>
            <a:off x="6863764" y="3887173"/>
            <a:ext cx="168572" cy="120127"/>
          </a:xfrm>
          <a:prstGeom prst="triangle">
            <a:avLst>
              <a:gd name="adj" fmla="val 10000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>
            <p:custDataLst>
              <p:tags r:id="rId9"/>
            </p:custDataLst>
          </p:nvPr>
        </p:nvSpPr>
        <p:spPr>
          <a:xfrm flipH="1">
            <a:off x="10886748" y="3887173"/>
            <a:ext cx="168572" cy="120127"/>
          </a:xfrm>
          <a:prstGeom prst="triangle">
            <a:avLst>
              <a:gd name="adj" fmla="val 10000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: 圆角 5"/>
          <p:cNvSpPr/>
          <p:nvPr>
            <p:custDataLst>
              <p:tags r:id="rId10"/>
            </p:custDataLst>
          </p:nvPr>
        </p:nvSpPr>
        <p:spPr>
          <a:xfrm>
            <a:off x="691802" y="1735020"/>
            <a:ext cx="5076517" cy="1800116"/>
          </a:xfrm>
          <a:prstGeom prst="roundRect">
            <a:avLst>
              <a:gd name="adj" fmla="val 6347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5875">
            <a:solidFill>
              <a:schemeClr val="accent1">
                <a:lumMod val="40000"/>
                <a:lumOff val="60000"/>
                <a:alpha val="60000"/>
              </a:schemeClr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2095" tIns="536791" rIns="342095" bIns="215900" rtlCol="0" anchor="ctr">
            <a:noAutofit/>
          </a:bodyPr>
          <a:p>
            <a:pPr algn="ctr"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道德不仅调节人与人之间的关系，还平衡人与自然之间的关系，要求人们正确对待自然环境。</a:t>
            </a:r>
            <a:endParaRPr lang="zh-CN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任意多边形: 形状 6"/>
          <p:cNvSpPr/>
          <p:nvPr>
            <p:custDataLst>
              <p:tags r:id="rId11"/>
            </p:custDataLst>
          </p:nvPr>
        </p:nvSpPr>
        <p:spPr>
          <a:xfrm>
            <a:off x="1310332" y="1614997"/>
            <a:ext cx="3854626" cy="489967"/>
          </a:xfrm>
          <a:prstGeom prst="round2SameRect">
            <a:avLst>
              <a:gd name="adj1" fmla="val 0"/>
              <a:gd name="adj2" fmla="val 36291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6900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101600" dist="762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道德调节人与自然关系</a:t>
            </a:r>
            <a:endParaRPr lang="zh-CN" altLang="en-US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等腰三角形 7"/>
          <p:cNvSpPr/>
          <p:nvPr>
            <p:custDataLst>
              <p:tags r:id="rId12"/>
            </p:custDataLst>
          </p:nvPr>
        </p:nvSpPr>
        <p:spPr>
          <a:xfrm>
            <a:off x="1141411" y="1614997"/>
            <a:ext cx="168572" cy="120127"/>
          </a:xfrm>
          <a:prstGeom prst="triangle">
            <a:avLst>
              <a:gd name="adj" fmla="val 10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等腰三角形 8"/>
          <p:cNvSpPr/>
          <p:nvPr>
            <p:custDataLst>
              <p:tags r:id="rId13"/>
            </p:custDataLst>
          </p:nvPr>
        </p:nvSpPr>
        <p:spPr>
          <a:xfrm flipH="1">
            <a:off x="5165030" y="1614997"/>
            <a:ext cx="168572" cy="120127"/>
          </a:xfrm>
          <a:prstGeom prst="triangle">
            <a:avLst>
              <a:gd name="adj" fmla="val 10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: 圆角 10"/>
          <p:cNvSpPr/>
          <p:nvPr>
            <p:custDataLst>
              <p:tags r:id="rId14"/>
            </p:custDataLst>
          </p:nvPr>
        </p:nvSpPr>
        <p:spPr>
          <a:xfrm>
            <a:off x="6423681" y="1735020"/>
            <a:ext cx="5076517" cy="1800116"/>
          </a:xfrm>
          <a:prstGeom prst="roundRect">
            <a:avLst>
              <a:gd name="adj" fmla="val 6347"/>
            </a:avLst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5875">
            <a:solidFill>
              <a:schemeClr val="accent4">
                <a:lumMod val="40000"/>
                <a:lumOff val="60000"/>
                <a:alpha val="60000"/>
              </a:schemeClr>
            </a:solidFill>
          </a:ln>
          <a:effectLst>
            <a:outerShdw blurRad="279400" dist="228600" dir="2700000" algn="tl" rotWithShape="0">
              <a:schemeClr val="accent4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2095" tIns="536791" rIns="342095" bIns="215900" rtlCol="0" anchor="ctr">
            <a:noAutofit/>
          </a:bodyPr>
          <a:p>
            <a:pPr algn="ctr">
              <a:lnSpc>
                <a:spcPct val="150000"/>
              </a:lnSpc>
            </a:pPr>
            <a:r>
              <a:rPr lang="zh-CN" altLang="zh-CN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环境道德作为当代社会公德之一，教育人们应有高度责任感，保护自然环境，造福后代。</a:t>
            </a:r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任意多边形: 形状 11"/>
          <p:cNvSpPr/>
          <p:nvPr>
            <p:custDataLst>
              <p:tags r:id="rId15"/>
            </p:custDataLst>
          </p:nvPr>
        </p:nvSpPr>
        <p:spPr>
          <a:xfrm>
            <a:off x="7035225" y="1614997"/>
            <a:ext cx="3854626" cy="489967"/>
          </a:xfrm>
          <a:prstGeom prst="round2SameRect">
            <a:avLst>
              <a:gd name="adj1" fmla="val 0"/>
              <a:gd name="adj2" fmla="val 36291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66450">
                <a:schemeClr val="accent4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  <a:effectLst>
            <a:outerShdw blurRad="101600" dist="76200" dir="2700000" algn="tl" rotWithShape="0">
              <a:schemeClr val="accent4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环境道德与社会责任感</a:t>
            </a:r>
            <a:endParaRPr lang="zh-CN" altLang="en-US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" name="等腰三角形 12"/>
          <p:cNvSpPr/>
          <p:nvPr>
            <p:custDataLst>
              <p:tags r:id="rId16"/>
            </p:custDataLst>
          </p:nvPr>
        </p:nvSpPr>
        <p:spPr>
          <a:xfrm>
            <a:off x="6866305" y="1614997"/>
            <a:ext cx="168572" cy="120127"/>
          </a:xfrm>
          <a:prstGeom prst="triangle">
            <a:avLst>
              <a:gd name="adj" fmla="val 10000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等腰三角形 13"/>
          <p:cNvSpPr/>
          <p:nvPr>
            <p:custDataLst>
              <p:tags r:id="rId17"/>
            </p:custDataLst>
          </p:nvPr>
        </p:nvSpPr>
        <p:spPr>
          <a:xfrm flipH="1">
            <a:off x="10889288" y="1614997"/>
            <a:ext cx="168572" cy="120127"/>
          </a:xfrm>
          <a:prstGeom prst="triangle">
            <a:avLst>
              <a:gd name="adj" fmla="val 10000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: 圆角 18"/>
          <p:cNvSpPr/>
          <p:nvPr>
            <p:custDataLst>
              <p:tags r:id="rId18"/>
            </p:custDataLst>
          </p:nvPr>
        </p:nvSpPr>
        <p:spPr>
          <a:xfrm>
            <a:off x="691802" y="4007196"/>
            <a:ext cx="5076517" cy="1800116"/>
          </a:xfrm>
          <a:prstGeom prst="roundRect">
            <a:avLst>
              <a:gd name="adj" fmla="val 6347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5875">
            <a:solidFill>
              <a:schemeClr val="accent1">
                <a:lumMod val="40000"/>
                <a:lumOff val="60000"/>
                <a:alpha val="60000"/>
              </a:schemeClr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2095" tIns="536791" rIns="342095" bIns="215900" rtlCol="0" anchor="ctr">
            <a:noAutofit/>
          </a:bodyPr>
          <a:p>
            <a:pPr algn="ctr">
              <a:lnSpc>
                <a:spcPct val="150000"/>
              </a:lnSpc>
            </a:pPr>
            <a:r>
              <a:rPr lang="zh-CN" altLang="zh-CN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道德要求人们在开发自然资源、发展社会生产时，积极治理和防止人为破坏，维持生态平衡。</a:t>
            </a:r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3" name="任意多边形: 形状 19"/>
          <p:cNvSpPr/>
          <p:nvPr>
            <p:custDataLst>
              <p:tags r:id="rId19"/>
            </p:custDataLst>
          </p:nvPr>
        </p:nvSpPr>
        <p:spPr>
          <a:xfrm>
            <a:off x="1310332" y="3887173"/>
            <a:ext cx="3854626" cy="489967"/>
          </a:xfrm>
          <a:prstGeom prst="round2SameRect">
            <a:avLst>
              <a:gd name="adj1" fmla="val 0"/>
              <a:gd name="adj2" fmla="val 36291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6900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101600" dist="762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维持生态平衡与资源开发</a:t>
            </a:r>
            <a:endParaRPr lang="zh-CN" altLang="en-US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1" name="等腰三角形 20"/>
          <p:cNvSpPr/>
          <p:nvPr>
            <p:custDataLst>
              <p:tags r:id="rId20"/>
            </p:custDataLst>
          </p:nvPr>
        </p:nvSpPr>
        <p:spPr>
          <a:xfrm>
            <a:off x="1141411" y="3887173"/>
            <a:ext cx="168572" cy="120127"/>
          </a:xfrm>
          <a:prstGeom prst="triangle">
            <a:avLst>
              <a:gd name="adj" fmla="val 10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等腰三角形 21"/>
          <p:cNvSpPr/>
          <p:nvPr>
            <p:custDataLst>
              <p:tags r:id="rId21"/>
            </p:custDataLst>
          </p:nvPr>
        </p:nvSpPr>
        <p:spPr>
          <a:xfrm flipH="1">
            <a:off x="5165030" y="3887173"/>
            <a:ext cx="168572" cy="120127"/>
          </a:xfrm>
          <a:prstGeom prst="triangle">
            <a:avLst>
              <a:gd name="adj" fmla="val 10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立德树人的途径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5400"/>
              <a:t>第二节</a:t>
            </a:r>
            <a:endParaRPr lang="zh-CN" altLang="en-US" sz="5400"/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学习目标</a:t>
            </a:r>
            <a:endParaRPr lang="zh-CN" altLang="en-US"/>
          </a:p>
        </p:txBody>
      </p:sp>
      <p:sp useBgFill="1">
        <p:nvSpPr>
          <p:cNvPr id="189" name="矩形: 圆角 35"/>
          <p:cNvSpPr/>
          <p:nvPr>
            <p:custDataLst>
              <p:tags r:id="rId2"/>
            </p:custDataLst>
          </p:nvPr>
        </p:nvSpPr>
        <p:spPr>
          <a:xfrm>
            <a:off x="695960" y="4662773"/>
            <a:ext cx="10801160" cy="1397658"/>
          </a:xfrm>
          <a:prstGeom prst="roundRect">
            <a:avLst/>
          </a:prstGeom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chemeClr val="accent1">
                <a:alpha val="20000"/>
              </a:scheme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0" name="矩形: 圆角 25"/>
          <p:cNvSpPr/>
          <p:nvPr>
            <p:custDataLst>
              <p:tags r:id="rId3"/>
            </p:custDataLst>
          </p:nvPr>
        </p:nvSpPr>
        <p:spPr>
          <a:xfrm>
            <a:off x="696594" y="4662773"/>
            <a:ext cx="10799332" cy="1397658"/>
          </a:xfrm>
          <a:prstGeom prst="roundRect">
            <a:avLst/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 useBgFill="1">
        <p:nvSpPr>
          <p:cNvPr id="191" name="矩形: 圆角 30"/>
          <p:cNvSpPr/>
          <p:nvPr>
            <p:custDataLst>
              <p:tags r:id="rId4"/>
            </p:custDataLst>
          </p:nvPr>
        </p:nvSpPr>
        <p:spPr>
          <a:xfrm>
            <a:off x="695960" y="3039257"/>
            <a:ext cx="10801160" cy="1397658"/>
          </a:xfrm>
          <a:prstGeom prst="roundRect">
            <a:avLst/>
          </a:prstGeom>
          <a:ln w="3175" cap="flat" cmpd="sng" algn="ctr">
            <a:solidFill>
              <a:schemeClr val="accent2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chemeClr val="accent2">
                <a:alpha val="20000"/>
              </a:scheme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2" name="矩形: 圆角 25"/>
          <p:cNvSpPr/>
          <p:nvPr>
            <p:custDataLst>
              <p:tags r:id="rId5"/>
            </p:custDataLst>
          </p:nvPr>
        </p:nvSpPr>
        <p:spPr>
          <a:xfrm>
            <a:off x="696594" y="3039257"/>
            <a:ext cx="10799332" cy="1397658"/>
          </a:xfrm>
          <a:prstGeom prst="roundRect">
            <a:avLst/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2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 useBgFill="1">
        <p:nvSpPr>
          <p:cNvPr id="193" name="矩形: 圆角 25"/>
          <p:cNvSpPr/>
          <p:nvPr>
            <p:custDataLst>
              <p:tags r:id="rId6"/>
            </p:custDataLst>
          </p:nvPr>
        </p:nvSpPr>
        <p:spPr>
          <a:xfrm>
            <a:off x="695960" y="1415741"/>
            <a:ext cx="10799332" cy="1397658"/>
          </a:xfrm>
          <a:prstGeom prst="roundRect">
            <a:avLst/>
          </a:prstGeom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chemeClr val="accent1">
                <a:alpha val="20000"/>
              </a:scheme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4" name="矩形: 圆角 25"/>
          <p:cNvSpPr/>
          <p:nvPr>
            <p:custDataLst>
              <p:tags r:id="rId7"/>
            </p:custDataLst>
          </p:nvPr>
        </p:nvSpPr>
        <p:spPr>
          <a:xfrm>
            <a:off x="695960" y="1415741"/>
            <a:ext cx="10799332" cy="1397658"/>
          </a:xfrm>
          <a:prstGeom prst="roundRect">
            <a:avLst/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95" name="椭圆 194"/>
          <p:cNvSpPr/>
          <p:nvPr>
            <p:custDataLst>
              <p:tags r:id="rId8"/>
            </p:custDataLst>
          </p:nvPr>
        </p:nvSpPr>
        <p:spPr>
          <a:xfrm>
            <a:off x="1084868" y="1817972"/>
            <a:ext cx="593196" cy="593196"/>
          </a:xfrm>
          <a:prstGeom prst="ellipse">
            <a:avLst/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75000"/>
                  <a:alpha val="100000"/>
                </a:schemeClr>
              </a:gs>
            </a:gsLst>
            <a:lin ang="7686814" scaled="0"/>
          </a:gradFill>
          <a:ln w="25400">
            <a:noFill/>
          </a:ln>
          <a:effectLst>
            <a:outerShdw blurRad="254000" dist="76200" dir="5399998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anchor="ctr" anchorCtr="0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01</a:t>
            </a:r>
            <a:endParaRPr lang="en-US" altLang="zh-CN" sz="23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6" name="矩形 195"/>
          <p:cNvSpPr/>
          <p:nvPr>
            <p:custDataLst>
              <p:tags r:id="rId9"/>
            </p:custDataLst>
          </p:nvPr>
        </p:nvSpPr>
        <p:spPr>
          <a:xfrm>
            <a:off x="1965325" y="1436370"/>
            <a:ext cx="8996045" cy="137731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掌握立志高远、诚实守信、孝亲敬长的基本知识和道德要求；学会制订个人品德发展计划，提升自我管理和自我约束的能力。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8" name="椭圆 197"/>
          <p:cNvSpPr/>
          <p:nvPr>
            <p:custDataLst>
              <p:tags r:id="rId10"/>
            </p:custDataLst>
          </p:nvPr>
        </p:nvSpPr>
        <p:spPr>
          <a:xfrm>
            <a:off x="1084868" y="3441488"/>
            <a:ext cx="593196" cy="593196"/>
          </a:xfrm>
          <a:prstGeom prst="ellipse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2">
                  <a:lumMod val="75000"/>
                  <a:alpha val="100000"/>
                </a:schemeClr>
              </a:gs>
            </a:gsLst>
            <a:lin ang="7686814" scaled="0"/>
          </a:gradFill>
          <a:ln w="25400">
            <a:noFill/>
          </a:ln>
          <a:effectLst>
            <a:outerShdw blurRad="254000" dist="76200" dir="5399998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02</a:t>
            </a:r>
            <a:endParaRPr lang="en-US" altLang="zh-CN" sz="23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9" name="矩形 198"/>
          <p:cNvSpPr/>
          <p:nvPr>
            <p:custDataLst>
              <p:tags r:id="rId11"/>
            </p:custDataLst>
          </p:nvPr>
        </p:nvSpPr>
        <p:spPr>
          <a:xfrm>
            <a:off x="1965325" y="3031490"/>
            <a:ext cx="8996045" cy="13741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引导学生通过立志活动、诚信实践、孝亲行动等方式，体验和感悟品德养成的过程；培养学生自我反思、自我评价的能力，形成自我学习、自我提升的习惯。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1" name="椭圆 200"/>
          <p:cNvSpPr/>
          <p:nvPr>
            <p:custDataLst>
              <p:tags r:id="rId12"/>
            </p:custDataLst>
          </p:nvPr>
        </p:nvSpPr>
        <p:spPr>
          <a:xfrm>
            <a:off x="1084868" y="5065004"/>
            <a:ext cx="593196" cy="593196"/>
          </a:xfrm>
          <a:prstGeom prst="ellipse">
            <a:avLst/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75000"/>
                  <a:alpha val="100000"/>
                </a:schemeClr>
              </a:gs>
            </a:gsLst>
            <a:lin ang="7686814" scaled="0"/>
          </a:gradFill>
          <a:ln w="25400">
            <a:noFill/>
          </a:ln>
          <a:effectLst>
            <a:outerShdw blurRad="254000" dist="76200" dir="5399998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03</a:t>
            </a:r>
            <a:endParaRPr lang="en-US" altLang="zh-CN" sz="23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2" name="矩形 201"/>
          <p:cNvSpPr/>
          <p:nvPr>
            <p:custDataLst>
              <p:tags r:id="rId13"/>
            </p:custDataLst>
          </p:nvPr>
        </p:nvSpPr>
        <p:spPr>
          <a:xfrm>
            <a:off x="1965325" y="4661535"/>
            <a:ext cx="8996045" cy="14204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培养学生的立志高远、胸怀宽广、自信自强的品质，树立为国家和人民服务的志向；增强学生的诚信意识，理解并践行诚实守信的道德品质，构建和谐的人际关系；深化学生的孝亲情感，培养知恩报恩的心态，践行孝亲行为，营造和谐家庭氛围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data/temp/f0ba2688-469e-11f0-8fc3-323076eab9d5.jpgf0ba2688-469e-11f0-8fc3-323076eab9d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41" b="41"/>
          <a:stretch>
            <a:fillRect/>
          </a:stretch>
        </p:blipFill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5" name="矩形: 圆角 14"/>
          <p:cNvSpPr/>
          <p:nvPr>
            <p:custDataLst>
              <p:tags r:id="rId3"/>
            </p:custDataLst>
          </p:nvPr>
        </p:nvSpPr>
        <p:spPr>
          <a:xfrm>
            <a:off x="530225" y="3091180"/>
            <a:ext cx="11129010" cy="3237865"/>
          </a:xfrm>
          <a:prstGeom prst="roundRect">
            <a:avLst>
              <a:gd name="adj" fmla="val 9236"/>
            </a:avLst>
          </a:prstGeom>
          <a:solidFill>
            <a:schemeClr val="lt1">
              <a:lumMod val="100000"/>
            </a:schemeClr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kumimoji="1" lang="zh-CN" altLang="en-US" sz="3200"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525270" y="3378835"/>
            <a:ext cx="9474200" cy="720090"/>
          </a:xfrm>
        </p:spPr>
        <p:txBody>
          <a:bodyPr anchor="ctr" anchorCtr="0"/>
          <a:lstStyle/>
          <a:p>
            <a:r>
              <a:rPr lang="zh-CN" altLang="en-US">
                <a:solidFill>
                  <a:srgbClr val="000000"/>
                </a:solidFill>
              </a:rPr>
              <a:t>一、志存高远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041515" y="4785361"/>
            <a:ext cx="395986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高远志向、宽广胸怀、自信自强是青少年成长过程中必须坚守的信念</a:t>
            </a:r>
            <a:endParaRPr lang="zh-CN" altLang="en-US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7041515" y="4325621"/>
            <a:ext cx="395986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成长中的信念坚守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1527175" y="4785361"/>
            <a:ext cx="395986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立志是青少年人生道路上的重要一步，关乎个人未来及国家人民命运</a:t>
            </a:r>
            <a:endParaRPr lang="zh-CN" altLang="en-US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1527175" y="4325621"/>
            <a:ext cx="395986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青少年立志的重要性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（一）立志要高远</a:t>
            </a:r>
            <a:endParaRPr lang="zh-CN" altLang="en-US"/>
          </a:p>
        </p:txBody>
      </p:sp>
      <p:sp>
        <p:nvSpPr>
          <p:cNvPr id="2" name="矩形 2"/>
          <p:cNvSpPr/>
          <p:nvPr>
            <p:custDataLst>
              <p:tags r:id="rId2"/>
            </p:custDataLst>
          </p:nvPr>
        </p:nvSpPr>
        <p:spPr>
          <a:xfrm>
            <a:off x="696000" y="2324989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孟子认为士人贵在立志，没有坚定的志向则难以成功，强调了立志的重要性。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3"/>
          <p:cNvSpPr/>
          <p:nvPr>
            <p:custDataLst>
              <p:tags r:id="rId3"/>
            </p:custDataLst>
          </p:nvPr>
        </p:nvSpPr>
        <p:spPr>
          <a:xfrm>
            <a:off x="696000" y="1668365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孟子的立志观点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8" name="矩形 4"/>
          <p:cNvSpPr/>
          <p:nvPr>
            <p:custDataLst>
              <p:tags r:id="rId4"/>
            </p:custDataLst>
          </p:nvPr>
        </p:nvSpPr>
        <p:spPr>
          <a:xfrm>
            <a:off x="696000" y="4625712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志向越高远，个人的动力越大，即使只实现了一半，人生也会充满成就。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5"/>
          <p:cNvSpPr/>
          <p:nvPr>
            <p:custDataLst>
              <p:tags r:id="rId5"/>
            </p:custDataLst>
          </p:nvPr>
        </p:nvSpPr>
        <p:spPr>
          <a:xfrm>
            <a:off x="696000" y="3960198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高远志向的重要性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0" name="矩形 14"/>
          <p:cNvSpPr/>
          <p:nvPr>
            <p:custDataLst>
              <p:tags r:id="rId6"/>
            </p:custDataLst>
          </p:nvPr>
        </p:nvSpPr>
        <p:spPr>
          <a:xfrm>
            <a:off x="8209072" y="2336420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毛泽东青少年时期立志走出家乡继续求学，最终成为伟大的革命家和政治家，为立志提供了生动例证。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5"/>
          <p:cNvSpPr/>
          <p:nvPr>
            <p:custDataLst>
              <p:tags r:id="rId7"/>
            </p:custDataLst>
          </p:nvPr>
        </p:nvSpPr>
        <p:spPr>
          <a:xfrm>
            <a:off x="8209072" y="1668365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毛泽东的立志故事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" name="矩形 19"/>
          <p:cNvSpPr/>
          <p:nvPr>
            <p:custDataLst>
              <p:tags r:id="rId8"/>
            </p:custDataLst>
          </p:nvPr>
        </p:nvSpPr>
        <p:spPr>
          <a:xfrm>
            <a:off x="8209072" y="4625712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志向的高远程度直接关联到个人的动力和追求，是推动我们不断前进的内在力量。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8" name="矩形 21"/>
          <p:cNvSpPr/>
          <p:nvPr>
            <p:custDataLst>
              <p:tags r:id="rId9"/>
            </p:custDataLst>
          </p:nvPr>
        </p:nvSpPr>
        <p:spPr>
          <a:xfrm>
            <a:off x="8209072" y="3961468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实现目标的动力来源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9" name="图片 22" descr="/data/temp/3945fdee-4764-11f0-8538-7abda89095bc.jpg@base@tag=imgScale&amp;m=1&amp;w=450&amp;h=450&amp;q=953945fdee-4764-11f0-8538-7abda89095bc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l="2778" t="1333" r="3222" b="4667"/>
          <a:stretch>
            <a:fillRect/>
          </a:stretch>
        </p:blipFill>
        <p:spPr>
          <a:xfrm>
            <a:off x="4318226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5" name="图片 12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88" t="2852" r="35943" b="39477"/>
          <a:stretch>
            <a:fillRect/>
          </a:stretch>
        </p:blipFill>
        <p:spPr>
          <a:xfrm>
            <a:off x="6278572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" name="图片 20" descr="/data/temp/3945ff2a-4764-11f0-8538-7abda89095bc.jpg@base@tag=imgScale&amp;m=1&amp;w=450&amp;h=450&amp;q=953945ff2a-4764-11f0-8538-7abda89095bc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 r="33036"/>
          <a:stretch>
            <a:fillRect/>
          </a:stretch>
        </p:blipFill>
        <p:spPr>
          <a:xfrm>
            <a:off x="4323307" y="3928446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" name="图片 13" descr="/data/temp/3945ff2d-4764-11f0-8538-7abda89095bc.jpg@base@tag=imgScale&amp;m=1&amp;w=450&amp;h=450&amp;q=953945ff2d-4764-11f0-8538-7abda89095bc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rcRect l="16667" r="16667"/>
          <a:stretch>
            <a:fillRect/>
          </a:stretch>
        </p:blipFill>
        <p:spPr>
          <a:xfrm>
            <a:off x="6278572" y="3928446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1" name="八边形 23"/>
          <p:cNvSpPr/>
          <p:nvPr>
            <p:custDataLst>
              <p:tags r:id="rId18"/>
            </p:custDataLst>
          </p:nvPr>
        </p:nvSpPr>
        <p:spPr>
          <a:xfrm>
            <a:off x="4318226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01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2" name="八边形 27"/>
          <p:cNvSpPr/>
          <p:nvPr>
            <p:custDataLst>
              <p:tags r:id="rId19"/>
            </p:custDataLst>
          </p:nvPr>
        </p:nvSpPr>
        <p:spPr>
          <a:xfrm>
            <a:off x="7391785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02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3" name="八边形 28"/>
          <p:cNvSpPr/>
          <p:nvPr>
            <p:custDataLst>
              <p:tags r:id="rId20"/>
            </p:custDataLst>
          </p:nvPr>
        </p:nvSpPr>
        <p:spPr>
          <a:xfrm>
            <a:off x="4318226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03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4" name="八边形 29"/>
          <p:cNvSpPr/>
          <p:nvPr>
            <p:custDataLst>
              <p:tags r:id="rId21"/>
            </p:custDataLst>
          </p:nvPr>
        </p:nvSpPr>
        <p:spPr>
          <a:xfrm>
            <a:off x="7391785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04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（二）立志要有胸怀</a:t>
            </a:r>
            <a:endParaRPr lang="zh-CN" altLang="en-US"/>
          </a:p>
        </p:txBody>
      </p:sp>
      <p:sp>
        <p:nvSpPr>
          <p:cNvPr id="19" name="矩形 4"/>
          <p:cNvSpPr/>
          <p:nvPr>
            <p:custDataLst>
              <p:tags r:id="rId2"/>
            </p:custDataLst>
          </p:nvPr>
        </p:nvSpPr>
        <p:spPr>
          <a:xfrm>
            <a:off x="1008378" y="1627123"/>
            <a:ext cx="2985177" cy="398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志向与个人成长的关系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" name="矩形 7"/>
          <p:cNvSpPr/>
          <p:nvPr>
            <p:custDataLst>
              <p:tags r:id="rId3"/>
            </p:custDataLst>
          </p:nvPr>
        </p:nvSpPr>
        <p:spPr>
          <a:xfrm>
            <a:off x="1008378" y="2111652"/>
            <a:ext cx="2985177" cy="86554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立志不应局限于个人，而应放眼于国家和人民，这样的志向能够促进个人的道德修养和学习动力。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23" name="直接箭头连接符 3"/>
          <p:cNvCxnSpPr/>
          <p:nvPr>
            <p:custDataLst>
              <p:tags r:id="rId4"/>
            </p:custDataLst>
          </p:nvPr>
        </p:nvCxnSpPr>
        <p:spPr>
          <a:xfrm>
            <a:off x="2023160" y="2043069"/>
            <a:ext cx="1970506" cy="0"/>
          </a:xfrm>
          <a:prstGeom prst="straightConnector1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泪滴形 5"/>
          <p:cNvSpPr/>
          <p:nvPr>
            <p:custDataLst>
              <p:tags r:id="rId5"/>
            </p:custDataLst>
          </p:nvPr>
        </p:nvSpPr>
        <p:spPr>
          <a:xfrm flipH="1">
            <a:off x="4224183" y="1930644"/>
            <a:ext cx="1682201" cy="1682201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泪滴形 9"/>
          <p:cNvSpPr/>
          <p:nvPr>
            <p:custDataLst>
              <p:tags r:id="rId6"/>
            </p:custDataLst>
          </p:nvPr>
        </p:nvSpPr>
        <p:spPr>
          <a:xfrm>
            <a:off x="6300739" y="1930644"/>
            <a:ext cx="1682201" cy="1682201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泪滴形 10"/>
          <p:cNvSpPr/>
          <p:nvPr>
            <p:custDataLst>
              <p:tags r:id="rId7"/>
            </p:custDataLst>
          </p:nvPr>
        </p:nvSpPr>
        <p:spPr>
          <a:xfrm rot="16200000" flipH="1">
            <a:off x="4224183" y="3897975"/>
            <a:ext cx="1682201" cy="1682201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9" name="泪滴形 11"/>
          <p:cNvSpPr/>
          <p:nvPr>
            <p:custDataLst>
              <p:tags r:id="rId8"/>
            </p:custDataLst>
          </p:nvPr>
        </p:nvSpPr>
        <p:spPr>
          <a:xfrm rot="5400000">
            <a:off x="6301374" y="3897975"/>
            <a:ext cx="1682201" cy="1682201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1" name="矩形 8"/>
          <p:cNvSpPr/>
          <p:nvPr>
            <p:custDataLst>
              <p:tags r:id="rId9"/>
            </p:custDataLst>
          </p:nvPr>
        </p:nvSpPr>
        <p:spPr>
          <a:xfrm>
            <a:off x="1008378" y="4064353"/>
            <a:ext cx="2985177" cy="398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心怀天下的价值体现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2" name="矩形 26"/>
          <p:cNvSpPr/>
          <p:nvPr>
            <p:custDataLst>
              <p:tags r:id="rId10"/>
            </p:custDataLst>
          </p:nvPr>
        </p:nvSpPr>
        <p:spPr>
          <a:xfrm>
            <a:off x="1008378" y="4548883"/>
            <a:ext cx="2985177" cy="86554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心怀天下，关注社会和人民的利益，是成就大业的重要因素，体现了个人价值与社会责任的结合。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3" name="直接箭头连接符 14"/>
          <p:cNvCxnSpPr/>
          <p:nvPr>
            <p:custDataLst>
              <p:tags r:id="rId11"/>
            </p:custDataLst>
          </p:nvPr>
        </p:nvCxnSpPr>
        <p:spPr>
          <a:xfrm>
            <a:off x="2023160" y="4480300"/>
            <a:ext cx="1970506" cy="0"/>
          </a:xfrm>
          <a:prstGeom prst="straightConnector1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27"/>
          <p:cNvSpPr/>
          <p:nvPr>
            <p:custDataLst>
              <p:tags r:id="rId12"/>
            </p:custDataLst>
          </p:nvPr>
        </p:nvSpPr>
        <p:spPr>
          <a:xfrm>
            <a:off x="8252829" y="1613788"/>
            <a:ext cx="2965834" cy="398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范仲淹的胸怀与成就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5" name="直接箭头连接符 17"/>
          <p:cNvCxnSpPr/>
          <p:nvPr>
            <p:custDataLst>
              <p:tags r:id="rId13"/>
            </p:custDataLst>
          </p:nvPr>
        </p:nvCxnSpPr>
        <p:spPr>
          <a:xfrm flipH="1">
            <a:off x="8252829" y="2029734"/>
            <a:ext cx="1970506" cy="0"/>
          </a:xfrm>
          <a:prstGeom prst="straightConnector1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29"/>
          <p:cNvSpPr/>
          <p:nvPr>
            <p:custDataLst>
              <p:tags r:id="rId14"/>
            </p:custDataLst>
          </p:nvPr>
        </p:nvSpPr>
        <p:spPr>
          <a:xfrm>
            <a:off x="8252829" y="4063718"/>
            <a:ext cx="2965833" cy="398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服务社会的志向意义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7" name="直接箭头连接符 20"/>
          <p:cNvCxnSpPr/>
          <p:nvPr>
            <p:custDataLst>
              <p:tags r:id="rId15"/>
            </p:custDataLst>
          </p:nvPr>
        </p:nvCxnSpPr>
        <p:spPr>
          <a:xfrm flipH="1">
            <a:off x="8252829" y="4479665"/>
            <a:ext cx="1970506" cy="0"/>
          </a:xfrm>
          <a:prstGeom prst="straightConnector1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7" descr="343435383038363b343532323338393bbacfd7f7bbfad6c6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764595" y="2471692"/>
            <a:ext cx="600741" cy="600741"/>
          </a:xfrm>
          <a:prstGeom prst="rect">
            <a:avLst/>
          </a:prstGeom>
          <a:effectLst>
            <a:reflection blurRad="6350" stA="29000" endPos="35000" dist="50800" dir="5400000" sy="-100000" algn="bl" rotWithShape="0"/>
          </a:effectLst>
        </p:spPr>
      </p:pic>
      <p:sp>
        <p:nvSpPr>
          <p:cNvPr id="39" name="菱形 21"/>
          <p:cNvSpPr/>
          <p:nvPr>
            <p:custDataLst>
              <p:tags r:id="rId19"/>
            </p:custDataLst>
          </p:nvPr>
        </p:nvSpPr>
        <p:spPr>
          <a:xfrm>
            <a:off x="5834625" y="3525211"/>
            <a:ext cx="538508" cy="538508"/>
          </a:xfrm>
          <a:prstGeom prst="diamond">
            <a:avLst/>
          </a:prstGeom>
          <a:solidFill>
            <a:schemeClr val="accent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0" name="图片 5" descr="343435383036303b343532343134393bcdb7c4d4b7e7b1a9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784281" y="4458709"/>
            <a:ext cx="561369" cy="561369"/>
          </a:xfrm>
          <a:prstGeom prst="rect">
            <a:avLst/>
          </a:prstGeom>
          <a:effectLst>
            <a:reflection blurRad="6350" stA="29000" endPos="35000" dist="50800" dir="5400000" sy="-100000" algn="bl" rotWithShape="0"/>
          </a:effectLst>
        </p:spPr>
      </p:pic>
      <p:pic>
        <p:nvPicPr>
          <p:cNvPr id="41" name="图片 9" descr="343435383038363b343532323339323bc6b7c5c6b9dcc0ed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860203" y="2437400"/>
            <a:ext cx="562639" cy="562639"/>
          </a:xfrm>
          <a:prstGeom prst="rect">
            <a:avLst/>
          </a:prstGeom>
          <a:effectLst>
            <a:reflection blurRad="6350" stA="29000" endPos="35000" dist="50800" dir="5400000" sy="-100000" algn="bl" rotWithShape="0"/>
          </a:effectLst>
        </p:spPr>
      </p:pic>
      <p:pic>
        <p:nvPicPr>
          <p:cNvPr id="42" name="图片 18" descr="343435383036303b343532343136323bcfeec4bfc9fac3fcd6dcc6da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6872903" y="4470139"/>
            <a:ext cx="538508" cy="538508"/>
          </a:xfrm>
          <a:prstGeom prst="rect">
            <a:avLst/>
          </a:prstGeom>
          <a:effectLst>
            <a:reflection blurRad="6350" stA="29000" endPos="35000" dist="50800" dir="5400000" sy="-100000" algn="bl" rotWithShape="0"/>
          </a:effectLst>
        </p:spPr>
      </p:pic>
      <p:sp>
        <p:nvSpPr>
          <p:cNvPr id="43" name="矩形 6"/>
          <p:cNvSpPr/>
          <p:nvPr>
            <p:custDataLst>
              <p:tags r:id="rId29"/>
            </p:custDataLst>
          </p:nvPr>
        </p:nvSpPr>
        <p:spPr>
          <a:xfrm>
            <a:off x="8252829" y="2098952"/>
            <a:ext cx="2985177" cy="86554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范仲淹以“先天下之忧而忧，后天下之乐而乐”为志向，刻苦学习并帮助他人，终成杰出的政治家和文学家。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4" name="矩形 15"/>
          <p:cNvSpPr/>
          <p:nvPr>
            <p:custDataLst>
              <p:tags r:id="rId30"/>
            </p:custDataLst>
          </p:nvPr>
        </p:nvSpPr>
        <p:spPr>
          <a:xfrm>
            <a:off x="8252829" y="4548883"/>
            <a:ext cx="2985177" cy="86554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树立为社会、为人民服务的志向，能够使个人的道德修为和学习动力得到显著提升。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3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（三）立志要自信自强</a:t>
            </a:r>
            <a:endParaRPr lang="zh-CN" altLang="en-US"/>
          </a:p>
        </p:txBody>
      </p:sp>
      <p:sp>
        <p:nvSpPr>
          <p:cNvPr id="8" name="矩形 2"/>
          <p:cNvSpPr/>
          <p:nvPr>
            <p:custDataLst>
              <p:tags r:id="rId2"/>
            </p:custDataLst>
          </p:nvPr>
        </p:nvSpPr>
        <p:spPr>
          <a:xfrm>
            <a:off x="901065" y="3152775"/>
            <a:ext cx="2287270" cy="113220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自信是成功的基石，有了自信，我们才能坚定地追求自己的目标，不被困难所动摇。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3"/>
          <p:cNvSpPr/>
          <p:nvPr>
            <p:custDataLst>
              <p:tags r:id="rId3"/>
            </p:custDataLst>
          </p:nvPr>
        </p:nvSpPr>
        <p:spPr>
          <a:xfrm>
            <a:off x="901061" y="2497123"/>
            <a:ext cx="2159956" cy="59110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kern="0">
                <a:solidFill>
                  <a:schemeClr val="accent1"/>
                </a:solidFill>
                <a:latin typeface="+mn-ea"/>
                <a:cs typeface="+mn-ea"/>
              </a:rPr>
              <a:t>自信作为成功的基石</a:t>
            </a:r>
            <a:endParaRPr lang="zh-CN" altLang="en-US" sz="17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3" name="矩形 4"/>
          <p:cNvSpPr/>
          <p:nvPr>
            <p:custDataLst>
              <p:tags r:id="rId4"/>
            </p:custDataLst>
          </p:nvPr>
        </p:nvSpPr>
        <p:spPr>
          <a:xfrm>
            <a:off x="901061" y="1801824"/>
            <a:ext cx="1325181" cy="991613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kern="0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zh-CN" altLang="en-US" sz="72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6" name="矩形 5"/>
          <p:cNvSpPr/>
          <p:nvPr>
            <p:custDataLst>
              <p:tags r:id="rId5"/>
            </p:custDataLst>
          </p:nvPr>
        </p:nvSpPr>
        <p:spPr>
          <a:xfrm>
            <a:off x="3707765" y="3152775"/>
            <a:ext cx="2287270" cy="113220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自强不息的精神是成功的动力，它激励我们在面对挑战时勇往直前，克服一切困难。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矩形 6"/>
          <p:cNvSpPr/>
          <p:nvPr>
            <p:custDataLst>
              <p:tags r:id="rId6"/>
            </p:custDataLst>
          </p:nvPr>
        </p:nvSpPr>
        <p:spPr>
          <a:xfrm>
            <a:off x="3707704" y="2497123"/>
            <a:ext cx="2159956" cy="59110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kern="0">
                <a:solidFill>
                  <a:schemeClr val="accent1"/>
                </a:solidFill>
                <a:latin typeface="+mn-ea"/>
                <a:cs typeface="+mn-ea"/>
              </a:rPr>
              <a:t>自强不息的精神</a:t>
            </a:r>
            <a:endParaRPr lang="zh-CN" altLang="en-US" sz="17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8" name="矩形 9"/>
          <p:cNvSpPr/>
          <p:nvPr>
            <p:custDataLst>
              <p:tags r:id="rId7"/>
            </p:custDataLst>
          </p:nvPr>
        </p:nvSpPr>
        <p:spPr>
          <a:xfrm>
            <a:off x="3707704" y="1801824"/>
            <a:ext cx="1325181" cy="991613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kern="0" dirty="0">
                <a:solidFill>
                  <a:schemeClr val="accent1"/>
                </a:solidFill>
                <a:latin typeface="+mn-ea"/>
                <a:cs typeface="+mn-ea"/>
              </a:rPr>
              <a:t>02</a:t>
            </a:r>
            <a:endParaRPr lang="zh-CN" altLang="en-US" sz="7200" b="1" kern="0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0" name="矩形 10"/>
          <p:cNvSpPr/>
          <p:nvPr>
            <p:custDataLst>
              <p:tags r:id="rId8"/>
            </p:custDataLst>
          </p:nvPr>
        </p:nvSpPr>
        <p:spPr>
          <a:xfrm>
            <a:off x="6513830" y="3152775"/>
            <a:ext cx="2517140" cy="113220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张海迪虽身体残疾，但凭借坚定信念和自强不息的精神，成为当代的“活雷锋”，展现了不屈不挠的精神力量。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矩形 11"/>
          <p:cNvSpPr/>
          <p:nvPr>
            <p:custDataLst>
              <p:tags r:id="rId9"/>
            </p:custDataLst>
          </p:nvPr>
        </p:nvSpPr>
        <p:spPr>
          <a:xfrm>
            <a:off x="6513712" y="2497123"/>
            <a:ext cx="2159956" cy="59110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kern="0">
                <a:solidFill>
                  <a:schemeClr val="accent1"/>
                </a:solidFill>
                <a:latin typeface="+mn-ea"/>
                <a:cs typeface="+mn-ea"/>
              </a:rPr>
              <a:t>张海迪的自强故事</a:t>
            </a:r>
            <a:endParaRPr lang="zh-CN" altLang="en-US" sz="17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2" name="矩形 14"/>
          <p:cNvSpPr/>
          <p:nvPr>
            <p:custDataLst>
              <p:tags r:id="rId10"/>
            </p:custDataLst>
          </p:nvPr>
        </p:nvSpPr>
        <p:spPr>
          <a:xfrm>
            <a:off x="6513712" y="1801824"/>
            <a:ext cx="1325181" cy="991613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kern="0" dirty="0">
                <a:solidFill>
                  <a:schemeClr val="accent1"/>
                </a:solidFill>
                <a:latin typeface="+mn-ea"/>
                <a:cs typeface="+mn-ea"/>
              </a:rPr>
              <a:t>03</a:t>
            </a:r>
            <a:endParaRPr lang="zh-CN" altLang="en-US" sz="7200" b="1" kern="0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4" name="矩形 27"/>
          <p:cNvSpPr/>
          <p:nvPr>
            <p:custDataLst>
              <p:tags r:id="rId11"/>
            </p:custDataLst>
          </p:nvPr>
        </p:nvSpPr>
        <p:spPr>
          <a:xfrm>
            <a:off x="9337040" y="3152775"/>
            <a:ext cx="2503805" cy="113220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面对困难和挫折，我们需要有勇气和决心，像张海迪一样，用自强不息的态度去战胜一切，实现自己的目标。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5" name="矩形 28"/>
          <p:cNvSpPr/>
          <p:nvPr>
            <p:custDataLst>
              <p:tags r:id="rId12"/>
            </p:custDataLst>
          </p:nvPr>
        </p:nvSpPr>
        <p:spPr>
          <a:xfrm>
            <a:off x="9336864" y="2497123"/>
            <a:ext cx="2159956" cy="59110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kern="0">
                <a:solidFill>
                  <a:schemeClr val="accent1"/>
                </a:solidFill>
                <a:latin typeface="+mn-ea"/>
                <a:cs typeface="+mn-ea"/>
              </a:rPr>
              <a:t>克服困难的勇气与决心</a:t>
            </a:r>
            <a:endParaRPr lang="zh-CN" altLang="en-US" sz="17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6" name="矩形 33"/>
          <p:cNvSpPr/>
          <p:nvPr>
            <p:custDataLst>
              <p:tags r:id="rId13"/>
            </p:custDataLst>
          </p:nvPr>
        </p:nvSpPr>
        <p:spPr>
          <a:xfrm>
            <a:off x="9336864" y="1801824"/>
            <a:ext cx="1325181" cy="991613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kern="0">
                <a:solidFill>
                  <a:schemeClr val="accent1"/>
                </a:solidFill>
                <a:latin typeface="+mn-ea"/>
                <a:cs typeface="+mn-ea"/>
              </a:rPr>
              <a:t>04</a:t>
            </a:r>
            <a:endParaRPr lang="zh-CN" altLang="en-US" sz="72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cxnSp>
        <p:nvCxnSpPr>
          <p:cNvPr id="35" name="直接连接符 13"/>
          <p:cNvCxnSpPr/>
          <p:nvPr>
            <p:custDataLst>
              <p:tags r:id="rId14"/>
            </p:custDataLst>
          </p:nvPr>
        </p:nvCxnSpPr>
        <p:spPr>
          <a:xfrm>
            <a:off x="695960" y="1801824"/>
            <a:ext cx="0" cy="4427087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3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18"/>
          <p:cNvCxnSpPr/>
          <p:nvPr>
            <p:custDataLst>
              <p:tags r:id="rId15"/>
            </p:custDataLst>
          </p:nvPr>
        </p:nvCxnSpPr>
        <p:spPr>
          <a:xfrm>
            <a:off x="3501968" y="1801824"/>
            <a:ext cx="0" cy="4427087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3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22"/>
          <p:cNvCxnSpPr/>
          <p:nvPr>
            <p:custDataLst>
              <p:tags r:id="rId16"/>
            </p:custDataLst>
          </p:nvPr>
        </p:nvCxnSpPr>
        <p:spPr>
          <a:xfrm>
            <a:off x="6307976" y="1801824"/>
            <a:ext cx="0" cy="4427087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3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26"/>
          <p:cNvCxnSpPr/>
          <p:nvPr>
            <p:custDataLst>
              <p:tags r:id="rId17"/>
            </p:custDataLst>
          </p:nvPr>
        </p:nvCxnSpPr>
        <p:spPr>
          <a:xfrm>
            <a:off x="9131763" y="1801824"/>
            <a:ext cx="0" cy="4427087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3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29" descr="/data/temp/396fb2e3-4764-11f0-89e2-3ecccae11eea.jpg@base@tag=imgScale&amp;m=1&amp;w=600&amp;h=360&amp;q=95396fb2e3-4764-11f0-89e2-3ecccae11eea"/>
          <p:cNvPicPr>
            <a:picLocks noChangeAspect="1"/>
          </p:cNvPicPr>
          <p:nvPr>
            <p:custDataLst>
              <p:tags r:id="rId18"/>
            </p:custDataLst>
          </p:nvPr>
        </p:nvPicPr>
        <p:blipFill rotWithShape="1">
          <a:blip r:embed="rId19"/>
          <a:srcRect t="32562" b="22438"/>
          <a:stretch>
            <a:fillRect/>
          </a:stretch>
        </p:blipFill>
        <p:spPr>
          <a:xfrm>
            <a:off x="901061" y="4915165"/>
            <a:ext cx="2159956" cy="129597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40" name="图片 30" descr="/data/temp/396fb2f6-4764-11f0-89e2-3ecccae11eea.jpg@base@tag=imgScale&amp;m=1&amp;w=600&amp;h=360&amp;q=95396fb2f6-4764-11f0-89e2-3ecccae11eea"/>
          <p:cNvPicPr>
            <a:picLocks noChangeAspect="1"/>
          </p:cNvPicPr>
          <p:nvPr>
            <p:custDataLst>
              <p:tags r:id="rId20"/>
            </p:custDataLst>
          </p:nvPr>
        </p:nvPicPr>
        <p:blipFill rotWithShape="1">
          <a:blip r:embed="rId21"/>
          <a:srcRect l="3125" r="3125"/>
          <a:stretch>
            <a:fillRect/>
          </a:stretch>
        </p:blipFill>
        <p:spPr>
          <a:xfrm>
            <a:off x="3707704" y="4915165"/>
            <a:ext cx="2159956" cy="129597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41" name="图片 31" descr="/data/temp/396fb305-4764-11f0-89e2-3ecccae11eea.jpg@base@tag=imgScale&amp;m=1&amp;w=600&amp;h=360&amp;q=95396fb305-4764-11f0-89e2-3ecccae11eea"/>
          <p:cNvPicPr>
            <a:picLocks noChangeAspect="1"/>
          </p:cNvPicPr>
          <p:nvPr>
            <p:custDataLst>
              <p:tags r:id="rId22"/>
            </p:custDataLst>
          </p:nvPr>
        </p:nvPicPr>
        <p:blipFill rotWithShape="1">
          <a:blip r:embed="rId23"/>
          <a:srcRect t="5000" b="5000"/>
          <a:stretch>
            <a:fillRect/>
          </a:stretch>
        </p:blipFill>
        <p:spPr>
          <a:xfrm>
            <a:off x="6513712" y="4915165"/>
            <a:ext cx="2159956" cy="129597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42" name="图片 32" descr="/data/temp/396fb2f3-4764-11f0-89e2-3ecccae11eea.jpg@base@tag=imgScale&amp;m=1&amp;w=600&amp;h=360&amp;q=95396fb2f3-4764-11f0-89e2-3ecccae11eea"/>
          <p:cNvPicPr>
            <a:picLocks noChangeAspect="1"/>
          </p:cNvPicPr>
          <p:nvPr>
            <p:custDataLst>
              <p:tags r:id="rId24"/>
            </p:custDataLst>
          </p:nvPr>
        </p:nvPicPr>
        <p:blipFill rotWithShape="1">
          <a:blip r:embed="rId25"/>
          <a:srcRect t="5000" b="5000"/>
          <a:stretch>
            <a:fillRect/>
          </a:stretch>
        </p:blipFill>
        <p:spPr>
          <a:xfrm>
            <a:off x="9336864" y="4915165"/>
            <a:ext cx="2159956" cy="129597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</p:spTree>
    <p:custDataLst>
      <p:tags r:id="rId2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二、诚实守信</a:t>
            </a:r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695960" y="1416072"/>
            <a:ext cx="3358599" cy="4643712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417279" y="1416072"/>
            <a:ext cx="3358599" cy="46437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8137963" y="1416072"/>
            <a:ext cx="3358599" cy="4643712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pic>
        <p:nvPicPr>
          <p:cNvPr id="9" name="图片 8" descr="/data/temp/f2d7592b-469e-11f0-9c9d-8ef0754548ab.jpg@base@tag=imgScale&amp;m=1&amp;w=932&amp;h=529&amp;q=95f2d7592b-469e-11f0-9c9d-8ef0754548ab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 b="14805"/>
          <a:stretch>
            <a:fillRect/>
          </a:stretch>
        </p:blipFill>
        <p:spPr>
          <a:xfrm>
            <a:off x="8137963" y="1416072"/>
            <a:ext cx="3358599" cy="1906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9" name="图片 18" descr="/data/temp/f2d759b5-469e-11f0-9c9d-8ef0754548ab.jpgf2d759b5-469e-11f0-9c9d-8ef0754548ab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 t="334" b="334"/>
          <a:stretch>
            <a:fillRect/>
          </a:stretch>
        </p:blipFill>
        <p:spPr>
          <a:xfrm>
            <a:off x="4417279" y="1416072"/>
            <a:ext cx="3358599" cy="1906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0" name="图片 19" descr="/data/temp/f2d758d4-469e-11f0-9c9d-8ef0754548ab.jpg@base@tag=imgScale&amp;m=1&amp;w=932&amp;h=529&amp;q=95f2d758d4-469e-11f0-9c9d-8ef0754548ab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l="479" r="479"/>
          <a:stretch>
            <a:fillRect/>
          </a:stretch>
        </p:blipFill>
        <p:spPr>
          <a:xfrm>
            <a:off x="695960" y="1416072"/>
            <a:ext cx="3358599" cy="1906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1" name="矩形 20"/>
          <p:cNvSpPr/>
          <p:nvPr>
            <p:custDataLst>
              <p:tags r:id="rId11"/>
            </p:custDataLst>
          </p:nvPr>
        </p:nvSpPr>
        <p:spPr>
          <a:xfrm>
            <a:off x="1052830" y="3505835"/>
            <a:ext cx="2891155" cy="5327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诚信的传统美德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1052216" y="4139112"/>
            <a:ext cx="2661864" cy="18350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中华民族传统美德中，诚实守信深深植根，是古老道德传统的重要组成部分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3" name="矩形 22"/>
          <p:cNvSpPr/>
          <p:nvPr>
            <p:custDataLst>
              <p:tags r:id="rId13"/>
            </p:custDataLst>
          </p:nvPr>
        </p:nvSpPr>
        <p:spPr>
          <a:xfrm>
            <a:off x="4773930" y="3505835"/>
            <a:ext cx="2889250" cy="5327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FFFF"/>
                </a:solidFill>
                <a:latin typeface="+mn-ea"/>
                <a:cs typeface="+mn-ea"/>
              </a:rPr>
              <a:t>诚信在核心价值观中的地位</a:t>
            </a:r>
            <a:endParaRPr lang="zh-CN" altLang="en-US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4" name="矩形 23"/>
          <p:cNvSpPr/>
          <p:nvPr>
            <p:custDataLst>
              <p:tags r:id="rId14"/>
            </p:custDataLst>
          </p:nvPr>
        </p:nvSpPr>
        <p:spPr>
          <a:xfrm>
            <a:off x="4773535" y="4139112"/>
            <a:ext cx="2661864" cy="18350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FFFF"/>
                </a:solidFill>
                <a:latin typeface="+mn-ea"/>
                <a:cs typeface="+mn-ea"/>
              </a:rPr>
              <a:t>诚信是社会主义核心价值体系中的重要组成部分，是构筑核心价值观的基石</a:t>
            </a:r>
            <a:endParaRPr lang="zh-CN" altLang="en-US" sz="160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5" name="矩形 24"/>
          <p:cNvSpPr/>
          <p:nvPr>
            <p:custDataLst>
              <p:tags r:id="rId15"/>
            </p:custDataLst>
          </p:nvPr>
        </p:nvSpPr>
        <p:spPr>
          <a:xfrm>
            <a:off x="8496300" y="3505835"/>
            <a:ext cx="2887345" cy="5327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诚信的社会意义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6" name="矩形 25"/>
          <p:cNvSpPr/>
          <p:nvPr>
            <p:custDataLst>
              <p:tags r:id="rId16"/>
            </p:custDataLst>
          </p:nvPr>
        </p:nvSpPr>
        <p:spPr>
          <a:xfrm>
            <a:off x="8494219" y="4139112"/>
            <a:ext cx="2661864" cy="18350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诚信不仅关系到个人品德修养，也是社会和谐与发展的基础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（一）诚信的含义</a:t>
            </a:r>
            <a:endParaRPr lang="zh-CN" altLang="en-US"/>
          </a:p>
        </p:txBody>
      </p:sp>
      <p:sp>
        <p:nvSpPr>
          <p:cNvPr id="2" name="矩形 2"/>
          <p:cNvSpPr/>
          <p:nvPr>
            <p:custDataLst>
              <p:tags r:id="rId2"/>
            </p:custDataLst>
          </p:nvPr>
        </p:nvSpPr>
        <p:spPr>
          <a:xfrm>
            <a:off x="696000" y="2324989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诚信结合真诚与守信，体现对事实的忠实和言行一致。</a:t>
            </a: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3"/>
          <p:cNvSpPr/>
          <p:nvPr>
            <p:custDataLst>
              <p:tags r:id="rId3"/>
            </p:custDataLst>
          </p:nvPr>
        </p:nvSpPr>
        <p:spPr>
          <a:xfrm>
            <a:off x="696000" y="1668365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诚信定义：真诚与守信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8" name="矩形 4"/>
          <p:cNvSpPr/>
          <p:nvPr>
            <p:custDataLst>
              <p:tags r:id="rId4"/>
            </p:custDataLst>
          </p:nvPr>
        </p:nvSpPr>
        <p:spPr>
          <a:xfrm>
            <a:off x="696000" y="4625712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诚信是人际信任和友谊深化的基石，赢得尊重和信任。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5"/>
          <p:cNvSpPr/>
          <p:nvPr>
            <p:custDataLst>
              <p:tags r:id="rId5"/>
            </p:custDataLst>
          </p:nvPr>
        </p:nvSpPr>
        <p:spPr>
          <a:xfrm>
            <a:off x="696000" y="3960198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人际交往中的诚信基石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0" name="矩形 14"/>
          <p:cNvSpPr/>
          <p:nvPr>
            <p:custDataLst>
              <p:tags r:id="rId6"/>
            </p:custDataLst>
          </p:nvPr>
        </p:nvSpPr>
        <p:spPr>
          <a:xfrm>
            <a:off x="8209072" y="2336420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诚信是人际交往中建立信任和友谊的基础道德品质。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5"/>
          <p:cNvSpPr/>
          <p:nvPr>
            <p:custDataLst>
              <p:tags r:id="rId7"/>
            </p:custDataLst>
          </p:nvPr>
        </p:nvSpPr>
        <p:spPr>
          <a:xfrm>
            <a:off x="8209072" y="1668365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诚信的道德品质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" name="矩形 19"/>
          <p:cNvSpPr/>
          <p:nvPr>
            <p:custDataLst>
              <p:tags r:id="rId8"/>
            </p:custDataLst>
          </p:nvPr>
        </p:nvSpPr>
        <p:spPr>
          <a:xfrm>
            <a:off x="8209072" y="4625712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真诚待人促进相互理解与合作，为社会和谐打下基础。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8" name="矩形 21"/>
          <p:cNvSpPr/>
          <p:nvPr>
            <p:custDataLst>
              <p:tags r:id="rId9"/>
            </p:custDataLst>
          </p:nvPr>
        </p:nvSpPr>
        <p:spPr>
          <a:xfrm>
            <a:off x="8209072" y="3961468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真诚待人的重要性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9" name="图片 22" descr="/data/temp/c22ea7f4-4765-11f0-8da7-a6d488918289.jpg@base@tag=imgScale&amp;m=1&amp;w=450&amp;h=450&amp;q=95c22ea7f4-4765-11f0-8da7-a6d488918289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l="16667" r="16667"/>
          <a:stretch>
            <a:fillRect/>
          </a:stretch>
        </p:blipFill>
        <p:spPr>
          <a:xfrm>
            <a:off x="4318226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5" name="图片 12" descr="/data/temp/c22ea857-4765-11f0-8da7-a6d488918289.jpg@base@tag=imgScale&amp;m=1&amp;w=450&amp;h=450&amp;q=95c22ea857-4765-11f0-8da7-a6d488918289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 l="9778" r="23556"/>
          <a:stretch>
            <a:fillRect/>
          </a:stretch>
        </p:blipFill>
        <p:spPr>
          <a:xfrm>
            <a:off x="6278572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" name="图片 20" descr="/data/temp/c22ea869-4765-11f0-8da7-a6d488918289.jpg@base@tag=imgScale&amp;m=1&amp;w=450&amp;h=450&amp;q=95c22ea869-4765-11f0-8da7-a6d48891828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 l="27037" r="6296"/>
          <a:stretch>
            <a:fillRect/>
          </a:stretch>
        </p:blipFill>
        <p:spPr>
          <a:xfrm>
            <a:off x="4323307" y="3928446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" name="图片 13" descr="/data/temp/c22ea97e-4765-11f0-8da7-a6d488918289.jpg@base@tag=imgScale&amp;m=1&amp;w=450&amp;h=450&amp;q=95c22ea97e-4765-11f0-8da7-a6d48891828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rcRect l="16667" r="16667"/>
          <a:stretch>
            <a:fillRect/>
          </a:stretch>
        </p:blipFill>
        <p:spPr>
          <a:xfrm>
            <a:off x="6278572" y="3928446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1" name="八边形 23"/>
          <p:cNvSpPr/>
          <p:nvPr>
            <p:custDataLst>
              <p:tags r:id="rId18"/>
            </p:custDataLst>
          </p:nvPr>
        </p:nvSpPr>
        <p:spPr>
          <a:xfrm>
            <a:off x="4318226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01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2" name="八边形 27"/>
          <p:cNvSpPr/>
          <p:nvPr>
            <p:custDataLst>
              <p:tags r:id="rId19"/>
            </p:custDataLst>
          </p:nvPr>
        </p:nvSpPr>
        <p:spPr>
          <a:xfrm>
            <a:off x="7391785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02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3" name="八边形 28"/>
          <p:cNvSpPr/>
          <p:nvPr>
            <p:custDataLst>
              <p:tags r:id="rId20"/>
            </p:custDataLst>
          </p:nvPr>
        </p:nvSpPr>
        <p:spPr>
          <a:xfrm>
            <a:off x="4318226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03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4" name="八边形 29"/>
          <p:cNvSpPr/>
          <p:nvPr>
            <p:custDataLst>
              <p:tags r:id="rId21"/>
            </p:custDataLst>
          </p:nvPr>
        </p:nvSpPr>
        <p:spPr>
          <a:xfrm>
            <a:off x="7391785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04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7185" y="3206115"/>
            <a:ext cx="8364855" cy="1104900"/>
          </a:xfrm>
        </p:spPr>
        <p:txBody>
          <a:bodyPr/>
          <a:lstStyle/>
          <a:p>
            <a:pPr algn="l"/>
            <a:r>
              <a:rPr lang="zh-CN" altLang="en-US" sz="4800"/>
              <a:t>立德树人　教育实践</a:t>
            </a:r>
            <a:endParaRPr lang="zh-CN" altLang="en-US" sz="4800"/>
          </a:p>
        </p:txBody>
      </p:sp>
      <p:sp>
        <p:nvSpPr>
          <p:cNvPr id="9" name="节编号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607185" y="1558653"/>
            <a:ext cx="4572000" cy="1454864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>
            <a:lvl1pPr marL="0" indent="0" algn="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b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800"/>
              <a:t>第</a:t>
            </a:r>
            <a:r>
              <a:rPr lang="zh-CN" altLang="en-US" sz="4800"/>
              <a:t>九章</a:t>
            </a:r>
            <a:endParaRPr lang="zh-CN" altLang="en-US" sz="4800"/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标题 8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（二）诚信的意义</a:t>
            </a:r>
            <a:endParaRPr lang="zh-CN" altLang="en-US"/>
          </a:p>
        </p:txBody>
      </p:sp>
      <p:sp>
        <p:nvSpPr>
          <p:cNvPr id="250" name="Freeform 7397"/>
          <p:cNvSpPr/>
          <p:nvPr>
            <p:custDataLst>
              <p:tags r:id="rId2"/>
            </p:custDataLst>
          </p:nvPr>
        </p:nvSpPr>
        <p:spPr bwMode="auto">
          <a:xfrm>
            <a:off x="3159992" y="3160913"/>
            <a:ext cx="37472" cy="2475294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251" name="任意多边形: 形状 3085"/>
          <p:cNvSpPr/>
          <p:nvPr>
            <p:custDataLst>
              <p:tags r:id="rId3"/>
            </p:custDataLst>
          </p:nvPr>
        </p:nvSpPr>
        <p:spPr>
          <a:xfrm>
            <a:off x="9899798" y="1688955"/>
            <a:ext cx="1094549" cy="1085957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04</a:t>
            </a:r>
            <a:endParaRPr lang="en-US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52" name="任意多边形: 形状 3085"/>
          <p:cNvSpPr/>
          <p:nvPr>
            <p:custDataLst>
              <p:tags r:id="rId4"/>
            </p:custDataLst>
          </p:nvPr>
        </p:nvSpPr>
        <p:spPr>
          <a:xfrm>
            <a:off x="6985626" y="1688955"/>
            <a:ext cx="1094549" cy="1085957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53" name="任意多边形: 形状 3085"/>
          <p:cNvSpPr/>
          <p:nvPr>
            <p:custDataLst>
              <p:tags r:id="rId5"/>
            </p:custDataLst>
          </p:nvPr>
        </p:nvSpPr>
        <p:spPr>
          <a:xfrm>
            <a:off x="4087979" y="1688955"/>
            <a:ext cx="1094549" cy="1085957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54" name="任意多边形: 形状 3085"/>
          <p:cNvSpPr/>
          <p:nvPr>
            <p:custDataLst>
              <p:tags r:id="rId6"/>
            </p:custDataLst>
          </p:nvPr>
        </p:nvSpPr>
        <p:spPr>
          <a:xfrm>
            <a:off x="1182400" y="1688955"/>
            <a:ext cx="1094549" cy="1085957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55" name="矩形 254"/>
          <p:cNvSpPr/>
          <p:nvPr>
            <p:custDataLst>
              <p:tags r:id="rId7"/>
            </p:custDataLst>
          </p:nvPr>
        </p:nvSpPr>
        <p:spPr>
          <a:xfrm>
            <a:off x="696595" y="3718763"/>
            <a:ext cx="2065890" cy="23923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政府诚信是赢得民心、获得人民信任和支持的关键。</a:t>
            </a:r>
            <a:endParaRPr kumimoji="1"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56" name="矩形 255"/>
          <p:cNvSpPr/>
          <p:nvPr>
            <p:custDataLst>
              <p:tags r:id="rId8"/>
            </p:custDataLst>
          </p:nvPr>
        </p:nvSpPr>
        <p:spPr>
          <a:xfrm>
            <a:off x="3594242" y="3718763"/>
            <a:ext cx="2074152" cy="23923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诚信是商业活动的基本准则，确保企业获得市场认可。</a:t>
            </a:r>
            <a:endParaRPr kumimoji="1"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57" name="矩形 256"/>
          <p:cNvSpPr/>
          <p:nvPr>
            <p:custDataLst>
              <p:tags r:id="rId9"/>
            </p:custDataLst>
          </p:nvPr>
        </p:nvSpPr>
        <p:spPr>
          <a:xfrm>
            <a:off x="6499821" y="3718763"/>
            <a:ext cx="2065890" cy="23923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政府和企业诚信行为保障社会事业顺利进行。</a:t>
            </a:r>
            <a:endParaRPr kumimoji="1"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58" name="矩形 257"/>
          <p:cNvSpPr/>
          <p:nvPr>
            <p:custDataLst>
              <p:tags r:id="rId10"/>
            </p:custDataLst>
          </p:nvPr>
        </p:nvSpPr>
        <p:spPr>
          <a:xfrm>
            <a:off x="9397468" y="3718763"/>
            <a:ext cx="2098934" cy="23923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诚信成为企业竞争优势，树立良好形象，吸引顾客。</a:t>
            </a:r>
            <a:endParaRPr kumimoji="1"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59" name="矩形 258"/>
          <p:cNvSpPr/>
          <p:nvPr>
            <p:custDataLst>
              <p:tags r:id="rId11"/>
            </p:custDataLst>
          </p:nvPr>
        </p:nvSpPr>
        <p:spPr>
          <a:xfrm>
            <a:off x="696595" y="3216655"/>
            <a:ext cx="2065890" cy="415083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政治领域：政府取信于民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60" name="矩形 259"/>
          <p:cNvSpPr/>
          <p:nvPr>
            <p:custDataLst>
              <p:tags r:id="rId12"/>
            </p:custDataLst>
          </p:nvPr>
        </p:nvSpPr>
        <p:spPr>
          <a:xfrm>
            <a:off x="3602835" y="3195504"/>
            <a:ext cx="2065890" cy="415083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经济领域：商业活动准则</a:t>
            </a:r>
            <a:endParaRPr lang="zh-CN" altLang="en-US" sz="200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61" name="矩形 260"/>
          <p:cNvSpPr/>
          <p:nvPr>
            <p:custDataLst>
              <p:tags r:id="rId13"/>
            </p:custDataLst>
          </p:nvPr>
        </p:nvSpPr>
        <p:spPr>
          <a:xfrm>
            <a:off x="6499821" y="3195504"/>
            <a:ext cx="2065890" cy="415083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诚信与社会事业稳步发展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62" name="矩形 261"/>
          <p:cNvSpPr/>
          <p:nvPr>
            <p:custDataLst>
              <p:tags r:id="rId14"/>
            </p:custDataLst>
          </p:nvPr>
        </p:nvSpPr>
        <p:spPr>
          <a:xfrm>
            <a:off x="9406061" y="3174353"/>
            <a:ext cx="2065890" cy="415083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诚信与市场竞争优势</a:t>
            </a:r>
            <a:endParaRPr lang="zh-CN" altLang="en-US" sz="200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63" name="Freeform 7397"/>
          <p:cNvSpPr/>
          <p:nvPr>
            <p:custDataLst>
              <p:tags r:id="rId15"/>
            </p:custDataLst>
          </p:nvPr>
        </p:nvSpPr>
        <p:spPr bwMode="auto">
          <a:xfrm>
            <a:off x="6065571" y="3160913"/>
            <a:ext cx="37472" cy="2475294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264" name="Freeform 7397"/>
          <p:cNvSpPr/>
          <p:nvPr>
            <p:custDataLst>
              <p:tags r:id="rId16"/>
            </p:custDataLst>
          </p:nvPr>
        </p:nvSpPr>
        <p:spPr bwMode="auto">
          <a:xfrm>
            <a:off x="8963218" y="3160913"/>
            <a:ext cx="37472" cy="2475294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（三）践行诚信</a:t>
            </a:r>
            <a:endParaRPr lang="zh-CN" altLang="en-US"/>
          </a:p>
        </p:txBody>
      </p:sp>
      <p:sp>
        <p:nvSpPr>
          <p:cNvPr id="2" name="矩形 6"/>
          <p:cNvSpPr/>
          <p:nvPr>
            <p:custDataLst>
              <p:tags r:id="rId2"/>
            </p:custDataLst>
          </p:nvPr>
        </p:nvSpPr>
        <p:spPr>
          <a:xfrm>
            <a:off x="695960" y="1416072"/>
            <a:ext cx="2431608" cy="4647766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4" name="矩形 7"/>
          <p:cNvSpPr/>
          <p:nvPr>
            <p:custDataLst>
              <p:tags r:id="rId3"/>
            </p:custDataLst>
          </p:nvPr>
        </p:nvSpPr>
        <p:spPr>
          <a:xfrm>
            <a:off x="3485679" y="1412262"/>
            <a:ext cx="2431608" cy="464776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5" name="矩形 13"/>
          <p:cNvSpPr/>
          <p:nvPr>
            <p:custDataLst>
              <p:tags r:id="rId4"/>
            </p:custDataLst>
          </p:nvPr>
        </p:nvSpPr>
        <p:spPr>
          <a:xfrm>
            <a:off x="9064482" y="1412262"/>
            <a:ext cx="2431608" cy="464776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9" name="矩形 12"/>
          <p:cNvSpPr/>
          <p:nvPr>
            <p:custDataLst>
              <p:tags r:id="rId5"/>
            </p:custDataLst>
          </p:nvPr>
        </p:nvSpPr>
        <p:spPr>
          <a:xfrm>
            <a:off x="6275398" y="1412262"/>
            <a:ext cx="2431608" cy="4647766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pic>
        <p:nvPicPr>
          <p:cNvPr id="19" name="图片 2" descr="/data/temp/c24b0ab9-4765-11f0-838b-72f3c91cc245.jpg@base@tag=imgScale&amp;m=1&amp;w=675&amp;h=534&amp;q=95c24b0ab9-4765-11f0-838b-72f3c91cc245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 l="7895" r="7895"/>
          <a:stretch>
            <a:fillRect/>
          </a:stretch>
        </p:blipFill>
        <p:spPr>
          <a:xfrm>
            <a:off x="9065117" y="1412262"/>
            <a:ext cx="2431608" cy="192501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0" name="图片 5" descr="/data/temp/c24b08b1-4765-11f0-838b-72f3c91cc245.jpg@base@tag=imgScale&amp;m=1&amp;w=675&amp;h=534&amp;q=95c24b08b1-4765-11f0-838b-72f3c91cc245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 r="31710" b="18937"/>
          <a:stretch>
            <a:fillRect/>
          </a:stretch>
        </p:blipFill>
        <p:spPr>
          <a:xfrm>
            <a:off x="6275398" y="1412262"/>
            <a:ext cx="2431608" cy="192429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" name="图片 9" descr="/data/temp/c24b08ee-4765-11f0-838b-72f3c91cc245.jpg@base@tag=imgScale&amp;m=1&amp;w=675&amp;h=534&amp;q=95c24b08ee-4765-11f0-838b-72f3c91cc245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l="7879" r="7879"/>
          <a:stretch>
            <a:fillRect/>
          </a:stretch>
        </p:blipFill>
        <p:spPr>
          <a:xfrm>
            <a:off x="3485679" y="1412262"/>
            <a:ext cx="2431608" cy="192429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2" name="图片 10" descr="/data/temp/c24b0865-4765-11f0-838b-72f3c91cc245.jpg@base@tag=imgScale&amp;m=1&amp;w=675&amp;h=533&amp;q=95c24b0865-4765-11f0-838b-72f3c91cc245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 l="4588" t="4690" r="2867" b="7692"/>
          <a:stretch>
            <a:fillRect/>
          </a:stretch>
        </p:blipFill>
        <p:spPr>
          <a:xfrm>
            <a:off x="695960" y="1416072"/>
            <a:ext cx="2431608" cy="192024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3" name="矩形 11"/>
          <p:cNvSpPr/>
          <p:nvPr>
            <p:custDataLst>
              <p:tags r:id="rId14"/>
            </p:custDataLst>
          </p:nvPr>
        </p:nvSpPr>
        <p:spPr>
          <a:xfrm>
            <a:off x="992522" y="3592980"/>
            <a:ext cx="1854309" cy="4921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从点滴小事做起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4" name="矩形 14"/>
          <p:cNvSpPr/>
          <p:nvPr>
            <p:custDataLst>
              <p:tags r:id="rId15"/>
            </p:custDataLst>
          </p:nvPr>
        </p:nvSpPr>
        <p:spPr>
          <a:xfrm>
            <a:off x="992522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从守时、守约等小事做起，体现诚信行为。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5" name="矩形 15"/>
          <p:cNvSpPr/>
          <p:nvPr>
            <p:custDataLst>
              <p:tags r:id="rId16"/>
            </p:custDataLst>
          </p:nvPr>
        </p:nvSpPr>
        <p:spPr>
          <a:xfrm>
            <a:off x="3782241" y="3592980"/>
            <a:ext cx="1854309" cy="4921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FFFF"/>
                </a:solidFill>
                <a:latin typeface="+mn-ea"/>
                <a:cs typeface="+mn-ea"/>
              </a:rPr>
              <a:t>坚定道德信念与个人修养</a:t>
            </a:r>
            <a:endParaRPr lang="zh-CN" altLang="en-US" sz="20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6" name="矩形 17"/>
          <p:cNvSpPr/>
          <p:nvPr>
            <p:custDataLst>
              <p:tags r:id="rId17"/>
            </p:custDataLst>
          </p:nvPr>
        </p:nvSpPr>
        <p:spPr>
          <a:xfrm>
            <a:off x="9361044" y="3592980"/>
            <a:ext cx="1854309" cy="4921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FFFF"/>
                </a:solidFill>
                <a:latin typeface="+mn-ea"/>
                <a:cs typeface="+mn-ea"/>
              </a:rPr>
              <a:t>培养内在的诚信品质</a:t>
            </a:r>
            <a:endParaRPr lang="zh-CN" altLang="en-US" sz="20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7" name="矩形 18"/>
          <p:cNvSpPr/>
          <p:nvPr>
            <p:custDataLst>
              <p:tags r:id="rId18"/>
            </p:custDataLst>
          </p:nvPr>
        </p:nvSpPr>
        <p:spPr>
          <a:xfrm>
            <a:off x="9361044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FFFF"/>
                </a:solidFill>
                <a:latin typeface="+mn-ea"/>
                <a:cs typeface="+mn-ea"/>
              </a:rPr>
              <a:t>将诚信内化为信念和追求，形成自然的诚信行为。</a:t>
            </a:r>
            <a:endParaRPr lang="zh-CN" altLang="en-US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8" name="矩形 19"/>
          <p:cNvSpPr/>
          <p:nvPr>
            <p:custDataLst>
              <p:tags r:id="rId19"/>
            </p:custDataLst>
          </p:nvPr>
        </p:nvSpPr>
        <p:spPr>
          <a:xfrm>
            <a:off x="3782241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FFFF"/>
                </a:solidFill>
                <a:latin typeface="+mn-ea"/>
                <a:cs typeface="+mn-ea"/>
              </a:rPr>
              <a:t>坚定道德信念，通过学习和修养培养诚信品质。</a:t>
            </a:r>
            <a:endParaRPr lang="zh-CN" altLang="en-US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9" name="矩形 20"/>
          <p:cNvSpPr/>
          <p:nvPr>
            <p:custDataLst>
              <p:tags r:id="rId20"/>
            </p:custDataLst>
          </p:nvPr>
        </p:nvSpPr>
        <p:spPr>
          <a:xfrm>
            <a:off x="6571960" y="3592980"/>
            <a:ext cx="1854309" cy="4921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言而有信、行而有果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0" name="矩形 21"/>
          <p:cNvSpPr/>
          <p:nvPr>
            <p:custDataLst>
              <p:tags r:id="rId21"/>
            </p:custDataLst>
          </p:nvPr>
        </p:nvSpPr>
        <p:spPr>
          <a:xfrm>
            <a:off x="6571960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确保承诺兑现，通过行动赢得尊重和信任。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三、力行孝亲</a:t>
            </a:r>
            <a:endParaRPr lang="zh-CN" altLang="en-US"/>
          </a:p>
        </p:txBody>
      </p:sp>
      <p:sp>
        <p:nvSpPr>
          <p:cNvPr id="206" name="矩形: 圆角 8"/>
          <p:cNvSpPr/>
          <p:nvPr>
            <p:custDataLst>
              <p:tags r:id="rId2"/>
            </p:custDataLst>
          </p:nvPr>
        </p:nvSpPr>
        <p:spPr>
          <a:xfrm>
            <a:off x="1235435" y="1873650"/>
            <a:ext cx="9973215" cy="1956703"/>
          </a:xfrm>
          <a:prstGeom prst="roundRect">
            <a:avLst>
              <a:gd name="adj" fmla="val 10881"/>
            </a:avLst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203200" dist="76200" dir="5400000" algn="t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7" name="正文"/>
          <p:cNvSpPr txBox="1"/>
          <p:nvPr>
            <p:custDataLst>
              <p:tags r:id="rId3"/>
            </p:custDataLst>
          </p:nvPr>
        </p:nvSpPr>
        <p:spPr>
          <a:xfrm>
            <a:off x="4108777" y="2131175"/>
            <a:ext cx="6739141" cy="1441415"/>
          </a:xfrm>
          <a:prstGeom prst="rect">
            <a:avLst/>
          </a:prstGeom>
          <a:noFill/>
        </p:spPr>
        <p:txBody>
          <a:bodyPr wrap="square" lIns="0" tIns="0" rIns="0" bIns="72000" rtlCol="0" anchor="ctr" anchorCtr="0">
            <a:normAutofit/>
          </a:bodyPr>
          <a:lstStyle>
            <a:defPPr>
              <a:defRPr lang="zh-CN"/>
            </a:defPPr>
            <a:lvl1pPr indent="0" algn="just" fontAlgn="auto">
              <a:lnSpc>
                <a:spcPct val="130000"/>
              </a:lnSpc>
              <a:spcAft>
                <a:spcPts val="1000"/>
              </a:spcAft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中文正文" charset="0"/>
              </a:defRPr>
            </a:lvl1pPr>
          </a:lstStyle>
          <a:p>
            <a:pPr marL="0" marR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1200" spc="130" dirty="0">
                <a:solidFill>
                  <a:srgbClr val="404040"/>
                </a:solidFill>
                <a:effectLst/>
                <a:latin typeface="+mn-ea"/>
                <a:cs typeface="mn-cs"/>
              </a:rPr>
              <a:t>孝亲乃德行基石，百善孝为先，滋养个人品德，构建社会和谐</a:t>
            </a:r>
            <a:endParaRPr lang="zh-CN" altLang="en-US" sz="2000" kern="1200" spc="130" dirty="0">
              <a:solidFill>
                <a:srgbClr val="404040"/>
              </a:solidFill>
              <a:effectLst/>
              <a:latin typeface="+mn-ea"/>
              <a:cs typeface="mn-cs"/>
            </a:endParaRPr>
          </a:p>
        </p:txBody>
      </p:sp>
      <p:sp>
        <p:nvSpPr>
          <p:cNvPr id="208" name="矩形: 圆角 9"/>
          <p:cNvSpPr/>
          <p:nvPr>
            <p:custDataLst>
              <p:tags r:id="rId4"/>
            </p:custDataLst>
          </p:nvPr>
        </p:nvSpPr>
        <p:spPr>
          <a:xfrm>
            <a:off x="1235435" y="1870710"/>
            <a:ext cx="2510742" cy="1962459"/>
          </a:xfrm>
          <a:prstGeom prst="roundRect">
            <a:avLst>
              <a:gd name="adj" fmla="val 10881"/>
            </a:avLst>
          </a:prstGeom>
          <a:gradFill flip="none" rotWithShape="1">
            <a:gsLst>
              <a:gs pos="69000">
                <a:schemeClr val="accent1"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gradFill flip="none" rotWithShape="1">
                  <a:gsLst>
                    <a:gs pos="69000">
                      <a:schemeClr val="accent1">
                        <a:lumMod val="20000"/>
                        <a:lumOff val="80000"/>
                        <a:alpha val="100000"/>
                      </a:schemeClr>
                    </a:gs>
                    <a:gs pos="0">
                      <a:srgbClr val="FFFFFF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力行孝亲</a:t>
            </a:r>
            <a:endParaRPr lang="zh-CN" altLang="en-US" sz="2400" b="1" dirty="0">
              <a:gradFill flip="none" rotWithShape="1">
                <a:gsLst>
                  <a:gs pos="69000">
                    <a:schemeClr val="accent1">
                      <a:lumMod val="20000"/>
                      <a:lumOff val="80000"/>
                      <a:alpha val="100000"/>
                    </a:schemeClr>
                  </a:gs>
                  <a:gs pos="0">
                    <a:srgbClr val="FFFFFF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09" name="矩形: 圆角 12"/>
          <p:cNvSpPr/>
          <p:nvPr>
            <p:custDataLst>
              <p:tags r:id="rId5"/>
            </p:custDataLst>
          </p:nvPr>
        </p:nvSpPr>
        <p:spPr>
          <a:xfrm>
            <a:off x="1235435" y="4149628"/>
            <a:ext cx="9973215" cy="1956703"/>
          </a:xfrm>
          <a:prstGeom prst="roundRect">
            <a:avLst>
              <a:gd name="adj" fmla="val 10881"/>
            </a:avLst>
          </a:prstGeom>
          <a:solidFill>
            <a:srgbClr val="FFFFFF"/>
          </a:solidFill>
          <a:ln w="25400">
            <a:solidFill>
              <a:schemeClr val="accent2"/>
            </a:solidFill>
          </a:ln>
          <a:effectLst>
            <a:outerShdw blurRad="203200" dist="76200" dir="5400000" algn="t" rotWithShape="0">
              <a:schemeClr val="accent2">
                <a:alpha val="1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0" name="正文"/>
          <p:cNvSpPr txBox="1"/>
          <p:nvPr>
            <p:custDataLst>
              <p:tags r:id="rId6"/>
            </p:custDataLst>
          </p:nvPr>
        </p:nvSpPr>
        <p:spPr>
          <a:xfrm>
            <a:off x="4108777" y="4407740"/>
            <a:ext cx="6739141" cy="1441415"/>
          </a:xfrm>
          <a:prstGeom prst="rect">
            <a:avLst/>
          </a:prstGeom>
          <a:noFill/>
        </p:spPr>
        <p:txBody>
          <a:bodyPr wrap="square" lIns="0" tIns="0" rIns="0" bIns="72000" rtlCol="0" anchor="ctr" anchorCtr="0">
            <a:normAutofit/>
          </a:bodyPr>
          <a:lstStyle>
            <a:defPPr>
              <a:defRPr lang="zh-CN"/>
            </a:defPPr>
            <a:lvl1pPr indent="0" algn="just" fontAlgn="auto">
              <a:lnSpc>
                <a:spcPct val="130000"/>
              </a:lnSpc>
              <a:spcAft>
                <a:spcPts val="1000"/>
              </a:spcAft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中文正文" charset="0"/>
              </a:defRPr>
            </a:lvl1pPr>
          </a:lstStyle>
          <a:p>
            <a:pPr marL="0" marR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1200" spc="130" dirty="0">
                <a:solidFill>
                  <a:srgbClr val="404040"/>
                </a:solidFill>
                <a:effectLst/>
                <a:latin typeface="+mn-ea"/>
                <a:cs typeface="mn-cs"/>
              </a:rPr>
              <a:t>孝道促进个人道德成长，是社会和谐稳定的重要因素，体现中华民族传统美德</a:t>
            </a:r>
            <a:endParaRPr lang="zh-CN" altLang="en-US" sz="2000" kern="1200" spc="130" dirty="0">
              <a:solidFill>
                <a:srgbClr val="404040"/>
              </a:solidFill>
              <a:effectLst/>
              <a:latin typeface="+mn-ea"/>
              <a:cs typeface="mn-cs"/>
            </a:endParaRPr>
          </a:p>
        </p:txBody>
      </p:sp>
      <p:sp>
        <p:nvSpPr>
          <p:cNvPr id="211" name="矩形: 圆角 11"/>
          <p:cNvSpPr/>
          <p:nvPr>
            <p:custDataLst>
              <p:tags r:id="rId7"/>
            </p:custDataLst>
          </p:nvPr>
        </p:nvSpPr>
        <p:spPr>
          <a:xfrm>
            <a:off x="1214269" y="4144336"/>
            <a:ext cx="2510742" cy="1962459"/>
          </a:xfrm>
          <a:prstGeom prst="roundRect">
            <a:avLst>
              <a:gd name="adj" fmla="val 10881"/>
            </a:avLst>
          </a:prstGeom>
          <a:gradFill flip="none" rotWithShape="1">
            <a:gsLst>
              <a:gs pos="69000">
                <a:schemeClr val="accent2">
                  <a:alpha val="100000"/>
                </a:schemeClr>
              </a:gs>
              <a:gs pos="0">
                <a:schemeClr val="accent2">
                  <a:lumMod val="60000"/>
                  <a:lumOff val="40000"/>
                  <a:alpha val="100000"/>
                </a:schemeClr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gradFill flip="none" rotWithShape="1">
                  <a:gsLst>
                    <a:gs pos="69000">
                      <a:schemeClr val="accent2">
                        <a:lumMod val="20000"/>
                        <a:lumOff val="80000"/>
                        <a:alpha val="100000"/>
                      </a:schemeClr>
                    </a:gs>
                    <a:gs pos="0">
                      <a:srgbClr val="FFFFFF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孝道意义</a:t>
            </a:r>
            <a:endParaRPr lang="zh-CN" altLang="en-US" sz="2400" b="1" dirty="0">
              <a:gradFill flip="none" rotWithShape="1">
                <a:gsLst>
                  <a:gs pos="69000">
                    <a:schemeClr val="accent2">
                      <a:lumMod val="20000"/>
                      <a:lumOff val="80000"/>
                      <a:alpha val="100000"/>
                    </a:schemeClr>
                  </a:gs>
                  <a:gs pos="0">
                    <a:srgbClr val="FFFFFF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（一）知恩报恩</a:t>
            </a:r>
            <a:endParaRPr lang="zh-CN" altLang="en-US"/>
          </a:p>
        </p:txBody>
      </p:sp>
      <p:sp>
        <p:nvSpPr>
          <p:cNvPr id="2" name="矩形 6"/>
          <p:cNvSpPr/>
          <p:nvPr>
            <p:custDataLst>
              <p:tags r:id="rId2"/>
            </p:custDataLst>
          </p:nvPr>
        </p:nvSpPr>
        <p:spPr>
          <a:xfrm>
            <a:off x="695960" y="1416072"/>
            <a:ext cx="2431608" cy="4647766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4" name="矩形 7"/>
          <p:cNvSpPr/>
          <p:nvPr>
            <p:custDataLst>
              <p:tags r:id="rId3"/>
            </p:custDataLst>
          </p:nvPr>
        </p:nvSpPr>
        <p:spPr>
          <a:xfrm>
            <a:off x="3485679" y="1412262"/>
            <a:ext cx="2431608" cy="464776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5" name="矩形 13"/>
          <p:cNvSpPr/>
          <p:nvPr>
            <p:custDataLst>
              <p:tags r:id="rId4"/>
            </p:custDataLst>
          </p:nvPr>
        </p:nvSpPr>
        <p:spPr>
          <a:xfrm>
            <a:off x="9064482" y="1412262"/>
            <a:ext cx="2431608" cy="464776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9" name="矩形 12"/>
          <p:cNvSpPr/>
          <p:nvPr>
            <p:custDataLst>
              <p:tags r:id="rId5"/>
            </p:custDataLst>
          </p:nvPr>
        </p:nvSpPr>
        <p:spPr>
          <a:xfrm>
            <a:off x="6275398" y="1412262"/>
            <a:ext cx="2431608" cy="4647766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pic>
        <p:nvPicPr>
          <p:cNvPr id="19" name="图片 2" descr="/data/temp/c03915b5-4766-11f0-b805-9a92f84dc1f6.jpg@base@tag=imgScale&amp;m=1&amp;w=675&amp;h=534&amp;q=95c03915b5-4766-11f0-b805-9a92f84dc1f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 l="7895" r="7895"/>
          <a:stretch>
            <a:fillRect/>
          </a:stretch>
        </p:blipFill>
        <p:spPr>
          <a:xfrm>
            <a:off x="9065117" y="1412262"/>
            <a:ext cx="2431608" cy="192501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0" name="图片 5" descr="/data/temp/c0391626-4766-11f0-b805-9a92f84dc1f6.jpg@base@tag=imgScale&amp;m=1&amp;w=675&amp;h=534&amp;q=95c0391626-4766-11f0-b805-9a92f84dc1f6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 l="7879" r="7879"/>
          <a:stretch>
            <a:fillRect/>
          </a:stretch>
        </p:blipFill>
        <p:spPr>
          <a:xfrm>
            <a:off x="6275398" y="1412262"/>
            <a:ext cx="2431608" cy="192429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" name="图片 9" descr="/data/temp/c039150e-4766-11f0-b805-9a92f84dc1f6.jpg@base@tag=imgScale&amp;m=1&amp;w=675&amp;h=534&amp;q=95c039150e-4766-11f0-b805-9a92f84dc1f6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l="15758"/>
          <a:stretch>
            <a:fillRect/>
          </a:stretch>
        </p:blipFill>
        <p:spPr>
          <a:xfrm>
            <a:off x="3485679" y="1412262"/>
            <a:ext cx="2431608" cy="192429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2" name="图片 10" descr="/data/temp/c03916de-4766-11f0-b805-9a92f84dc1f6.jpg@base@tag=imgScale&amp;m=1&amp;w=675&amp;h=533&amp;q=95c03916de-4766-11f0-b805-9a92f84dc1f6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 l="7710" r="7711"/>
          <a:stretch>
            <a:fillRect/>
          </a:stretch>
        </p:blipFill>
        <p:spPr>
          <a:xfrm>
            <a:off x="695960" y="1416072"/>
            <a:ext cx="2431608" cy="192024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3" name="矩形 11"/>
          <p:cNvSpPr/>
          <p:nvPr>
            <p:custDataLst>
              <p:tags r:id="rId14"/>
            </p:custDataLst>
          </p:nvPr>
        </p:nvSpPr>
        <p:spPr>
          <a:xfrm>
            <a:off x="992505" y="3592830"/>
            <a:ext cx="2136140" cy="49212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父母之恩的深度与广度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4" name="矩形 14"/>
          <p:cNvSpPr/>
          <p:nvPr>
            <p:custDataLst>
              <p:tags r:id="rId15"/>
            </p:custDataLst>
          </p:nvPr>
        </p:nvSpPr>
        <p:spPr>
          <a:xfrm>
            <a:off x="992522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父母赋予生命，倾注心血养育，体现无私伟大的爱。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5" name="矩形 15"/>
          <p:cNvSpPr/>
          <p:nvPr>
            <p:custDataLst>
              <p:tags r:id="rId16"/>
            </p:custDataLst>
          </p:nvPr>
        </p:nvSpPr>
        <p:spPr>
          <a:xfrm>
            <a:off x="3782060" y="3592830"/>
            <a:ext cx="2136140" cy="49212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</a:rPr>
              <a:t>孝心的定义与表现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6" name="矩形 17"/>
          <p:cNvSpPr/>
          <p:nvPr>
            <p:custDataLst>
              <p:tags r:id="rId17"/>
            </p:custDataLst>
          </p:nvPr>
        </p:nvSpPr>
        <p:spPr>
          <a:xfrm>
            <a:off x="9361170" y="3592830"/>
            <a:ext cx="2136140" cy="49212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</a:rPr>
              <a:t>张尚昀孝亲典范的启示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7" name="矩形 18"/>
          <p:cNvSpPr/>
          <p:nvPr>
            <p:custDataLst>
              <p:tags r:id="rId18"/>
            </p:custDataLst>
          </p:nvPr>
        </p:nvSpPr>
        <p:spPr>
          <a:xfrm>
            <a:off x="9361044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FFFF"/>
                </a:solidFill>
                <a:latin typeface="+mn-ea"/>
                <a:cs typeface="+mn-ea"/>
              </a:rPr>
              <a:t>孝亲不仅限于情感表达，更体现在克服困难、努力成才的实际行动中。</a:t>
            </a:r>
            <a:endParaRPr lang="zh-CN" altLang="en-US" sz="160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8" name="矩形 19"/>
          <p:cNvSpPr/>
          <p:nvPr>
            <p:custDataLst>
              <p:tags r:id="rId19"/>
            </p:custDataLst>
          </p:nvPr>
        </p:nvSpPr>
        <p:spPr>
          <a:xfrm>
            <a:off x="3782241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FFFF"/>
                </a:solidFill>
                <a:latin typeface="+mn-ea"/>
                <a:cs typeface="+mn-ea"/>
              </a:rPr>
              <a:t>孝心是孝敬父母的真心体现，张尚昀背母求学的故事生动展现孝心力量。</a:t>
            </a:r>
            <a:endParaRPr lang="zh-CN" altLang="en-US" sz="160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9" name="矩形 20"/>
          <p:cNvSpPr/>
          <p:nvPr>
            <p:custDataLst>
              <p:tags r:id="rId20"/>
            </p:custDataLst>
          </p:nvPr>
        </p:nvSpPr>
        <p:spPr>
          <a:xfrm>
            <a:off x="6572250" y="3592830"/>
            <a:ext cx="2136140" cy="49212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孝能与孝行的实践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0" name="矩形 21"/>
          <p:cNvSpPr/>
          <p:nvPr>
            <p:custDataLst>
              <p:tags r:id="rId21"/>
            </p:custDataLst>
          </p:nvPr>
        </p:nvSpPr>
        <p:spPr>
          <a:xfrm>
            <a:off x="6571960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孝能是行孝的能力，孝行是将孝心和孝能付诸实践，三者相辅相成。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标题 8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（二）孝敬方法</a:t>
            </a:r>
            <a:endParaRPr lang="zh-CN" altLang="en-US"/>
          </a:p>
        </p:txBody>
      </p:sp>
      <p:sp>
        <p:nvSpPr>
          <p:cNvPr id="189" name="Freeform 7397"/>
          <p:cNvSpPr/>
          <p:nvPr>
            <p:custDataLst>
              <p:tags r:id="rId2"/>
            </p:custDataLst>
          </p:nvPr>
        </p:nvSpPr>
        <p:spPr bwMode="auto">
          <a:xfrm>
            <a:off x="3159992" y="3223143"/>
            <a:ext cx="37472" cy="2475294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190" name="任意多边形: 形状 3085"/>
          <p:cNvSpPr/>
          <p:nvPr>
            <p:custDataLst>
              <p:tags r:id="rId3"/>
            </p:custDataLst>
          </p:nvPr>
        </p:nvSpPr>
        <p:spPr>
          <a:xfrm>
            <a:off x="9899798" y="1751185"/>
            <a:ext cx="1094549" cy="1085957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04</a:t>
            </a:r>
            <a:endParaRPr lang="en-US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1" name="任意多边形: 形状 3085"/>
          <p:cNvSpPr/>
          <p:nvPr>
            <p:custDataLst>
              <p:tags r:id="rId4"/>
            </p:custDataLst>
          </p:nvPr>
        </p:nvSpPr>
        <p:spPr>
          <a:xfrm>
            <a:off x="6985626" y="1751185"/>
            <a:ext cx="1094549" cy="1085957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2" name="任意多边形: 形状 3085"/>
          <p:cNvSpPr/>
          <p:nvPr>
            <p:custDataLst>
              <p:tags r:id="rId5"/>
            </p:custDataLst>
          </p:nvPr>
        </p:nvSpPr>
        <p:spPr>
          <a:xfrm>
            <a:off x="4087979" y="1751185"/>
            <a:ext cx="1094549" cy="1085957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3" name="任意多边形: 形状 3085"/>
          <p:cNvSpPr/>
          <p:nvPr>
            <p:custDataLst>
              <p:tags r:id="rId6"/>
            </p:custDataLst>
          </p:nvPr>
        </p:nvSpPr>
        <p:spPr>
          <a:xfrm>
            <a:off x="1182400" y="1751185"/>
            <a:ext cx="1094549" cy="1085957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4" name="矩形 193"/>
          <p:cNvSpPr/>
          <p:nvPr>
            <p:custDataLst>
              <p:tags r:id="rId7"/>
            </p:custDataLst>
          </p:nvPr>
        </p:nvSpPr>
        <p:spPr>
          <a:xfrm>
            <a:off x="696595" y="3780993"/>
            <a:ext cx="2065890" cy="23923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主动分担家务，减轻父母日常负担，体现对父母的关爱和尊敬。</a:t>
            </a:r>
            <a:endParaRPr kumimoji="1"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5" name="矩形 194"/>
          <p:cNvSpPr/>
          <p:nvPr>
            <p:custDataLst>
              <p:tags r:id="rId8"/>
            </p:custDataLst>
          </p:nvPr>
        </p:nvSpPr>
        <p:spPr>
          <a:xfrm>
            <a:off x="3594242" y="3780993"/>
            <a:ext cx="2074152" cy="23923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关心父母身心健康，让他们心情愉悦，是子女应尽的责任。</a:t>
            </a:r>
            <a:endParaRPr kumimoji="1"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6" name="矩形 195"/>
          <p:cNvSpPr/>
          <p:nvPr>
            <p:custDataLst>
              <p:tags r:id="rId9"/>
            </p:custDataLst>
          </p:nvPr>
        </p:nvSpPr>
        <p:spPr>
          <a:xfrm>
            <a:off x="6499821" y="3780993"/>
            <a:ext cx="2065890" cy="23923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了解并努力实现父母期望，慰藉父母的心，是孝敬的具体表现。</a:t>
            </a:r>
            <a:endParaRPr kumimoji="1"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7" name="矩形 196"/>
          <p:cNvSpPr/>
          <p:nvPr>
            <p:custDataLst>
              <p:tags r:id="rId10"/>
            </p:custDataLst>
          </p:nvPr>
        </p:nvSpPr>
        <p:spPr>
          <a:xfrm>
            <a:off x="9397468" y="3780993"/>
            <a:ext cx="2098934" cy="23923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站在父母角度思考问题，关心体贴他们，做到真正的孝顺。</a:t>
            </a:r>
            <a:endParaRPr kumimoji="1"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8" name="矩形 197"/>
          <p:cNvSpPr/>
          <p:nvPr>
            <p:custDataLst>
              <p:tags r:id="rId11"/>
            </p:custDataLst>
          </p:nvPr>
        </p:nvSpPr>
        <p:spPr>
          <a:xfrm>
            <a:off x="696595" y="3158870"/>
            <a:ext cx="2065890" cy="415083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分担家务，减轻父母负担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9" name="矩形 198"/>
          <p:cNvSpPr/>
          <p:nvPr>
            <p:custDataLst>
              <p:tags r:id="rId12"/>
            </p:custDataLst>
          </p:nvPr>
        </p:nvSpPr>
        <p:spPr>
          <a:xfrm>
            <a:off x="3602835" y="3137719"/>
            <a:ext cx="2065890" cy="415083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关心父母身心健康</a:t>
            </a:r>
            <a:endParaRPr lang="zh-CN" altLang="en-US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0" name="矩形 199"/>
          <p:cNvSpPr/>
          <p:nvPr>
            <p:custDataLst>
              <p:tags r:id="rId13"/>
            </p:custDataLst>
          </p:nvPr>
        </p:nvSpPr>
        <p:spPr>
          <a:xfrm>
            <a:off x="6499821" y="3137719"/>
            <a:ext cx="2065890" cy="415083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了解并实现父母期望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1" name="矩形 200"/>
          <p:cNvSpPr/>
          <p:nvPr>
            <p:custDataLst>
              <p:tags r:id="rId14"/>
            </p:custDataLst>
          </p:nvPr>
        </p:nvSpPr>
        <p:spPr>
          <a:xfrm>
            <a:off x="9406061" y="3116568"/>
            <a:ext cx="2065890" cy="415083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以父母之心为心的孝敬之道</a:t>
            </a:r>
            <a:endParaRPr lang="zh-CN" altLang="en-US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2" name="Freeform 7397"/>
          <p:cNvSpPr/>
          <p:nvPr>
            <p:custDataLst>
              <p:tags r:id="rId15"/>
            </p:custDataLst>
          </p:nvPr>
        </p:nvSpPr>
        <p:spPr bwMode="auto">
          <a:xfrm>
            <a:off x="6065571" y="3223143"/>
            <a:ext cx="37472" cy="2475294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203" name="Freeform 7397"/>
          <p:cNvSpPr/>
          <p:nvPr>
            <p:custDataLst>
              <p:tags r:id="rId16"/>
            </p:custDataLst>
          </p:nvPr>
        </p:nvSpPr>
        <p:spPr bwMode="auto">
          <a:xfrm>
            <a:off x="8963218" y="3223143"/>
            <a:ext cx="37472" cy="2475294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（三）孝亲提升教育——爱国</a:t>
            </a:r>
            <a:endParaRPr lang="zh-CN" altLang="en-US"/>
          </a:p>
        </p:txBody>
      </p:sp>
      <p:sp>
        <p:nvSpPr>
          <p:cNvPr id="2" name="矩形 2"/>
          <p:cNvSpPr/>
          <p:nvPr>
            <p:custDataLst>
              <p:tags r:id="rId2"/>
            </p:custDataLst>
          </p:nvPr>
        </p:nvSpPr>
        <p:spPr>
          <a:xfrm>
            <a:off x="696000" y="2324989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孝亲是家庭和谐基石，对维护家庭稳定和国家兴衰具有重要作用。</a:t>
            </a: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3"/>
          <p:cNvSpPr/>
          <p:nvPr>
            <p:custDataLst>
              <p:tags r:id="rId3"/>
            </p:custDataLst>
          </p:nvPr>
        </p:nvSpPr>
        <p:spPr>
          <a:xfrm>
            <a:off x="696000" y="1668365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孝亲对家庭和谐的影响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8" name="矩形 4"/>
          <p:cNvSpPr/>
          <p:nvPr>
            <p:custDataLst>
              <p:tags r:id="rId4"/>
            </p:custDataLst>
          </p:nvPr>
        </p:nvSpPr>
        <p:spPr>
          <a:xfrm>
            <a:off x="456565" y="4625975"/>
            <a:ext cx="3526790" cy="8413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将孝亲之情升华为爱国之志，以实际行动践行孝道，贡献国家发展。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5"/>
          <p:cNvSpPr/>
          <p:nvPr>
            <p:custDataLst>
              <p:tags r:id="rId5"/>
            </p:custDataLst>
          </p:nvPr>
        </p:nvSpPr>
        <p:spPr>
          <a:xfrm>
            <a:off x="696000" y="3960198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孝亲之情升华为爱国之志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0" name="矩形 14"/>
          <p:cNvSpPr/>
          <p:nvPr>
            <p:custDataLst>
              <p:tags r:id="rId6"/>
            </p:custDataLst>
          </p:nvPr>
        </p:nvSpPr>
        <p:spPr>
          <a:xfrm>
            <a:off x="8209072" y="2336420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家庭和谐为国家繁荣稳定奠定基础，孝亲与爱国相辅相成。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5"/>
          <p:cNvSpPr/>
          <p:nvPr>
            <p:custDataLst>
              <p:tags r:id="rId7"/>
            </p:custDataLst>
          </p:nvPr>
        </p:nvSpPr>
        <p:spPr>
          <a:xfrm>
            <a:off x="8209072" y="1668365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家庭和谐与国家繁荣的关系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" name="矩形 19"/>
          <p:cNvSpPr/>
          <p:nvPr>
            <p:custDataLst>
              <p:tags r:id="rId8"/>
            </p:custDataLst>
          </p:nvPr>
        </p:nvSpPr>
        <p:spPr>
          <a:xfrm>
            <a:off x="8209072" y="4625712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孝亲之行体现个人品德，也是社会责任的担当，共同为国家繁荣贡献力量。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8" name="矩形 21"/>
          <p:cNvSpPr/>
          <p:nvPr>
            <p:custDataLst>
              <p:tags r:id="rId9"/>
            </p:custDataLst>
          </p:nvPr>
        </p:nvSpPr>
        <p:spPr>
          <a:xfrm>
            <a:off x="8209072" y="3961468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以孝亲之行与爱国之志贡献国家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9" name="图片 22" descr="/data/temp/bff3581d-4766-11f0-b8cf-72d97ea93514.jpg@base@tag=imgScale&amp;m=1&amp;w=450&amp;h=450&amp;q=95bff3581d-4766-11f0-b8cf-72d97ea93514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t="16667" b="16667"/>
          <a:stretch>
            <a:fillRect/>
          </a:stretch>
        </p:blipFill>
        <p:spPr>
          <a:xfrm>
            <a:off x="4318226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5" name="图片 12" descr="/data/temp/bff35817-4766-11f0-b8cf-72d97ea93514.jpg@base@tag=imgScale&amp;m=1&amp;w=450&amp;h=450&amp;q=95bff35817-4766-11f0-b8cf-72d97ea93514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 l="16296" t="3556" r="19407"/>
          <a:stretch>
            <a:fillRect/>
          </a:stretch>
        </p:blipFill>
        <p:spPr>
          <a:xfrm>
            <a:off x="6278572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" name="图片 20" descr="/data/temp/bff35884-4766-11f0-b8cf-72d97ea93514.jpg@base@tag=imgScale&amp;m=1&amp;w=450&amp;h=450&amp;q=95bff35884-4766-11f0-b8cf-72d97ea9351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 l="16667" r="16667"/>
          <a:stretch>
            <a:fillRect/>
          </a:stretch>
        </p:blipFill>
        <p:spPr>
          <a:xfrm>
            <a:off x="4323307" y="3928446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" name="图片 13" descr="/data/temp/bff35807-4766-11f0-b8cf-72d97ea93514.jpg@base@tag=imgScale&amp;m=1&amp;w=450&amp;h=450&amp;q=95bff35807-4766-11f0-b8cf-72d97ea93514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rcRect l="6092" t="7333" r="6303"/>
          <a:stretch>
            <a:fillRect/>
          </a:stretch>
        </p:blipFill>
        <p:spPr>
          <a:xfrm>
            <a:off x="6278572" y="3928446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1" name="八边形 23"/>
          <p:cNvSpPr/>
          <p:nvPr>
            <p:custDataLst>
              <p:tags r:id="rId18"/>
            </p:custDataLst>
          </p:nvPr>
        </p:nvSpPr>
        <p:spPr>
          <a:xfrm>
            <a:off x="4318226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01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2" name="八边形 27"/>
          <p:cNvSpPr/>
          <p:nvPr>
            <p:custDataLst>
              <p:tags r:id="rId19"/>
            </p:custDataLst>
          </p:nvPr>
        </p:nvSpPr>
        <p:spPr>
          <a:xfrm>
            <a:off x="7391785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02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3" name="八边形 28"/>
          <p:cNvSpPr/>
          <p:nvPr>
            <p:custDataLst>
              <p:tags r:id="rId20"/>
            </p:custDataLst>
          </p:nvPr>
        </p:nvSpPr>
        <p:spPr>
          <a:xfrm>
            <a:off x="4318226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03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4" name="八边形 29"/>
          <p:cNvSpPr/>
          <p:nvPr>
            <p:custDataLst>
              <p:tags r:id="rId21"/>
            </p:custDataLst>
          </p:nvPr>
        </p:nvSpPr>
        <p:spPr>
          <a:xfrm>
            <a:off x="7391785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04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标题 2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四、长善成长</a:t>
            </a:r>
            <a:endParaRPr lang="zh-CN" altLang="en-US"/>
          </a:p>
        </p:txBody>
      </p:sp>
      <p:sp>
        <p:nvSpPr>
          <p:cNvPr id="13" name="Union_#color_$accent1_$accent2-804&amp;11218"/>
          <p:cNvSpPr/>
          <p:nvPr>
            <p:custDataLst>
              <p:tags r:id="rId2"/>
            </p:custDataLst>
          </p:nvPr>
        </p:nvSpPr>
        <p:spPr>
          <a:xfrm>
            <a:off x="1055819" y="2246563"/>
            <a:ext cx="4723363" cy="2616743"/>
          </a:xfrm>
          <a:custGeom>
            <a:avLst/>
            <a:gdLst/>
            <a:ahLst/>
            <a:cxnLst/>
            <a:rect l="l" t="t" r="r" b="b"/>
            <a:pathLst>
              <a:path w="4572000" h="2532888">
                <a:moveTo>
                  <a:pt x="256032" y="0"/>
                </a:moveTo>
                <a:cubicBezTo>
                  <a:pt x="109728" y="0"/>
                  <a:pt x="0" y="109728"/>
                  <a:pt x="0" y="256032"/>
                </a:cubicBezTo>
                <a:lnTo>
                  <a:pt x="0" y="2057400"/>
                </a:lnTo>
                <a:cubicBezTo>
                  <a:pt x="0" y="2194560"/>
                  <a:pt x="109728" y="2313432"/>
                  <a:pt x="256032" y="2313432"/>
                </a:cubicBezTo>
                <a:lnTo>
                  <a:pt x="649224" y="2313432"/>
                </a:lnTo>
                <a:lnTo>
                  <a:pt x="832104" y="2496312"/>
                </a:lnTo>
                <a:cubicBezTo>
                  <a:pt x="886968" y="2551176"/>
                  <a:pt x="960120" y="2551176"/>
                  <a:pt x="1014984" y="2496312"/>
                </a:cubicBezTo>
                <a:lnTo>
                  <a:pt x="1197864" y="2313432"/>
                </a:lnTo>
                <a:lnTo>
                  <a:pt x="4315968" y="2313432"/>
                </a:lnTo>
                <a:cubicBezTo>
                  <a:pt x="4462272" y="2313432"/>
                  <a:pt x="4572000" y="2194560"/>
                  <a:pt x="4572000" y="2057400"/>
                </a:cubicBezTo>
                <a:lnTo>
                  <a:pt x="4572000" y="256032"/>
                </a:lnTo>
                <a:cubicBezTo>
                  <a:pt x="4572000" y="109728"/>
                  <a:pt x="4462272" y="0"/>
                  <a:pt x="4315968" y="0"/>
                </a:cubicBezTo>
                <a:lnTo>
                  <a:pt x="256032" y="0"/>
                </a:lnTo>
              </a:path>
            </a:pathLst>
          </a:cu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20750833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439200" tIns="396000" rIns="439200" bIns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德育与智育并重是培养德才兼备人才的基础，确保学生在掌握文化知识的同时，道德素质也得到同步提升。</a:t>
            </a:r>
            <a:endParaRPr lang="zh-CN" altLang="en-US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“_#color-824&amp;2665"/>
          <p:cNvSpPr/>
          <p:nvPr>
            <p:custDataLst>
              <p:tags r:id="rId3"/>
            </p:custDataLst>
          </p:nvPr>
        </p:nvSpPr>
        <p:spPr>
          <a:xfrm>
            <a:off x="4843694" y="4013232"/>
            <a:ext cx="462890" cy="396762"/>
          </a:xfrm>
          <a:custGeom>
            <a:avLst/>
            <a:gdLst/>
            <a:ahLst/>
            <a:cxnLst/>
            <a:rect l="l" t="t" r="r" b="b"/>
            <a:pathLst>
              <a:path w="448056" h="384048">
                <a:moveTo>
                  <a:pt x="448056" y="192024"/>
                </a:moveTo>
                <a:cubicBezTo>
                  <a:pt x="448056" y="228600"/>
                  <a:pt x="438912" y="256032"/>
                  <a:pt x="420624" y="283464"/>
                </a:cubicBezTo>
                <a:cubicBezTo>
                  <a:pt x="411480" y="310896"/>
                  <a:pt x="384048" y="338328"/>
                  <a:pt x="356616" y="356616"/>
                </a:cubicBezTo>
                <a:cubicBezTo>
                  <a:pt x="329184" y="365760"/>
                  <a:pt x="301752" y="374904"/>
                  <a:pt x="265176" y="384048"/>
                </a:cubicBezTo>
                <a:cubicBezTo>
                  <a:pt x="265176" y="384048"/>
                  <a:pt x="256032" y="374904"/>
                  <a:pt x="256032" y="365760"/>
                </a:cubicBezTo>
                <a:lnTo>
                  <a:pt x="256032" y="310896"/>
                </a:lnTo>
                <a:cubicBezTo>
                  <a:pt x="256032" y="301752"/>
                  <a:pt x="265176" y="301752"/>
                  <a:pt x="265176" y="292608"/>
                </a:cubicBezTo>
                <a:cubicBezTo>
                  <a:pt x="292608" y="292608"/>
                  <a:pt x="320040" y="283464"/>
                  <a:pt x="329184" y="265176"/>
                </a:cubicBezTo>
                <a:cubicBezTo>
                  <a:pt x="347472" y="246888"/>
                  <a:pt x="356616" y="219456"/>
                  <a:pt x="356616" y="192024"/>
                </a:cubicBezTo>
                <a:lnTo>
                  <a:pt x="356616" y="182880"/>
                </a:lnTo>
                <a:cubicBezTo>
                  <a:pt x="356616" y="173736"/>
                  <a:pt x="347472" y="173736"/>
                  <a:pt x="338328" y="173736"/>
                </a:cubicBezTo>
                <a:lnTo>
                  <a:pt x="274320" y="173736"/>
                </a:lnTo>
                <a:cubicBezTo>
                  <a:pt x="265176" y="173736"/>
                  <a:pt x="265176" y="164592"/>
                  <a:pt x="265176" y="155448"/>
                </a:cubicBezTo>
                <a:lnTo>
                  <a:pt x="265176" y="9144"/>
                </a:lnTo>
                <a:cubicBezTo>
                  <a:pt x="265176" y="9144"/>
                  <a:pt x="265176" y="0"/>
                  <a:pt x="274320" y="0"/>
                </a:cubicBezTo>
                <a:lnTo>
                  <a:pt x="429768" y="0"/>
                </a:lnTo>
                <a:cubicBezTo>
                  <a:pt x="438912" y="0"/>
                  <a:pt x="448056" y="9144"/>
                  <a:pt x="448056" y="9144"/>
                </a:cubicBezTo>
                <a:lnTo>
                  <a:pt x="448056" y="192024"/>
                </a:lnTo>
                <a:moveTo>
                  <a:pt x="0" y="310896"/>
                </a:moveTo>
                <a:cubicBezTo>
                  <a:pt x="0" y="301752"/>
                  <a:pt x="9144" y="301752"/>
                  <a:pt x="9144" y="292608"/>
                </a:cubicBezTo>
                <a:cubicBezTo>
                  <a:pt x="36576" y="292608"/>
                  <a:pt x="64008" y="283464"/>
                  <a:pt x="73152" y="265176"/>
                </a:cubicBezTo>
                <a:cubicBezTo>
                  <a:pt x="91440" y="246888"/>
                  <a:pt x="100584" y="219456"/>
                  <a:pt x="100584" y="192024"/>
                </a:cubicBezTo>
                <a:lnTo>
                  <a:pt x="100584" y="182880"/>
                </a:lnTo>
                <a:cubicBezTo>
                  <a:pt x="100584" y="173736"/>
                  <a:pt x="91440" y="173736"/>
                  <a:pt x="82296" y="173736"/>
                </a:cubicBezTo>
                <a:lnTo>
                  <a:pt x="18288" y="173736"/>
                </a:lnTo>
                <a:cubicBezTo>
                  <a:pt x="9144" y="173736"/>
                  <a:pt x="9144" y="164592"/>
                  <a:pt x="9144" y="155448"/>
                </a:cubicBezTo>
                <a:lnTo>
                  <a:pt x="9144" y="9144"/>
                </a:lnTo>
                <a:cubicBezTo>
                  <a:pt x="9144" y="9144"/>
                  <a:pt x="9144" y="0"/>
                  <a:pt x="18288" y="0"/>
                </a:cubicBezTo>
                <a:lnTo>
                  <a:pt x="173736" y="0"/>
                </a:lnTo>
                <a:cubicBezTo>
                  <a:pt x="182880" y="0"/>
                  <a:pt x="192024" y="9144"/>
                  <a:pt x="192024" y="9144"/>
                </a:cubicBezTo>
                <a:lnTo>
                  <a:pt x="192024" y="192024"/>
                </a:lnTo>
                <a:cubicBezTo>
                  <a:pt x="192024" y="228600"/>
                  <a:pt x="182880" y="256032"/>
                  <a:pt x="164592" y="283464"/>
                </a:cubicBezTo>
                <a:cubicBezTo>
                  <a:pt x="155448" y="310896"/>
                  <a:pt x="128016" y="338328"/>
                  <a:pt x="100584" y="356616"/>
                </a:cubicBezTo>
                <a:cubicBezTo>
                  <a:pt x="73152" y="365760"/>
                  <a:pt x="45720" y="374904"/>
                  <a:pt x="9144" y="384048"/>
                </a:cubicBezTo>
                <a:cubicBezTo>
                  <a:pt x="9144" y="384048"/>
                  <a:pt x="0" y="374904"/>
                  <a:pt x="0" y="365760"/>
                </a:cubicBezTo>
                <a:lnTo>
                  <a:pt x="0" y="310896"/>
                </a:lnTo>
              </a:path>
            </a:pathLst>
          </a:custGeom>
          <a:solidFill>
            <a:schemeClr val="lt2">
              <a:alpha val="50000"/>
            </a:schemeClr>
          </a:solidFill>
        </p:spPr>
        <p:txBody>
          <a:bodyPr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Union_#color_$accent1_$accent2-824&amp;2655"/>
          <p:cNvSpPr/>
          <p:nvPr>
            <p:custDataLst>
              <p:tags r:id="rId4"/>
            </p:custDataLst>
          </p:nvPr>
        </p:nvSpPr>
        <p:spPr>
          <a:xfrm>
            <a:off x="6394531" y="2246563"/>
            <a:ext cx="4723363" cy="2616743"/>
          </a:xfrm>
          <a:custGeom>
            <a:avLst/>
            <a:gdLst/>
            <a:ahLst/>
            <a:cxnLst/>
            <a:rect l="l" t="t" r="r" b="b"/>
            <a:pathLst>
              <a:path w="4572000" h="2532888">
                <a:moveTo>
                  <a:pt x="256032" y="0"/>
                </a:moveTo>
                <a:cubicBezTo>
                  <a:pt x="109728" y="0"/>
                  <a:pt x="0" y="109728"/>
                  <a:pt x="0" y="256032"/>
                </a:cubicBezTo>
                <a:lnTo>
                  <a:pt x="0" y="2057400"/>
                </a:lnTo>
                <a:cubicBezTo>
                  <a:pt x="0" y="2194560"/>
                  <a:pt x="109728" y="2313432"/>
                  <a:pt x="256032" y="2313432"/>
                </a:cubicBezTo>
                <a:lnTo>
                  <a:pt x="649224" y="2313432"/>
                </a:lnTo>
                <a:lnTo>
                  <a:pt x="832104" y="2496312"/>
                </a:lnTo>
                <a:cubicBezTo>
                  <a:pt x="886968" y="2551176"/>
                  <a:pt x="960120" y="2551176"/>
                  <a:pt x="1014984" y="2496312"/>
                </a:cubicBezTo>
                <a:lnTo>
                  <a:pt x="1197864" y="2313432"/>
                </a:lnTo>
                <a:lnTo>
                  <a:pt x="4315968" y="2313432"/>
                </a:lnTo>
                <a:cubicBezTo>
                  <a:pt x="4462272" y="2313432"/>
                  <a:pt x="4572000" y="2194560"/>
                  <a:pt x="4572000" y="2057400"/>
                </a:cubicBezTo>
                <a:lnTo>
                  <a:pt x="4572000" y="256032"/>
                </a:lnTo>
                <a:cubicBezTo>
                  <a:pt x="4572000" y="109728"/>
                  <a:pt x="4462272" y="0"/>
                  <a:pt x="4315968" y="0"/>
                </a:cubicBezTo>
                <a:lnTo>
                  <a:pt x="256032" y="0"/>
                </a:lnTo>
              </a:path>
            </a:pathLst>
          </a:custGeom>
          <a:gradFill>
            <a:gsLst>
              <a:gs pos="0">
                <a:schemeClr val="accent2">
                  <a:lumMod val="75000"/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20750833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439200" tIns="396000" rIns="439200" bIns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教师通过言传身教引导学生平衡发展道德修养和知识学习，是学生成长的关键。</a:t>
            </a:r>
            <a:endParaRPr lang="zh-CN" altLang="en-US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25" name="图片 24" descr="/data/temp/b5f54819-4767-11f0-b78b-4a83cada347b.jpegb5f54819-4767-11f0-b78b-4a83cada347b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16667" r="16667"/>
          <a:stretch>
            <a:fillRect/>
          </a:stretch>
        </p:blipFill>
        <p:spPr>
          <a:xfrm>
            <a:off x="1554396" y="5086485"/>
            <a:ext cx="918432" cy="918432"/>
          </a:xfrm>
          <a:custGeom>
            <a:avLst/>
            <a:gdLst>
              <a:gd name="connsiteX0" fmla="*/ 516600 w 1033200"/>
              <a:gd name="connsiteY0" fmla="*/ 0 h 1033200"/>
              <a:gd name="connsiteX1" fmla="*/ 1033200 w 1033200"/>
              <a:gd name="connsiteY1" fmla="*/ 516600 h 1033200"/>
              <a:gd name="connsiteX2" fmla="*/ 516600 w 1033200"/>
              <a:gd name="connsiteY2" fmla="*/ 1033200 h 1033200"/>
              <a:gd name="connsiteX3" fmla="*/ 0 w 1033200"/>
              <a:gd name="connsiteY3" fmla="*/ 516600 h 1033200"/>
              <a:gd name="connsiteX4" fmla="*/ 516600 w 1033200"/>
              <a:gd name="connsiteY4" fmla="*/ 0 h 103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200" h="1033200">
                <a:moveTo>
                  <a:pt x="516600" y="0"/>
                </a:moveTo>
                <a:cubicBezTo>
                  <a:pt x="801910" y="0"/>
                  <a:pt x="1033200" y="231290"/>
                  <a:pt x="1033200" y="516600"/>
                </a:cubicBezTo>
                <a:cubicBezTo>
                  <a:pt x="1033200" y="801910"/>
                  <a:pt x="801910" y="1033200"/>
                  <a:pt x="516600" y="1033200"/>
                </a:cubicBezTo>
                <a:cubicBezTo>
                  <a:pt x="231290" y="1033200"/>
                  <a:pt x="0" y="801910"/>
                  <a:pt x="0" y="516600"/>
                </a:cubicBezTo>
                <a:cubicBezTo>
                  <a:pt x="0" y="231290"/>
                  <a:pt x="231290" y="0"/>
                  <a:pt x="516600" y="0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1" name="矩形 30"/>
          <p:cNvSpPr/>
          <p:nvPr>
            <p:custDataLst>
              <p:tags r:id="rId7"/>
            </p:custDataLst>
          </p:nvPr>
        </p:nvSpPr>
        <p:spPr>
          <a:xfrm>
            <a:off x="2708996" y="5154711"/>
            <a:ext cx="2971491" cy="7813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德育与智育的融合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2" name="“_#color-824&amp;2668"/>
          <p:cNvSpPr/>
          <p:nvPr>
            <p:custDataLst>
              <p:tags r:id="rId8"/>
            </p:custDataLst>
          </p:nvPr>
        </p:nvSpPr>
        <p:spPr>
          <a:xfrm>
            <a:off x="10183061" y="4013232"/>
            <a:ext cx="462890" cy="396762"/>
          </a:xfrm>
          <a:custGeom>
            <a:avLst/>
            <a:gdLst/>
            <a:ahLst/>
            <a:cxnLst/>
            <a:rect l="l" t="t" r="r" b="b"/>
            <a:pathLst>
              <a:path w="448056" h="384048">
                <a:moveTo>
                  <a:pt x="448056" y="192024"/>
                </a:moveTo>
                <a:cubicBezTo>
                  <a:pt x="448056" y="228600"/>
                  <a:pt x="438912" y="256032"/>
                  <a:pt x="420624" y="283464"/>
                </a:cubicBezTo>
                <a:cubicBezTo>
                  <a:pt x="411480" y="310896"/>
                  <a:pt x="384048" y="338328"/>
                  <a:pt x="356616" y="356616"/>
                </a:cubicBezTo>
                <a:cubicBezTo>
                  <a:pt x="329184" y="365760"/>
                  <a:pt x="301752" y="374904"/>
                  <a:pt x="265176" y="384048"/>
                </a:cubicBezTo>
                <a:cubicBezTo>
                  <a:pt x="265176" y="384048"/>
                  <a:pt x="256032" y="374904"/>
                  <a:pt x="256032" y="365760"/>
                </a:cubicBezTo>
                <a:lnTo>
                  <a:pt x="256032" y="310896"/>
                </a:lnTo>
                <a:cubicBezTo>
                  <a:pt x="256032" y="301752"/>
                  <a:pt x="265176" y="301752"/>
                  <a:pt x="265176" y="292608"/>
                </a:cubicBezTo>
                <a:cubicBezTo>
                  <a:pt x="292608" y="292608"/>
                  <a:pt x="320040" y="283464"/>
                  <a:pt x="329184" y="265176"/>
                </a:cubicBezTo>
                <a:cubicBezTo>
                  <a:pt x="347472" y="246888"/>
                  <a:pt x="356616" y="219456"/>
                  <a:pt x="356616" y="192024"/>
                </a:cubicBezTo>
                <a:lnTo>
                  <a:pt x="356616" y="182880"/>
                </a:lnTo>
                <a:cubicBezTo>
                  <a:pt x="356616" y="173736"/>
                  <a:pt x="347472" y="173736"/>
                  <a:pt x="338328" y="173736"/>
                </a:cubicBezTo>
                <a:lnTo>
                  <a:pt x="274320" y="173736"/>
                </a:lnTo>
                <a:cubicBezTo>
                  <a:pt x="265176" y="173736"/>
                  <a:pt x="265176" y="164592"/>
                  <a:pt x="265176" y="155448"/>
                </a:cubicBezTo>
                <a:lnTo>
                  <a:pt x="265176" y="9144"/>
                </a:lnTo>
                <a:cubicBezTo>
                  <a:pt x="265176" y="9144"/>
                  <a:pt x="265176" y="0"/>
                  <a:pt x="274320" y="0"/>
                </a:cubicBezTo>
                <a:lnTo>
                  <a:pt x="429768" y="0"/>
                </a:lnTo>
                <a:cubicBezTo>
                  <a:pt x="438912" y="0"/>
                  <a:pt x="448056" y="9144"/>
                  <a:pt x="448056" y="9144"/>
                </a:cubicBezTo>
                <a:lnTo>
                  <a:pt x="448056" y="192024"/>
                </a:lnTo>
                <a:moveTo>
                  <a:pt x="0" y="310896"/>
                </a:moveTo>
                <a:cubicBezTo>
                  <a:pt x="0" y="301752"/>
                  <a:pt x="9144" y="301752"/>
                  <a:pt x="9144" y="292608"/>
                </a:cubicBezTo>
                <a:cubicBezTo>
                  <a:pt x="36576" y="292608"/>
                  <a:pt x="64008" y="283464"/>
                  <a:pt x="73152" y="265176"/>
                </a:cubicBezTo>
                <a:cubicBezTo>
                  <a:pt x="91440" y="246888"/>
                  <a:pt x="100584" y="219456"/>
                  <a:pt x="100584" y="192024"/>
                </a:cubicBezTo>
                <a:lnTo>
                  <a:pt x="100584" y="182880"/>
                </a:lnTo>
                <a:cubicBezTo>
                  <a:pt x="100584" y="173736"/>
                  <a:pt x="91440" y="173736"/>
                  <a:pt x="82296" y="173736"/>
                </a:cubicBezTo>
                <a:lnTo>
                  <a:pt x="18288" y="173736"/>
                </a:lnTo>
                <a:cubicBezTo>
                  <a:pt x="9144" y="173736"/>
                  <a:pt x="9144" y="164592"/>
                  <a:pt x="9144" y="155448"/>
                </a:cubicBezTo>
                <a:lnTo>
                  <a:pt x="9144" y="9144"/>
                </a:lnTo>
                <a:cubicBezTo>
                  <a:pt x="9144" y="9144"/>
                  <a:pt x="9144" y="0"/>
                  <a:pt x="18288" y="0"/>
                </a:cubicBezTo>
                <a:lnTo>
                  <a:pt x="173736" y="0"/>
                </a:lnTo>
                <a:cubicBezTo>
                  <a:pt x="182880" y="0"/>
                  <a:pt x="192024" y="9144"/>
                  <a:pt x="192024" y="9144"/>
                </a:cubicBezTo>
                <a:lnTo>
                  <a:pt x="192024" y="192024"/>
                </a:lnTo>
                <a:cubicBezTo>
                  <a:pt x="192024" y="228600"/>
                  <a:pt x="182880" y="256032"/>
                  <a:pt x="164592" y="283464"/>
                </a:cubicBezTo>
                <a:cubicBezTo>
                  <a:pt x="155448" y="310896"/>
                  <a:pt x="128016" y="338328"/>
                  <a:pt x="100584" y="356616"/>
                </a:cubicBezTo>
                <a:cubicBezTo>
                  <a:pt x="73152" y="365760"/>
                  <a:pt x="45720" y="374904"/>
                  <a:pt x="9144" y="384048"/>
                </a:cubicBezTo>
                <a:cubicBezTo>
                  <a:pt x="9144" y="384048"/>
                  <a:pt x="0" y="374904"/>
                  <a:pt x="0" y="365760"/>
                </a:cubicBezTo>
                <a:lnTo>
                  <a:pt x="0" y="310896"/>
                </a:lnTo>
              </a:path>
            </a:pathLst>
          </a:custGeom>
          <a:solidFill>
            <a:schemeClr val="lt2">
              <a:alpha val="50000"/>
            </a:schemeClr>
          </a:solidFill>
        </p:spPr>
        <p:txBody>
          <a:bodyPr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矩形 32"/>
          <p:cNvSpPr/>
          <p:nvPr>
            <p:custDataLst>
              <p:tags r:id="rId9"/>
            </p:custDataLst>
          </p:nvPr>
        </p:nvSpPr>
        <p:spPr>
          <a:xfrm>
            <a:off x="8047708" y="5154711"/>
            <a:ext cx="2971491" cy="7813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教师与学生成长的互动</a:t>
            </a:r>
            <a:endParaRPr lang="zh-CN" altLang="en-US" sz="240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4" name="图片 33" descr="/data/temp/b5f549ba-4767-11f0-b78b-4a83cada347b.jpegb5f549ba-4767-11f0-b78b-4a83cada347b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t="16667" b="16667"/>
          <a:stretch>
            <a:fillRect/>
          </a:stretch>
        </p:blipFill>
        <p:spPr>
          <a:xfrm>
            <a:off x="6926565" y="5087141"/>
            <a:ext cx="917776" cy="917776"/>
          </a:xfrm>
          <a:custGeom>
            <a:avLst/>
            <a:gdLst>
              <a:gd name="connsiteX0" fmla="*/ 516600 w 1033200"/>
              <a:gd name="connsiteY0" fmla="*/ 0 h 1033200"/>
              <a:gd name="connsiteX1" fmla="*/ 1033200 w 1033200"/>
              <a:gd name="connsiteY1" fmla="*/ 516600 h 1033200"/>
              <a:gd name="connsiteX2" fmla="*/ 516600 w 1033200"/>
              <a:gd name="connsiteY2" fmla="*/ 1033200 h 1033200"/>
              <a:gd name="connsiteX3" fmla="*/ 0 w 1033200"/>
              <a:gd name="connsiteY3" fmla="*/ 516600 h 1033200"/>
              <a:gd name="connsiteX4" fmla="*/ 516600 w 1033200"/>
              <a:gd name="connsiteY4" fmla="*/ 0 h 103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200" h="1033200">
                <a:moveTo>
                  <a:pt x="516600" y="0"/>
                </a:moveTo>
                <a:cubicBezTo>
                  <a:pt x="801910" y="0"/>
                  <a:pt x="1033200" y="231290"/>
                  <a:pt x="1033200" y="516600"/>
                </a:cubicBezTo>
                <a:cubicBezTo>
                  <a:pt x="1033200" y="801910"/>
                  <a:pt x="801910" y="1033200"/>
                  <a:pt x="516600" y="1033200"/>
                </a:cubicBezTo>
                <a:cubicBezTo>
                  <a:pt x="231290" y="1033200"/>
                  <a:pt x="0" y="801910"/>
                  <a:pt x="0" y="516600"/>
                </a:cubicBezTo>
                <a:cubicBezTo>
                  <a:pt x="0" y="231290"/>
                  <a:pt x="231290" y="0"/>
                  <a:pt x="516600" y="0"/>
                </a:cubicBezTo>
                <a:close/>
              </a:path>
            </a:pathLst>
          </a:custGeom>
          <a:solidFill>
            <a:schemeClr val="accent2"/>
          </a:solidFill>
          <a:ln w="9525" cap="flat" cmpd="sng" algn="ctr">
            <a:solidFill>
              <a:schemeClr val="dk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标题 8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（一）道德素质与文化知识的必要性</a:t>
            </a:r>
            <a:endParaRPr lang="zh-CN" altLang="en-US"/>
          </a:p>
        </p:txBody>
      </p:sp>
      <p:sp>
        <p:nvSpPr>
          <p:cNvPr id="3" name="矩形: 圆角 2"/>
          <p:cNvSpPr/>
          <p:nvPr>
            <p:custDataLst>
              <p:tags r:id="rId2"/>
            </p:custDataLst>
          </p:nvPr>
        </p:nvSpPr>
        <p:spPr>
          <a:xfrm>
            <a:off x="696595" y="2412309"/>
            <a:ext cx="2495360" cy="3110454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6"/>
          <p:cNvSpPr/>
          <p:nvPr>
            <p:custDataLst>
              <p:tags r:id="rId3"/>
            </p:custDataLst>
          </p:nvPr>
        </p:nvSpPr>
        <p:spPr>
          <a:xfrm>
            <a:off x="961842" y="3540723"/>
            <a:ext cx="1995398" cy="17625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道德素质是人生的指南针，帮助学生在复杂社会中保持正确方向，避免误入歧途。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圆角矩形 59"/>
          <p:cNvSpPr/>
          <p:nvPr>
            <p:custDataLst>
              <p:tags r:id="rId4"/>
            </p:custDataLst>
          </p:nvPr>
        </p:nvSpPr>
        <p:spPr>
          <a:xfrm>
            <a:off x="961842" y="1974682"/>
            <a:ext cx="695241" cy="68124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: 圆角 2"/>
          <p:cNvSpPr/>
          <p:nvPr>
            <p:custDataLst>
              <p:tags r:id="rId5"/>
            </p:custDataLst>
          </p:nvPr>
        </p:nvSpPr>
        <p:spPr>
          <a:xfrm>
            <a:off x="3464835" y="2412309"/>
            <a:ext cx="2495360" cy="3110454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7"/>
          <p:cNvSpPr/>
          <p:nvPr>
            <p:custDataLst>
              <p:tags r:id="rId6"/>
            </p:custDataLst>
          </p:nvPr>
        </p:nvSpPr>
        <p:spPr>
          <a:xfrm>
            <a:off x="3730083" y="3544539"/>
            <a:ext cx="1995398" cy="17625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道德引领使学生适应社会，是社会和谐与个人发展的基石。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圆角矩形 39"/>
          <p:cNvSpPr/>
          <p:nvPr>
            <p:custDataLst>
              <p:tags r:id="rId7"/>
            </p:custDataLst>
          </p:nvPr>
        </p:nvSpPr>
        <p:spPr>
          <a:xfrm>
            <a:off x="3730083" y="1974682"/>
            <a:ext cx="695241" cy="68124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3" name="矩形: 圆角 2"/>
          <p:cNvSpPr/>
          <p:nvPr>
            <p:custDataLst>
              <p:tags r:id="rId8"/>
            </p:custDataLst>
          </p:nvPr>
        </p:nvSpPr>
        <p:spPr>
          <a:xfrm>
            <a:off x="6233076" y="2412309"/>
            <a:ext cx="2495360" cy="3110454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9"/>
          <p:cNvSpPr/>
          <p:nvPr>
            <p:custDataLst>
              <p:tags r:id="rId9"/>
            </p:custDataLst>
          </p:nvPr>
        </p:nvSpPr>
        <p:spPr>
          <a:xfrm>
            <a:off x="6498323" y="3540723"/>
            <a:ext cx="1995398" cy="17625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文化知识是生存与发展的基石，提升个人能力，服务社会。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5" name="圆角矩形 64"/>
          <p:cNvSpPr/>
          <p:nvPr>
            <p:custDataLst>
              <p:tags r:id="rId10"/>
            </p:custDataLst>
          </p:nvPr>
        </p:nvSpPr>
        <p:spPr>
          <a:xfrm>
            <a:off x="6498323" y="1974682"/>
            <a:ext cx="695241" cy="68124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9" name="矩形: 圆角 2"/>
          <p:cNvSpPr/>
          <p:nvPr>
            <p:custDataLst>
              <p:tags r:id="rId11"/>
            </p:custDataLst>
          </p:nvPr>
        </p:nvSpPr>
        <p:spPr>
          <a:xfrm>
            <a:off x="9001316" y="2412309"/>
            <a:ext cx="2495360" cy="3110454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矩形 10"/>
          <p:cNvSpPr/>
          <p:nvPr>
            <p:custDataLst>
              <p:tags r:id="rId12"/>
            </p:custDataLst>
          </p:nvPr>
        </p:nvSpPr>
        <p:spPr>
          <a:xfrm>
            <a:off x="9266563" y="3544539"/>
            <a:ext cx="1995398" cy="17625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文化知识与道德素质是个人成长与发展的基本需求，促进全面进步。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1" name="圆角矩形 70"/>
          <p:cNvSpPr/>
          <p:nvPr>
            <p:custDataLst>
              <p:tags r:id="rId13"/>
            </p:custDataLst>
          </p:nvPr>
        </p:nvSpPr>
        <p:spPr>
          <a:xfrm>
            <a:off x="9266563" y="1974682"/>
            <a:ext cx="695241" cy="68124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6" name="直接连接符 79"/>
          <p:cNvCxnSpPr/>
          <p:nvPr>
            <p:custDataLst>
              <p:tags r:id="rId14"/>
            </p:custDataLst>
          </p:nvPr>
        </p:nvCxnSpPr>
        <p:spPr>
          <a:xfrm flipV="1">
            <a:off x="882332" y="3391879"/>
            <a:ext cx="2128263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73"/>
          <p:cNvCxnSpPr/>
          <p:nvPr>
            <p:custDataLst>
              <p:tags r:id="rId15"/>
            </p:custDataLst>
          </p:nvPr>
        </p:nvCxnSpPr>
        <p:spPr>
          <a:xfrm flipV="1">
            <a:off x="3650572" y="3391879"/>
            <a:ext cx="2128263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>
            <p:custDataLst>
              <p:tags r:id="rId16"/>
            </p:custDataLst>
          </p:nvPr>
        </p:nvCxnSpPr>
        <p:spPr>
          <a:xfrm flipV="1">
            <a:off x="6418812" y="3391879"/>
            <a:ext cx="2128263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>
            <p:custDataLst>
              <p:tags r:id="rId17"/>
            </p:custDataLst>
          </p:nvPr>
        </p:nvCxnSpPr>
        <p:spPr>
          <a:xfrm flipV="1">
            <a:off x="9187053" y="3391879"/>
            <a:ext cx="2128263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8" name="矩形 11"/>
          <p:cNvSpPr/>
          <p:nvPr>
            <p:custDataLst>
              <p:tags r:id="rId18"/>
            </p:custDataLst>
          </p:nvPr>
        </p:nvSpPr>
        <p:spPr>
          <a:xfrm>
            <a:off x="965023" y="2802229"/>
            <a:ext cx="1995711" cy="44335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道德素质的指南针作用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9" name="矩形 12"/>
          <p:cNvSpPr/>
          <p:nvPr>
            <p:custDataLst>
              <p:tags r:id="rId19"/>
            </p:custDataLst>
          </p:nvPr>
        </p:nvSpPr>
        <p:spPr>
          <a:xfrm>
            <a:off x="3735807" y="2803501"/>
            <a:ext cx="1995711" cy="44335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道德引领与社会适应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0" name="矩形 13"/>
          <p:cNvSpPr/>
          <p:nvPr>
            <p:custDataLst>
              <p:tags r:id="rId20"/>
            </p:custDataLst>
          </p:nvPr>
        </p:nvSpPr>
        <p:spPr>
          <a:xfrm>
            <a:off x="6498323" y="2802229"/>
            <a:ext cx="1995711" cy="44335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文化知识的基石地位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1" name="矩形 14"/>
          <p:cNvSpPr/>
          <p:nvPr>
            <p:custDataLst>
              <p:tags r:id="rId21"/>
            </p:custDataLst>
          </p:nvPr>
        </p:nvSpPr>
        <p:spPr>
          <a:xfrm>
            <a:off x="9266563" y="2803501"/>
            <a:ext cx="1995711" cy="44335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个人成长与发展的需求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（二）道德与知识、能力的关系</a:t>
            </a:r>
            <a:endParaRPr lang="zh-CN" altLang="en-US"/>
          </a:p>
        </p:txBody>
      </p:sp>
      <p:sp>
        <p:nvSpPr>
          <p:cNvPr id="2" name="矩形 2"/>
          <p:cNvSpPr/>
          <p:nvPr>
            <p:custDataLst>
              <p:tags r:id="rId2"/>
            </p:custDataLst>
          </p:nvPr>
        </p:nvSpPr>
        <p:spPr>
          <a:xfrm>
            <a:off x="696000" y="2324989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德才兼备是社会对人才的要求，道德与文化知识、职业能力的结合对个人全面发展至关重要。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3"/>
          <p:cNvSpPr/>
          <p:nvPr>
            <p:custDataLst>
              <p:tags r:id="rId3"/>
            </p:custDataLst>
          </p:nvPr>
        </p:nvSpPr>
        <p:spPr>
          <a:xfrm>
            <a:off x="696000" y="1668365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1900" b="1">
                <a:solidFill>
                  <a:schemeClr val="accent1"/>
                </a:solidFill>
                <a:latin typeface="+mn-ea"/>
                <a:cs typeface="+mn-ea"/>
              </a:rPr>
              <a:t>德才兼备的社会价值</a:t>
            </a:r>
            <a:endParaRPr lang="zh-CN" altLang="en-US" sz="19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8" name="矩形 4"/>
          <p:cNvSpPr/>
          <p:nvPr>
            <p:custDataLst>
              <p:tags r:id="rId4"/>
            </p:custDataLst>
          </p:nvPr>
        </p:nvSpPr>
        <p:spPr>
          <a:xfrm>
            <a:off x="696000" y="4625712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成为有用人才需德才兼备，促进个人的全面发展。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5"/>
          <p:cNvSpPr/>
          <p:nvPr>
            <p:custDataLst>
              <p:tags r:id="rId5"/>
            </p:custDataLst>
          </p:nvPr>
        </p:nvSpPr>
        <p:spPr>
          <a:xfrm>
            <a:off x="696000" y="3960198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1900" b="1">
                <a:solidFill>
                  <a:schemeClr val="accent1"/>
                </a:solidFill>
                <a:latin typeface="+mn-ea"/>
                <a:cs typeface="+mn-ea"/>
              </a:rPr>
              <a:t>成为有用人才的条件</a:t>
            </a:r>
            <a:endParaRPr lang="zh-CN" altLang="en-US" sz="19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0" name="矩形 14"/>
          <p:cNvSpPr/>
          <p:nvPr>
            <p:custDataLst>
              <p:tags r:id="rId6"/>
            </p:custDataLst>
          </p:nvPr>
        </p:nvSpPr>
        <p:spPr>
          <a:xfrm>
            <a:off x="8209072" y="2336420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道德与能力互补，德才兼备是成为有用人才的条件。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5"/>
          <p:cNvSpPr/>
          <p:nvPr>
            <p:custDataLst>
              <p:tags r:id="rId7"/>
            </p:custDataLst>
          </p:nvPr>
        </p:nvSpPr>
        <p:spPr>
          <a:xfrm>
            <a:off x="8209072" y="1668365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1900" b="1">
                <a:solidFill>
                  <a:schemeClr val="accent1"/>
                </a:solidFill>
                <a:latin typeface="+mn-ea"/>
                <a:cs typeface="+mn-ea"/>
              </a:rPr>
              <a:t>道德与能力的互补性</a:t>
            </a:r>
            <a:endParaRPr lang="zh-CN" altLang="en-US" sz="19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" name="矩形 19"/>
          <p:cNvSpPr/>
          <p:nvPr>
            <p:custDataLst>
              <p:tags r:id="rId8"/>
            </p:custDataLst>
          </p:nvPr>
        </p:nvSpPr>
        <p:spPr>
          <a:xfrm>
            <a:off x="8209072" y="4625712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向科技、文化、道德领域的杰出人物学习，展示才华与品德的重要性。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8" name="矩形 21"/>
          <p:cNvSpPr/>
          <p:nvPr>
            <p:custDataLst>
              <p:tags r:id="rId9"/>
            </p:custDataLst>
          </p:nvPr>
        </p:nvSpPr>
        <p:spPr>
          <a:xfrm>
            <a:off x="8209072" y="3961468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1900" b="1">
                <a:solidFill>
                  <a:schemeClr val="accent1"/>
                </a:solidFill>
                <a:latin typeface="+mn-ea"/>
                <a:cs typeface="+mn-ea"/>
              </a:rPr>
              <a:t>科技、文化、道德杰出人物的启示</a:t>
            </a:r>
            <a:endParaRPr lang="zh-CN" altLang="en-US" sz="19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9" name="图片 22" descr="/data/temp/feb06572-4767-11f0-9dcf-3a7b15aaa7ec.jpg@base@tag=imgScale&amp;m=1&amp;w=450&amp;h=450&amp;q=95feb06572-4767-11f0-9dcf-3a7b15aaa7ec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l="16667" r="16667"/>
          <a:stretch>
            <a:fillRect/>
          </a:stretch>
        </p:blipFill>
        <p:spPr>
          <a:xfrm>
            <a:off x="4318226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5" name="图片 12" descr="/data/temp/feb0653a-4767-11f0-9dcf-3a7b15aaa7ec.jpg@base@tag=imgScale&amp;m=1&amp;w=450&amp;h=450&amp;q=95feb0653a-4767-11f0-9dcf-3a7b15aaa7ec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 l="12500" r="12500"/>
          <a:stretch>
            <a:fillRect/>
          </a:stretch>
        </p:blipFill>
        <p:spPr>
          <a:xfrm>
            <a:off x="6278572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" name="图片 20" descr="/data/temp/feb066d3-4767-11f0-9dcf-3a7b15aaa7ec.jpg@base@tag=imgScale&amp;m=1&amp;w=450&amp;h=450&amp;q=95feb066d3-4767-11f0-9dcf-3a7b15aaa7ec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 l="16667" r="16667"/>
          <a:stretch>
            <a:fillRect/>
          </a:stretch>
        </p:blipFill>
        <p:spPr>
          <a:xfrm>
            <a:off x="4323307" y="3928446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" name="图片 13" descr="/data/temp/feb067b2-4767-11f0-9dcf-3a7b15aaa7ec.jpg@base@tag=imgScale&amp;m=1&amp;w=450&amp;h=450&amp;q=95feb067b2-4767-11f0-9dcf-3a7b15aaa7ec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rcRect l="16667" r="16667"/>
          <a:stretch>
            <a:fillRect/>
          </a:stretch>
        </p:blipFill>
        <p:spPr>
          <a:xfrm>
            <a:off x="6278572" y="3928446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1" name="八边形 23"/>
          <p:cNvSpPr/>
          <p:nvPr>
            <p:custDataLst>
              <p:tags r:id="rId18"/>
            </p:custDataLst>
          </p:nvPr>
        </p:nvSpPr>
        <p:spPr>
          <a:xfrm>
            <a:off x="4318226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01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2" name="八边形 27"/>
          <p:cNvSpPr/>
          <p:nvPr>
            <p:custDataLst>
              <p:tags r:id="rId19"/>
            </p:custDataLst>
          </p:nvPr>
        </p:nvSpPr>
        <p:spPr>
          <a:xfrm>
            <a:off x="7391785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02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3" name="八边形 28"/>
          <p:cNvSpPr/>
          <p:nvPr>
            <p:custDataLst>
              <p:tags r:id="rId20"/>
            </p:custDataLst>
          </p:nvPr>
        </p:nvSpPr>
        <p:spPr>
          <a:xfrm>
            <a:off x="4318226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03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4" name="八边形 29"/>
          <p:cNvSpPr/>
          <p:nvPr>
            <p:custDataLst>
              <p:tags r:id="rId21"/>
            </p:custDataLst>
          </p:nvPr>
        </p:nvSpPr>
        <p:spPr>
          <a:xfrm>
            <a:off x="7391785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04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五、救失自省</a:t>
            </a:r>
            <a:endParaRPr lang="zh-CN" altLang="en-US"/>
          </a:p>
        </p:txBody>
      </p:sp>
      <p:sp>
        <p:nvSpPr>
          <p:cNvPr id="2" name="矩形 6"/>
          <p:cNvSpPr/>
          <p:nvPr>
            <p:custDataLst>
              <p:tags r:id="rId2"/>
            </p:custDataLst>
          </p:nvPr>
        </p:nvSpPr>
        <p:spPr>
          <a:xfrm>
            <a:off x="695960" y="1416072"/>
            <a:ext cx="2431608" cy="4647766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4" name="矩形 7"/>
          <p:cNvSpPr/>
          <p:nvPr>
            <p:custDataLst>
              <p:tags r:id="rId3"/>
            </p:custDataLst>
          </p:nvPr>
        </p:nvSpPr>
        <p:spPr>
          <a:xfrm>
            <a:off x="3485679" y="1412262"/>
            <a:ext cx="2431608" cy="464776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5" name="矩形 13"/>
          <p:cNvSpPr/>
          <p:nvPr>
            <p:custDataLst>
              <p:tags r:id="rId4"/>
            </p:custDataLst>
          </p:nvPr>
        </p:nvSpPr>
        <p:spPr>
          <a:xfrm>
            <a:off x="9064482" y="1412262"/>
            <a:ext cx="2431608" cy="464776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9" name="矩形 12"/>
          <p:cNvSpPr/>
          <p:nvPr>
            <p:custDataLst>
              <p:tags r:id="rId5"/>
            </p:custDataLst>
          </p:nvPr>
        </p:nvSpPr>
        <p:spPr>
          <a:xfrm>
            <a:off x="6275398" y="1412262"/>
            <a:ext cx="2431608" cy="4647766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pic>
        <p:nvPicPr>
          <p:cNvPr id="19" name="图片 2" descr="/data/temp/4fa322f9-4768-11f0-a318-d23dd1a554b7.jpg@base@tag=imgScale&amp;m=1&amp;w=675&amp;h=534&amp;q=954fa322f9-4768-11f0-a318-d23dd1a554b7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 l="2631" r="2631"/>
          <a:stretch>
            <a:fillRect/>
          </a:stretch>
        </p:blipFill>
        <p:spPr>
          <a:xfrm>
            <a:off x="9065117" y="1412262"/>
            <a:ext cx="2431608" cy="192501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0" name="图片 5" descr="/data/temp/4fa321c3-4768-11f0-a318-d23dd1a554b7.jpg@base@tag=imgScale&amp;m=1&amp;w=675&amp;h=534&amp;q=954fa321c3-4768-11f0-a318-d23dd1a554b7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 l="7879" r="7879"/>
          <a:stretch>
            <a:fillRect/>
          </a:stretch>
        </p:blipFill>
        <p:spPr>
          <a:xfrm>
            <a:off x="6275398" y="1412262"/>
            <a:ext cx="2431608" cy="192429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" name="图片 9" descr="/data/temp/4fa32191-4768-11f0-a318-d23dd1a554b7.jpg@base@tag=imgScale&amp;m=1&amp;w=675&amp;h=534&amp;q=954fa32191-4768-11f0-a318-d23dd1a554b7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l="7879" r="7879"/>
          <a:stretch>
            <a:fillRect/>
          </a:stretch>
        </p:blipFill>
        <p:spPr>
          <a:xfrm>
            <a:off x="3485679" y="1412262"/>
            <a:ext cx="2431608" cy="192429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2" name="图片 10" descr="/data/temp/4fa3212c-4768-11f0-a318-d23dd1a554b7.jpg@base@tag=imgScale&amp;m=1&amp;w=675&amp;h=533&amp;q=954fa3212c-4768-11f0-a318-d23dd1a554b7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 t="10234" b="10796"/>
          <a:stretch>
            <a:fillRect/>
          </a:stretch>
        </p:blipFill>
        <p:spPr>
          <a:xfrm>
            <a:off x="695960" y="1416072"/>
            <a:ext cx="2431608" cy="192024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3" name="矩形 11"/>
          <p:cNvSpPr/>
          <p:nvPr>
            <p:custDataLst>
              <p:tags r:id="rId14"/>
            </p:custDataLst>
          </p:nvPr>
        </p:nvSpPr>
        <p:spPr>
          <a:xfrm>
            <a:off x="992522" y="3592980"/>
            <a:ext cx="1854309" cy="4921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明辨是非的重要性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4" name="矩形 14"/>
          <p:cNvSpPr/>
          <p:nvPr>
            <p:custDataLst>
              <p:tags r:id="rId15"/>
            </p:custDataLst>
          </p:nvPr>
        </p:nvSpPr>
        <p:spPr>
          <a:xfrm>
            <a:off x="992522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明辨是非对个人成长至关重要，帮助区分对错，促进正向发展。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5" name="矩形 15"/>
          <p:cNvSpPr/>
          <p:nvPr>
            <p:custDataLst>
              <p:tags r:id="rId16"/>
            </p:custDataLst>
          </p:nvPr>
        </p:nvSpPr>
        <p:spPr>
          <a:xfrm>
            <a:off x="3623310" y="3592830"/>
            <a:ext cx="2204720" cy="49212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FFFF"/>
                </a:solidFill>
                <a:latin typeface="+mn-ea"/>
                <a:cs typeface="+mn-ea"/>
              </a:rPr>
              <a:t>认错改过的积极意义</a:t>
            </a:r>
            <a:endParaRPr lang="zh-CN" altLang="en-US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6" name="矩形 17"/>
          <p:cNvSpPr/>
          <p:nvPr>
            <p:custDataLst>
              <p:tags r:id="rId17"/>
            </p:custDataLst>
          </p:nvPr>
        </p:nvSpPr>
        <p:spPr>
          <a:xfrm>
            <a:off x="9361044" y="3592980"/>
            <a:ext cx="1854309" cy="4921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FFFF"/>
                </a:solidFill>
                <a:latin typeface="+mn-ea"/>
                <a:cs typeface="+mn-ea"/>
              </a:rPr>
              <a:t>个人成长与自我提升的关系</a:t>
            </a:r>
            <a:endParaRPr lang="zh-CN" altLang="en-US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7" name="矩形 18"/>
          <p:cNvSpPr/>
          <p:nvPr>
            <p:custDataLst>
              <p:tags r:id="rId18"/>
            </p:custDataLst>
          </p:nvPr>
        </p:nvSpPr>
        <p:spPr>
          <a:xfrm>
            <a:off x="9361044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FFFF"/>
                </a:solidFill>
                <a:latin typeface="+mn-ea"/>
                <a:cs typeface="+mn-ea"/>
              </a:rPr>
              <a:t>个人成长与自我提升相互促进，通过反省和改进，实现素质和能力的提升。</a:t>
            </a:r>
            <a:endParaRPr lang="zh-CN" altLang="en-US" sz="160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8" name="矩形 19"/>
          <p:cNvSpPr/>
          <p:nvPr>
            <p:custDataLst>
              <p:tags r:id="rId19"/>
            </p:custDataLst>
          </p:nvPr>
        </p:nvSpPr>
        <p:spPr>
          <a:xfrm>
            <a:off x="3782241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FFFF"/>
                </a:solidFill>
                <a:latin typeface="+mn-ea"/>
                <a:cs typeface="+mn-ea"/>
              </a:rPr>
              <a:t>认错改过是自我提升的关键，勇于承认并纠正错误，推动不断进步。</a:t>
            </a:r>
            <a:endParaRPr lang="zh-CN" altLang="en-US" sz="160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9" name="矩形 20"/>
          <p:cNvSpPr/>
          <p:nvPr>
            <p:custDataLst>
              <p:tags r:id="rId20"/>
            </p:custDataLst>
          </p:nvPr>
        </p:nvSpPr>
        <p:spPr>
          <a:xfrm>
            <a:off x="6571960" y="3592980"/>
            <a:ext cx="1854309" cy="4921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自我反省的必要性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0" name="矩形 21"/>
          <p:cNvSpPr/>
          <p:nvPr>
            <p:custDataLst>
              <p:tags r:id="rId21"/>
            </p:custDataLst>
          </p:nvPr>
        </p:nvSpPr>
        <p:spPr>
          <a:xfrm>
            <a:off x="6571960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自我反省是成长的催化剂，定期审视行为和思想，识别并改进不足。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4740275" y="2020888"/>
            <a:ext cx="6540500" cy="119459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63500" dist="635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>
            <p:custDataLst>
              <p:tags r:id="rId2"/>
            </p:custDataLst>
          </p:nvPr>
        </p:nvSpPr>
        <p:spPr>
          <a:xfrm>
            <a:off x="4740275" y="3642520"/>
            <a:ext cx="6540500" cy="119459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63500" dist="635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序号"/>
          <p:cNvSpPr txBox="1"/>
          <p:nvPr>
            <p:custDataLst>
              <p:tags r:id="rId3"/>
            </p:custDataLst>
          </p:nvPr>
        </p:nvSpPr>
        <p:spPr>
          <a:xfrm>
            <a:off x="4929644" y="2193221"/>
            <a:ext cx="849926" cy="849926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400" b="1" dirty="0">
                <a:solidFill>
                  <a:schemeClr val="lt1"/>
                </a:solidFill>
                <a:latin typeface="+mj-ea"/>
                <a:ea typeface="+mj-ea"/>
              </a:rPr>
              <a:t>01</a:t>
            </a:r>
            <a:endParaRPr lang="en-US" altLang="zh-CN" sz="2400" b="1" dirty="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2" name="项标题"/>
          <p:cNvSpPr txBox="1"/>
          <p:nvPr>
            <p:custDataLst>
              <p:tags r:id="rId4"/>
            </p:custDataLst>
          </p:nvPr>
        </p:nvSpPr>
        <p:spPr>
          <a:xfrm>
            <a:off x="6412432" y="2258183"/>
            <a:ext cx="4306368" cy="72000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200" spc="300" dirty="0">
                <a:solidFill>
                  <a:schemeClr val="dk1"/>
                </a:solidFill>
                <a:latin typeface="+mj-ea"/>
                <a:ea typeface="+mj-ea"/>
              </a:rPr>
              <a:t>道德与素养的培养</a:t>
            </a:r>
            <a:endParaRPr lang="zh-CN" altLang="en-US" sz="2200" spc="3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13" name="序号"/>
          <p:cNvSpPr txBox="1"/>
          <p:nvPr>
            <p:custDataLst>
              <p:tags r:id="rId5"/>
            </p:custDataLst>
          </p:nvPr>
        </p:nvSpPr>
        <p:spPr>
          <a:xfrm>
            <a:off x="4929644" y="3814853"/>
            <a:ext cx="849926" cy="849926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400" b="1" dirty="0">
                <a:solidFill>
                  <a:schemeClr val="lt1"/>
                </a:solidFill>
                <a:latin typeface="+mj-ea"/>
                <a:ea typeface="+mj-ea"/>
              </a:rPr>
              <a:t>02</a:t>
            </a:r>
            <a:endParaRPr lang="en-US" altLang="zh-CN" sz="2400" b="1" dirty="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4" name="项标题"/>
          <p:cNvSpPr txBox="1"/>
          <p:nvPr>
            <p:custDataLst>
              <p:tags r:id="rId6"/>
            </p:custDataLst>
          </p:nvPr>
        </p:nvSpPr>
        <p:spPr>
          <a:xfrm>
            <a:off x="6412432" y="3879815"/>
            <a:ext cx="4306368" cy="72000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200" spc="300" dirty="0">
                <a:solidFill>
                  <a:schemeClr val="dk1"/>
                </a:solidFill>
                <a:latin typeface="+mj-ea"/>
                <a:ea typeface="+mj-ea"/>
              </a:rPr>
              <a:t>立德树人的途径</a:t>
            </a:r>
            <a:endParaRPr lang="zh-CN" altLang="en-US" sz="2200" spc="3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4" name="标题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22" name="任意多边形: 形状 21"/>
          <p:cNvSpPr/>
          <p:nvPr userDrawn="1">
            <p:custDataLst>
              <p:tags r:id="rId8"/>
            </p:custDataLst>
          </p:nvPr>
        </p:nvSpPr>
        <p:spPr>
          <a:xfrm>
            <a:off x="1996283" y="2322610"/>
            <a:ext cx="275676" cy="2212781"/>
          </a:xfrm>
          <a:custGeom>
            <a:avLst/>
            <a:gdLst/>
            <a:ahLst/>
            <a:cxnLst/>
            <a:rect l="l" t="t" r="r" b="b"/>
            <a:pathLst>
              <a:path w="275676" h="2212781">
                <a:moveTo>
                  <a:pt x="197379" y="2032267"/>
                </a:moveTo>
                <a:cubicBezTo>
                  <a:pt x="222158" y="2032267"/>
                  <a:pt x="241403" y="2041702"/>
                  <a:pt x="255112" y="2060574"/>
                </a:cubicBezTo>
                <a:cubicBezTo>
                  <a:pt x="268821" y="2079446"/>
                  <a:pt x="275676" y="2104426"/>
                  <a:pt x="275676" y="2135516"/>
                </a:cubicBezTo>
                <a:cubicBezTo>
                  <a:pt x="275676" y="2161558"/>
                  <a:pt x="272292" y="2183412"/>
                  <a:pt x="265523" y="2201079"/>
                </a:cubicBezTo>
                <a:lnTo>
                  <a:pt x="212178" y="2201079"/>
                </a:lnTo>
                <a:cubicBezTo>
                  <a:pt x="224338" y="2183183"/>
                  <a:pt x="230418" y="2162246"/>
                  <a:pt x="230418" y="2138269"/>
                </a:cubicBezTo>
                <a:cubicBezTo>
                  <a:pt x="230418" y="2124273"/>
                  <a:pt x="227866" y="2113088"/>
                  <a:pt x="222761" y="2104713"/>
                </a:cubicBezTo>
                <a:cubicBezTo>
                  <a:pt x="217656" y="2096339"/>
                  <a:pt x="210801" y="2092151"/>
                  <a:pt x="202197" y="2092151"/>
                </a:cubicBezTo>
                <a:cubicBezTo>
                  <a:pt x="195314" y="2092151"/>
                  <a:pt x="188975" y="2095019"/>
                  <a:pt x="183182" y="2100755"/>
                </a:cubicBezTo>
                <a:cubicBezTo>
                  <a:pt x="177388" y="2106491"/>
                  <a:pt x="169559" y="2120660"/>
                  <a:pt x="159692" y="2143260"/>
                </a:cubicBezTo>
                <a:cubicBezTo>
                  <a:pt x="148335" y="2169760"/>
                  <a:pt x="136347" y="2187972"/>
                  <a:pt x="123727" y="2197896"/>
                </a:cubicBezTo>
                <a:cubicBezTo>
                  <a:pt x="111108" y="2207819"/>
                  <a:pt x="96079" y="2212781"/>
                  <a:pt x="78642" y="2212781"/>
                </a:cubicBezTo>
                <a:cubicBezTo>
                  <a:pt x="53059" y="2212781"/>
                  <a:pt x="33556" y="2203718"/>
                  <a:pt x="20134" y="2185592"/>
                </a:cubicBezTo>
                <a:cubicBezTo>
                  <a:pt x="6711" y="2167466"/>
                  <a:pt x="0" y="2141711"/>
                  <a:pt x="0" y="2108327"/>
                </a:cubicBezTo>
                <a:cubicBezTo>
                  <a:pt x="0" y="2077811"/>
                  <a:pt x="4933" y="2052802"/>
                  <a:pt x="14799" y="2033299"/>
                </a:cubicBezTo>
                <a:lnTo>
                  <a:pt x="71758" y="2033299"/>
                </a:lnTo>
                <a:cubicBezTo>
                  <a:pt x="53976" y="2054752"/>
                  <a:pt x="45085" y="2079130"/>
                  <a:pt x="45085" y="2106434"/>
                </a:cubicBezTo>
                <a:cubicBezTo>
                  <a:pt x="45085" y="2121922"/>
                  <a:pt x="47753" y="2133566"/>
                  <a:pt x="53087" y="2141367"/>
                </a:cubicBezTo>
                <a:cubicBezTo>
                  <a:pt x="58422" y="2149168"/>
                  <a:pt x="65277" y="2153068"/>
                  <a:pt x="73651" y="2153068"/>
                </a:cubicBezTo>
                <a:cubicBezTo>
                  <a:pt x="80879" y="2153068"/>
                  <a:pt x="87705" y="2149971"/>
                  <a:pt x="94129" y="2143776"/>
                </a:cubicBezTo>
                <a:cubicBezTo>
                  <a:pt x="100553" y="2137581"/>
                  <a:pt x="109272" y="2121233"/>
                  <a:pt x="120286" y="2094732"/>
                </a:cubicBezTo>
                <a:cubicBezTo>
                  <a:pt x="137953" y="2053089"/>
                  <a:pt x="163650" y="2032267"/>
                  <a:pt x="197379" y="2032267"/>
                </a:cubicBezTo>
                <a:close/>
                <a:moveTo>
                  <a:pt x="224740" y="1763390"/>
                </a:moveTo>
                <a:lnTo>
                  <a:pt x="271202" y="1763390"/>
                </a:lnTo>
                <a:lnTo>
                  <a:pt x="271202" y="1972298"/>
                </a:lnTo>
                <a:lnTo>
                  <a:pt x="224740" y="1972298"/>
                </a:lnTo>
                <a:lnTo>
                  <a:pt x="224740" y="1896238"/>
                </a:lnTo>
                <a:lnTo>
                  <a:pt x="4646" y="1896238"/>
                </a:lnTo>
                <a:lnTo>
                  <a:pt x="4646" y="1839278"/>
                </a:lnTo>
                <a:lnTo>
                  <a:pt x="224740" y="1839278"/>
                </a:lnTo>
                <a:close/>
                <a:moveTo>
                  <a:pt x="4646" y="1454967"/>
                </a:moveTo>
                <a:lnTo>
                  <a:pt x="271202" y="1454967"/>
                </a:lnTo>
                <a:lnTo>
                  <a:pt x="271202" y="1516917"/>
                </a:lnTo>
                <a:lnTo>
                  <a:pt x="103594" y="1625673"/>
                </a:lnTo>
                <a:cubicBezTo>
                  <a:pt x="92466" y="1632900"/>
                  <a:pt x="85410" y="1637317"/>
                  <a:pt x="82427" y="1638923"/>
                </a:cubicBezTo>
                <a:lnTo>
                  <a:pt x="82427" y="1639784"/>
                </a:lnTo>
                <a:cubicBezTo>
                  <a:pt x="88852" y="1638636"/>
                  <a:pt x="101127" y="1638063"/>
                  <a:pt x="119253" y="1638063"/>
                </a:cubicBezTo>
                <a:lnTo>
                  <a:pt x="271202" y="1638063"/>
                </a:lnTo>
                <a:lnTo>
                  <a:pt x="271202" y="1691925"/>
                </a:lnTo>
                <a:lnTo>
                  <a:pt x="4646" y="1691925"/>
                </a:lnTo>
                <a:lnTo>
                  <a:pt x="4646" y="1633761"/>
                </a:lnTo>
                <a:lnTo>
                  <a:pt x="177073" y="1520875"/>
                </a:lnTo>
                <a:cubicBezTo>
                  <a:pt x="186021" y="1515024"/>
                  <a:pt x="193249" y="1510779"/>
                  <a:pt x="198755" y="1508140"/>
                </a:cubicBezTo>
                <a:lnTo>
                  <a:pt x="198755" y="1507280"/>
                </a:lnTo>
                <a:cubicBezTo>
                  <a:pt x="189577" y="1508313"/>
                  <a:pt x="175409" y="1508829"/>
                  <a:pt x="156251" y="1508829"/>
                </a:cubicBezTo>
                <a:lnTo>
                  <a:pt x="4646" y="1508829"/>
                </a:lnTo>
                <a:close/>
                <a:moveTo>
                  <a:pt x="4646" y="1207317"/>
                </a:moveTo>
                <a:lnTo>
                  <a:pt x="271202" y="1207317"/>
                </a:lnTo>
                <a:lnTo>
                  <a:pt x="271202" y="1358922"/>
                </a:lnTo>
                <a:lnTo>
                  <a:pt x="224740" y="1358922"/>
                </a:lnTo>
                <a:lnTo>
                  <a:pt x="224740" y="1264104"/>
                </a:lnTo>
                <a:lnTo>
                  <a:pt x="161930" y="1264104"/>
                </a:lnTo>
                <a:lnTo>
                  <a:pt x="161930" y="1352210"/>
                </a:lnTo>
                <a:lnTo>
                  <a:pt x="115639" y="1352210"/>
                </a:lnTo>
                <a:lnTo>
                  <a:pt x="115639" y="1264104"/>
                </a:lnTo>
                <a:lnTo>
                  <a:pt x="51108" y="1264104"/>
                </a:lnTo>
                <a:lnTo>
                  <a:pt x="51108" y="1365117"/>
                </a:lnTo>
                <a:lnTo>
                  <a:pt x="4646" y="1365117"/>
                </a:lnTo>
                <a:close/>
                <a:moveTo>
                  <a:pt x="224740" y="925190"/>
                </a:moveTo>
                <a:lnTo>
                  <a:pt x="271202" y="925190"/>
                </a:lnTo>
                <a:lnTo>
                  <a:pt x="271202" y="1134098"/>
                </a:lnTo>
                <a:lnTo>
                  <a:pt x="224740" y="1134098"/>
                </a:lnTo>
                <a:lnTo>
                  <a:pt x="224740" y="1058038"/>
                </a:lnTo>
                <a:lnTo>
                  <a:pt x="4646" y="1058038"/>
                </a:lnTo>
                <a:lnTo>
                  <a:pt x="4646" y="1001078"/>
                </a:lnTo>
                <a:lnTo>
                  <a:pt x="224740" y="1001078"/>
                </a:lnTo>
                <a:close/>
                <a:moveTo>
                  <a:pt x="4646" y="616767"/>
                </a:moveTo>
                <a:lnTo>
                  <a:pt x="271202" y="616767"/>
                </a:lnTo>
                <a:lnTo>
                  <a:pt x="271202" y="678717"/>
                </a:lnTo>
                <a:lnTo>
                  <a:pt x="103594" y="787473"/>
                </a:lnTo>
                <a:cubicBezTo>
                  <a:pt x="92466" y="794700"/>
                  <a:pt x="85410" y="799117"/>
                  <a:pt x="82427" y="800723"/>
                </a:cubicBezTo>
                <a:lnTo>
                  <a:pt x="82427" y="801584"/>
                </a:lnTo>
                <a:cubicBezTo>
                  <a:pt x="88852" y="800436"/>
                  <a:pt x="101127" y="799863"/>
                  <a:pt x="119253" y="799863"/>
                </a:cubicBezTo>
                <a:lnTo>
                  <a:pt x="271202" y="799863"/>
                </a:lnTo>
                <a:lnTo>
                  <a:pt x="271202" y="853725"/>
                </a:lnTo>
                <a:lnTo>
                  <a:pt x="4646" y="853725"/>
                </a:lnTo>
                <a:lnTo>
                  <a:pt x="4646" y="795561"/>
                </a:lnTo>
                <a:lnTo>
                  <a:pt x="177073" y="682675"/>
                </a:lnTo>
                <a:cubicBezTo>
                  <a:pt x="186021" y="676824"/>
                  <a:pt x="193249" y="672579"/>
                  <a:pt x="198755" y="669940"/>
                </a:cubicBezTo>
                <a:lnTo>
                  <a:pt x="198755" y="669080"/>
                </a:lnTo>
                <a:cubicBezTo>
                  <a:pt x="189577" y="670113"/>
                  <a:pt x="175409" y="670629"/>
                  <a:pt x="156251" y="670629"/>
                </a:cubicBezTo>
                <a:lnTo>
                  <a:pt x="4646" y="670629"/>
                </a:lnTo>
                <a:close/>
                <a:moveTo>
                  <a:pt x="137494" y="326413"/>
                </a:moveTo>
                <a:cubicBezTo>
                  <a:pt x="111567" y="326413"/>
                  <a:pt x="90372" y="332665"/>
                  <a:pt x="73909" y="345170"/>
                </a:cubicBezTo>
                <a:cubicBezTo>
                  <a:pt x="57447" y="357674"/>
                  <a:pt x="49215" y="374825"/>
                  <a:pt x="49215" y="396622"/>
                </a:cubicBezTo>
                <a:cubicBezTo>
                  <a:pt x="49215" y="418878"/>
                  <a:pt x="57103" y="436201"/>
                  <a:pt x="72877" y="448591"/>
                </a:cubicBezTo>
                <a:cubicBezTo>
                  <a:pt x="88651" y="460981"/>
                  <a:pt x="109846" y="467176"/>
                  <a:pt x="136461" y="467176"/>
                </a:cubicBezTo>
                <a:cubicBezTo>
                  <a:pt x="164224" y="467176"/>
                  <a:pt x="186165" y="461153"/>
                  <a:pt x="202283" y="449107"/>
                </a:cubicBezTo>
                <a:cubicBezTo>
                  <a:pt x="218401" y="437062"/>
                  <a:pt x="226461" y="420083"/>
                  <a:pt x="226461" y="398171"/>
                </a:cubicBezTo>
                <a:cubicBezTo>
                  <a:pt x="226461" y="375915"/>
                  <a:pt x="218201" y="358391"/>
                  <a:pt x="201681" y="345600"/>
                </a:cubicBezTo>
                <a:cubicBezTo>
                  <a:pt x="185161" y="332808"/>
                  <a:pt x="163765" y="326413"/>
                  <a:pt x="137494" y="326413"/>
                </a:cubicBezTo>
                <a:close/>
                <a:moveTo>
                  <a:pt x="134396" y="266700"/>
                </a:moveTo>
                <a:cubicBezTo>
                  <a:pt x="176155" y="266700"/>
                  <a:pt x="210141" y="278889"/>
                  <a:pt x="236355" y="303267"/>
                </a:cubicBezTo>
                <a:cubicBezTo>
                  <a:pt x="262569" y="327646"/>
                  <a:pt x="275676" y="359854"/>
                  <a:pt x="275676" y="399892"/>
                </a:cubicBezTo>
                <a:cubicBezTo>
                  <a:pt x="275676" y="437979"/>
                  <a:pt x="262999" y="468639"/>
                  <a:pt x="237646" y="491870"/>
                </a:cubicBezTo>
                <a:cubicBezTo>
                  <a:pt x="212292" y="515101"/>
                  <a:pt x="179711" y="526717"/>
                  <a:pt x="139903" y="526717"/>
                </a:cubicBezTo>
                <a:cubicBezTo>
                  <a:pt x="98374" y="526717"/>
                  <a:pt x="64674" y="514642"/>
                  <a:pt x="38804" y="490493"/>
                </a:cubicBezTo>
                <a:cubicBezTo>
                  <a:pt x="12935" y="466344"/>
                  <a:pt x="0" y="434710"/>
                  <a:pt x="0" y="395590"/>
                </a:cubicBezTo>
                <a:cubicBezTo>
                  <a:pt x="0" y="357387"/>
                  <a:pt x="12533" y="326355"/>
                  <a:pt x="37600" y="302493"/>
                </a:cubicBezTo>
                <a:cubicBezTo>
                  <a:pt x="62667" y="278631"/>
                  <a:pt x="94932" y="266700"/>
                  <a:pt x="134396" y="266700"/>
                </a:cubicBezTo>
                <a:close/>
                <a:moveTo>
                  <a:pt x="132159" y="0"/>
                </a:moveTo>
                <a:cubicBezTo>
                  <a:pt x="174262" y="0"/>
                  <a:pt x="208707" y="13164"/>
                  <a:pt x="235495" y="39493"/>
                </a:cubicBezTo>
                <a:cubicBezTo>
                  <a:pt x="262282" y="65822"/>
                  <a:pt x="275676" y="99808"/>
                  <a:pt x="275676" y="141452"/>
                </a:cubicBezTo>
                <a:cubicBezTo>
                  <a:pt x="275676" y="167494"/>
                  <a:pt x="272292" y="189291"/>
                  <a:pt x="265523" y="206843"/>
                </a:cubicBezTo>
                <a:lnTo>
                  <a:pt x="210629" y="206843"/>
                </a:lnTo>
                <a:cubicBezTo>
                  <a:pt x="221183" y="188832"/>
                  <a:pt x="226461" y="168411"/>
                  <a:pt x="226461" y="145582"/>
                </a:cubicBezTo>
                <a:cubicBezTo>
                  <a:pt x="226461" y="119540"/>
                  <a:pt x="218143" y="98718"/>
                  <a:pt x="201509" y="83116"/>
                </a:cubicBezTo>
                <a:cubicBezTo>
                  <a:pt x="184874" y="67514"/>
                  <a:pt x="163134" y="59713"/>
                  <a:pt x="136289" y="59713"/>
                </a:cubicBezTo>
                <a:cubicBezTo>
                  <a:pt x="110133" y="59713"/>
                  <a:pt x="89081" y="67112"/>
                  <a:pt x="73135" y="81911"/>
                </a:cubicBezTo>
                <a:cubicBezTo>
                  <a:pt x="57189" y="96710"/>
                  <a:pt x="49215" y="116729"/>
                  <a:pt x="49215" y="141968"/>
                </a:cubicBezTo>
                <a:cubicBezTo>
                  <a:pt x="49215" y="165715"/>
                  <a:pt x="54952" y="187340"/>
                  <a:pt x="66424" y="206843"/>
                </a:cubicBezTo>
                <a:lnTo>
                  <a:pt x="14283" y="206843"/>
                </a:lnTo>
                <a:cubicBezTo>
                  <a:pt x="4761" y="187455"/>
                  <a:pt x="0" y="162159"/>
                  <a:pt x="0" y="130955"/>
                </a:cubicBezTo>
                <a:cubicBezTo>
                  <a:pt x="0" y="90802"/>
                  <a:pt x="12017" y="58938"/>
                  <a:pt x="36051" y="35363"/>
                </a:cubicBezTo>
                <a:cubicBezTo>
                  <a:pt x="60085" y="11788"/>
                  <a:pt x="92121" y="0"/>
                  <a:pt x="132159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9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（一）救失的意义</a:t>
            </a:r>
            <a:endParaRPr lang="zh-CN" altLang="en-US"/>
          </a:p>
        </p:txBody>
      </p:sp>
      <p:sp>
        <p:nvSpPr>
          <p:cNvPr id="33" name="Freeform 8"/>
          <p:cNvSpPr/>
          <p:nvPr>
            <p:custDataLst>
              <p:tags r:id="rId2"/>
            </p:custDataLst>
          </p:nvPr>
        </p:nvSpPr>
        <p:spPr bwMode="auto">
          <a:xfrm>
            <a:off x="1883793" y="3946747"/>
            <a:ext cx="1421428" cy="72763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3" h="54">
                <a:moveTo>
                  <a:pt x="368" y="33"/>
                </a:moveTo>
                <a:cubicBezTo>
                  <a:pt x="368" y="32"/>
                  <a:pt x="367" y="33"/>
                  <a:pt x="367" y="32"/>
                </a:cubicBezTo>
                <a:cubicBezTo>
                  <a:pt x="364" y="32"/>
                  <a:pt x="361" y="34"/>
                  <a:pt x="361" y="35"/>
                </a:cubicBezTo>
                <a:cubicBezTo>
                  <a:pt x="360" y="35"/>
                  <a:pt x="359" y="34"/>
                  <a:pt x="357" y="35"/>
                </a:cubicBezTo>
                <a:cubicBezTo>
                  <a:pt x="356" y="35"/>
                  <a:pt x="358" y="34"/>
                  <a:pt x="357" y="34"/>
                </a:cubicBezTo>
                <a:cubicBezTo>
                  <a:pt x="357" y="34"/>
                  <a:pt x="357" y="34"/>
                  <a:pt x="356" y="34"/>
                </a:cubicBezTo>
                <a:cubicBezTo>
                  <a:pt x="355" y="34"/>
                  <a:pt x="357" y="35"/>
                  <a:pt x="354" y="35"/>
                </a:cubicBezTo>
                <a:cubicBezTo>
                  <a:pt x="354" y="35"/>
                  <a:pt x="355" y="35"/>
                  <a:pt x="354" y="35"/>
                </a:cubicBezTo>
                <a:cubicBezTo>
                  <a:pt x="352" y="35"/>
                  <a:pt x="351" y="35"/>
                  <a:pt x="351" y="36"/>
                </a:cubicBezTo>
                <a:cubicBezTo>
                  <a:pt x="350" y="36"/>
                  <a:pt x="350" y="36"/>
                  <a:pt x="349" y="36"/>
                </a:cubicBezTo>
                <a:cubicBezTo>
                  <a:pt x="349" y="37"/>
                  <a:pt x="349" y="38"/>
                  <a:pt x="348" y="38"/>
                </a:cubicBezTo>
                <a:cubicBezTo>
                  <a:pt x="346" y="38"/>
                  <a:pt x="348" y="38"/>
                  <a:pt x="349" y="38"/>
                </a:cubicBezTo>
                <a:cubicBezTo>
                  <a:pt x="349" y="37"/>
                  <a:pt x="347" y="38"/>
                  <a:pt x="347" y="37"/>
                </a:cubicBezTo>
                <a:cubicBezTo>
                  <a:pt x="346" y="37"/>
                  <a:pt x="347" y="38"/>
                  <a:pt x="346" y="38"/>
                </a:cubicBezTo>
                <a:cubicBezTo>
                  <a:pt x="345" y="39"/>
                  <a:pt x="342" y="38"/>
                  <a:pt x="341" y="39"/>
                </a:cubicBezTo>
                <a:cubicBezTo>
                  <a:pt x="340" y="39"/>
                  <a:pt x="340" y="38"/>
                  <a:pt x="341" y="38"/>
                </a:cubicBezTo>
                <a:cubicBezTo>
                  <a:pt x="339" y="38"/>
                  <a:pt x="340" y="38"/>
                  <a:pt x="340" y="39"/>
                </a:cubicBezTo>
                <a:cubicBezTo>
                  <a:pt x="339" y="38"/>
                  <a:pt x="338" y="38"/>
                  <a:pt x="339" y="37"/>
                </a:cubicBezTo>
                <a:cubicBezTo>
                  <a:pt x="337" y="37"/>
                  <a:pt x="338" y="38"/>
                  <a:pt x="338" y="39"/>
                </a:cubicBezTo>
                <a:cubicBezTo>
                  <a:pt x="336" y="38"/>
                  <a:pt x="334" y="39"/>
                  <a:pt x="334" y="41"/>
                </a:cubicBezTo>
                <a:cubicBezTo>
                  <a:pt x="333" y="40"/>
                  <a:pt x="331" y="40"/>
                  <a:pt x="331" y="39"/>
                </a:cubicBezTo>
                <a:cubicBezTo>
                  <a:pt x="330" y="39"/>
                  <a:pt x="329" y="39"/>
                  <a:pt x="329" y="40"/>
                </a:cubicBezTo>
                <a:cubicBezTo>
                  <a:pt x="328" y="40"/>
                  <a:pt x="330" y="39"/>
                  <a:pt x="329" y="39"/>
                </a:cubicBezTo>
                <a:cubicBezTo>
                  <a:pt x="327" y="39"/>
                  <a:pt x="328" y="40"/>
                  <a:pt x="326" y="40"/>
                </a:cubicBezTo>
                <a:cubicBezTo>
                  <a:pt x="326" y="38"/>
                  <a:pt x="324" y="39"/>
                  <a:pt x="323" y="38"/>
                </a:cubicBezTo>
                <a:cubicBezTo>
                  <a:pt x="321" y="39"/>
                  <a:pt x="324" y="41"/>
                  <a:pt x="320" y="41"/>
                </a:cubicBezTo>
                <a:cubicBezTo>
                  <a:pt x="321" y="41"/>
                  <a:pt x="322" y="41"/>
                  <a:pt x="322" y="40"/>
                </a:cubicBezTo>
                <a:cubicBezTo>
                  <a:pt x="318" y="40"/>
                  <a:pt x="315" y="41"/>
                  <a:pt x="313" y="42"/>
                </a:cubicBezTo>
                <a:cubicBezTo>
                  <a:pt x="314" y="41"/>
                  <a:pt x="311" y="40"/>
                  <a:pt x="308" y="40"/>
                </a:cubicBezTo>
                <a:cubicBezTo>
                  <a:pt x="307" y="41"/>
                  <a:pt x="306" y="41"/>
                  <a:pt x="304" y="41"/>
                </a:cubicBezTo>
                <a:cubicBezTo>
                  <a:pt x="305" y="42"/>
                  <a:pt x="304" y="42"/>
                  <a:pt x="304" y="43"/>
                </a:cubicBezTo>
                <a:cubicBezTo>
                  <a:pt x="303" y="43"/>
                  <a:pt x="300" y="43"/>
                  <a:pt x="299" y="42"/>
                </a:cubicBezTo>
                <a:cubicBezTo>
                  <a:pt x="295" y="42"/>
                  <a:pt x="293" y="43"/>
                  <a:pt x="289" y="43"/>
                </a:cubicBezTo>
                <a:cubicBezTo>
                  <a:pt x="291" y="42"/>
                  <a:pt x="294" y="43"/>
                  <a:pt x="295" y="42"/>
                </a:cubicBezTo>
                <a:cubicBezTo>
                  <a:pt x="295" y="41"/>
                  <a:pt x="295" y="41"/>
                  <a:pt x="294" y="41"/>
                </a:cubicBezTo>
                <a:cubicBezTo>
                  <a:pt x="289" y="41"/>
                  <a:pt x="286" y="43"/>
                  <a:pt x="280" y="41"/>
                </a:cubicBezTo>
                <a:cubicBezTo>
                  <a:pt x="278" y="42"/>
                  <a:pt x="278" y="42"/>
                  <a:pt x="277" y="43"/>
                </a:cubicBezTo>
                <a:cubicBezTo>
                  <a:pt x="270" y="42"/>
                  <a:pt x="270" y="47"/>
                  <a:pt x="262" y="46"/>
                </a:cubicBezTo>
                <a:cubicBezTo>
                  <a:pt x="260" y="43"/>
                  <a:pt x="257" y="40"/>
                  <a:pt x="253" y="40"/>
                </a:cubicBezTo>
                <a:cubicBezTo>
                  <a:pt x="253" y="38"/>
                  <a:pt x="250" y="38"/>
                  <a:pt x="248" y="38"/>
                </a:cubicBezTo>
                <a:cubicBezTo>
                  <a:pt x="246" y="38"/>
                  <a:pt x="245" y="37"/>
                  <a:pt x="242" y="37"/>
                </a:cubicBezTo>
                <a:cubicBezTo>
                  <a:pt x="240" y="36"/>
                  <a:pt x="235" y="36"/>
                  <a:pt x="234" y="35"/>
                </a:cubicBezTo>
                <a:cubicBezTo>
                  <a:pt x="232" y="35"/>
                  <a:pt x="235" y="37"/>
                  <a:pt x="234" y="38"/>
                </a:cubicBezTo>
                <a:cubicBezTo>
                  <a:pt x="233" y="38"/>
                  <a:pt x="233" y="37"/>
                  <a:pt x="233" y="36"/>
                </a:cubicBezTo>
                <a:cubicBezTo>
                  <a:pt x="233" y="36"/>
                  <a:pt x="231" y="36"/>
                  <a:pt x="231" y="36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37"/>
                  <a:pt x="232" y="37"/>
                  <a:pt x="231" y="38"/>
                </a:cubicBezTo>
                <a:cubicBezTo>
                  <a:pt x="229" y="38"/>
                  <a:pt x="230" y="37"/>
                  <a:pt x="228" y="36"/>
                </a:cubicBezTo>
                <a:cubicBezTo>
                  <a:pt x="228" y="36"/>
                  <a:pt x="229" y="37"/>
                  <a:pt x="228" y="38"/>
                </a:cubicBezTo>
                <a:cubicBezTo>
                  <a:pt x="227" y="38"/>
                  <a:pt x="227" y="37"/>
                  <a:pt x="228" y="37"/>
                </a:cubicBezTo>
                <a:cubicBezTo>
                  <a:pt x="228" y="37"/>
                  <a:pt x="227" y="37"/>
                  <a:pt x="228" y="36"/>
                </a:cubicBezTo>
                <a:cubicBezTo>
                  <a:pt x="226" y="37"/>
                  <a:pt x="220" y="37"/>
                  <a:pt x="218" y="39"/>
                </a:cubicBezTo>
                <a:cubicBezTo>
                  <a:pt x="217" y="39"/>
                  <a:pt x="216" y="39"/>
                  <a:pt x="215" y="38"/>
                </a:cubicBezTo>
                <a:cubicBezTo>
                  <a:pt x="214" y="39"/>
                  <a:pt x="214" y="40"/>
                  <a:pt x="213" y="40"/>
                </a:cubicBezTo>
                <a:cubicBezTo>
                  <a:pt x="214" y="39"/>
                  <a:pt x="214" y="38"/>
                  <a:pt x="215" y="37"/>
                </a:cubicBezTo>
                <a:cubicBezTo>
                  <a:pt x="210" y="35"/>
                  <a:pt x="205" y="38"/>
                  <a:pt x="202" y="39"/>
                </a:cubicBezTo>
                <a:cubicBezTo>
                  <a:pt x="197" y="37"/>
                  <a:pt x="194" y="40"/>
                  <a:pt x="192" y="41"/>
                </a:cubicBezTo>
                <a:cubicBezTo>
                  <a:pt x="192" y="42"/>
                  <a:pt x="193" y="41"/>
                  <a:pt x="194" y="41"/>
                </a:cubicBezTo>
                <a:cubicBezTo>
                  <a:pt x="193" y="42"/>
                  <a:pt x="191" y="42"/>
                  <a:pt x="189" y="42"/>
                </a:cubicBezTo>
                <a:cubicBezTo>
                  <a:pt x="188" y="41"/>
                  <a:pt x="190" y="42"/>
                  <a:pt x="190" y="41"/>
                </a:cubicBezTo>
                <a:cubicBezTo>
                  <a:pt x="190" y="40"/>
                  <a:pt x="188" y="41"/>
                  <a:pt x="187" y="41"/>
                </a:cubicBezTo>
                <a:cubicBezTo>
                  <a:pt x="186" y="42"/>
                  <a:pt x="188" y="43"/>
                  <a:pt x="188" y="44"/>
                </a:cubicBezTo>
                <a:cubicBezTo>
                  <a:pt x="186" y="43"/>
                  <a:pt x="187" y="42"/>
                  <a:pt x="183" y="42"/>
                </a:cubicBezTo>
                <a:cubicBezTo>
                  <a:pt x="182" y="43"/>
                  <a:pt x="183" y="43"/>
                  <a:pt x="182" y="44"/>
                </a:cubicBezTo>
                <a:cubicBezTo>
                  <a:pt x="181" y="44"/>
                  <a:pt x="182" y="43"/>
                  <a:pt x="182" y="42"/>
                </a:cubicBezTo>
                <a:cubicBezTo>
                  <a:pt x="181" y="43"/>
                  <a:pt x="181" y="43"/>
                  <a:pt x="180" y="43"/>
                </a:cubicBezTo>
                <a:cubicBezTo>
                  <a:pt x="180" y="43"/>
                  <a:pt x="181" y="43"/>
                  <a:pt x="180" y="44"/>
                </a:cubicBezTo>
                <a:cubicBezTo>
                  <a:pt x="179" y="44"/>
                  <a:pt x="179" y="44"/>
                  <a:pt x="179" y="45"/>
                </a:cubicBezTo>
                <a:cubicBezTo>
                  <a:pt x="178" y="44"/>
                  <a:pt x="179" y="43"/>
                  <a:pt x="179" y="43"/>
                </a:cubicBezTo>
                <a:cubicBezTo>
                  <a:pt x="177" y="43"/>
                  <a:pt x="176" y="43"/>
                  <a:pt x="175" y="44"/>
                </a:cubicBezTo>
                <a:cubicBezTo>
                  <a:pt x="175" y="44"/>
                  <a:pt x="176" y="44"/>
                  <a:pt x="178" y="44"/>
                </a:cubicBezTo>
                <a:cubicBezTo>
                  <a:pt x="176" y="44"/>
                  <a:pt x="175" y="45"/>
                  <a:pt x="175" y="46"/>
                </a:cubicBezTo>
                <a:cubicBezTo>
                  <a:pt x="175" y="46"/>
                  <a:pt x="175" y="45"/>
                  <a:pt x="174" y="45"/>
                </a:cubicBezTo>
                <a:cubicBezTo>
                  <a:pt x="173" y="46"/>
                  <a:pt x="174" y="46"/>
                  <a:pt x="174" y="47"/>
                </a:cubicBezTo>
                <a:cubicBezTo>
                  <a:pt x="173" y="47"/>
                  <a:pt x="173" y="47"/>
                  <a:pt x="172" y="47"/>
                </a:cubicBezTo>
                <a:cubicBezTo>
                  <a:pt x="174" y="46"/>
                  <a:pt x="174" y="45"/>
                  <a:pt x="173" y="44"/>
                </a:cubicBezTo>
                <a:cubicBezTo>
                  <a:pt x="172" y="45"/>
                  <a:pt x="172" y="45"/>
                  <a:pt x="172" y="46"/>
                </a:cubicBezTo>
                <a:cubicBezTo>
                  <a:pt x="172" y="46"/>
                  <a:pt x="172" y="45"/>
                  <a:pt x="172" y="45"/>
                </a:cubicBezTo>
                <a:cubicBezTo>
                  <a:pt x="171" y="47"/>
                  <a:pt x="171" y="48"/>
                  <a:pt x="171" y="50"/>
                </a:cubicBezTo>
                <a:cubicBezTo>
                  <a:pt x="168" y="51"/>
                  <a:pt x="163" y="51"/>
                  <a:pt x="161" y="52"/>
                </a:cubicBezTo>
                <a:cubicBezTo>
                  <a:pt x="160" y="52"/>
                  <a:pt x="161" y="52"/>
                  <a:pt x="161" y="51"/>
                </a:cubicBezTo>
                <a:cubicBezTo>
                  <a:pt x="160" y="51"/>
                  <a:pt x="158" y="51"/>
                  <a:pt x="157" y="51"/>
                </a:cubicBezTo>
                <a:cubicBezTo>
                  <a:pt x="157" y="51"/>
                  <a:pt x="157" y="50"/>
                  <a:pt x="158" y="50"/>
                </a:cubicBezTo>
                <a:cubicBezTo>
                  <a:pt x="158" y="50"/>
                  <a:pt x="158" y="50"/>
                  <a:pt x="157" y="50"/>
                </a:cubicBezTo>
                <a:cubicBezTo>
                  <a:pt x="156" y="50"/>
                  <a:pt x="155" y="51"/>
                  <a:pt x="154" y="51"/>
                </a:cubicBezTo>
                <a:cubicBezTo>
                  <a:pt x="154" y="52"/>
                  <a:pt x="154" y="53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0" y="54"/>
                  <a:pt x="152" y="54"/>
                  <a:pt x="152" y="54"/>
                </a:cubicBezTo>
                <a:cubicBezTo>
                  <a:pt x="151" y="53"/>
                  <a:pt x="149" y="53"/>
                  <a:pt x="149" y="53"/>
                </a:cubicBezTo>
                <a:cubicBezTo>
                  <a:pt x="149" y="53"/>
                  <a:pt x="150" y="50"/>
                  <a:pt x="152" y="49"/>
                </a:cubicBezTo>
                <a:cubicBezTo>
                  <a:pt x="151" y="49"/>
                  <a:pt x="150" y="49"/>
                  <a:pt x="148" y="49"/>
                </a:cubicBezTo>
                <a:cubicBezTo>
                  <a:pt x="148" y="50"/>
                  <a:pt x="147" y="51"/>
                  <a:pt x="147" y="51"/>
                </a:cubicBezTo>
                <a:cubicBezTo>
                  <a:pt x="145" y="51"/>
                  <a:pt x="143" y="52"/>
                  <a:pt x="140" y="52"/>
                </a:cubicBezTo>
                <a:cubicBezTo>
                  <a:pt x="141" y="52"/>
                  <a:pt x="142" y="52"/>
                  <a:pt x="143" y="52"/>
                </a:cubicBezTo>
                <a:cubicBezTo>
                  <a:pt x="143" y="51"/>
                  <a:pt x="143" y="51"/>
                  <a:pt x="143" y="51"/>
                </a:cubicBezTo>
                <a:cubicBezTo>
                  <a:pt x="140" y="51"/>
                  <a:pt x="137" y="51"/>
                  <a:pt x="135" y="52"/>
                </a:cubicBezTo>
                <a:cubicBezTo>
                  <a:pt x="134" y="52"/>
                  <a:pt x="134" y="51"/>
                  <a:pt x="135" y="51"/>
                </a:cubicBezTo>
                <a:cubicBezTo>
                  <a:pt x="131" y="51"/>
                  <a:pt x="128" y="50"/>
                  <a:pt x="125" y="51"/>
                </a:cubicBezTo>
                <a:cubicBezTo>
                  <a:pt x="124" y="51"/>
                  <a:pt x="120" y="52"/>
                  <a:pt x="120" y="51"/>
                </a:cubicBezTo>
                <a:cubicBezTo>
                  <a:pt x="122" y="51"/>
                  <a:pt x="123" y="51"/>
                  <a:pt x="125" y="50"/>
                </a:cubicBezTo>
                <a:cubicBezTo>
                  <a:pt x="125" y="50"/>
                  <a:pt x="124" y="50"/>
                  <a:pt x="124" y="49"/>
                </a:cubicBezTo>
                <a:cubicBezTo>
                  <a:pt x="121" y="49"/>
                  <a:pt x="120" y="50"/>
                  <a:pt x="118" y="51"/>
                </a:cubicBezTo>
                <a:cubicBezTo>
                  <a:pt x="117" y="50"/>
                  <a:pt x="119" y="50"/>
                  <a:pt x="118" y="49"/>
                </a:cubicBezTo>
                <a:cubicBezTo>
                  <a:pt x="117" y="50"/>
                  <a:pt x="116" y="50"/>
                  <a:pt x="116" y="50"/>
                </a:cubicBezTo>
                <a:cubicBezTo>
                  <a:pt x="115" y="50"/>
                  <a:pt x="118" y="49"/>
                  <a:pt x="116" y="49"/>
                </a:cubicBezTo>
                <a:cubicBezTo>
                  <a:pt x="116" y="50"/>
                  <a:pt x="114" y="50"/>
                  <a:pt x="115" y="51"/>
                </a:cubicBezTo>
                <a:cubicBezTo>
                  <a:pt x="114" y="52"/>
                  <a:pt x="114" y="51"/>
                  <a:pt x="114" y="50"/>
                </a:cubicBezTo>
                <a:cubicBezTo>
                  <a:pt x="113" y="50"/>
                  <a:pt x="113" y="51"/>
                  <a:pt x="112" y="50"/>
                </a:cubicBezTo>
                <a:cubicBezTo>
                  <a:pt x="112" y="51"/>
                  <a:pt x="111" y="52"/>
                  <a:pt x="109" y="52"/>
                </a:cubicBezTo>
                <a:cubicBezTo>
                  <a:pt x="112" y="51"/>
                  <a:pt x="110" y="50"/>
                  <a:pt x="111" y="49"/>
                </a:cubicBezTo>
                <a:cubicBezTo>
                  <a:pt x="110" y="50"/>
                  <a:pt x="107" y="49"/>
                  <a:pt x="107" y="51"/>
                </a:cubicBezTo>
                <a:cubicBezTo>
                  <a:pt x="104" y="50"/>
                  <a:pt x="95" y="48"/>
                  <a:pt x="93" y="51"/>
                </a:cubicBezTo>
                <a:cubicBezTo>
                  <a:pt x="91" y="50"/>
                  <a:pt x="90" y="52"/>
                  <a:pt x="86" y="52"/>
                </a:cubicBezTo>
                <a:cubicBezTo>
                  <a:pt x="87" y="51"/>
                  <a:pt x="89" y="51"/>
                  <a:pt x="90" y="50"/>
                </a:cubicBezTo>
                <a:cubicBezTo>
                  <a:pt x="89" y="50"/>
                  <a:pt x="87" y="48"/>
                  <a:pt x="86" y="50"/>
                </a:cubicBezTo>
                <a:cubicBezTo>
                  <a:pt x="87" y="48"/>
                  <a:pt x="80" y="47"/>
                  <a:pt x="75" y="47"/>
                </a:cubicBezTo>
                <a:cubicBezTo>
                  <a:pt x="74" y="49"/>
                  <a:pt x="71" y="51"/>
                  <a:pt x="66" y="51"/>
                </a:cubicBezTo>
                <a:cubicBezTo>
                  <a:pt x="66" y="51"/>
                  <a:pt x="68" y="51"/>
                  <a:pt x="68" y="51"/>
                </a:cubicBezTo>
                <a:cubicBezTo>
                  <a:pt x="68" y="50"/>
                  <a:pt x="65" y="51"/>
                  <a:pt x="65" y="50"/>
                </a:cubicBezTo>
                <a:cubicBezTo>
                  <a:pt x="67" y="50"/>
                  <a:pt x="69" y="50"/>
                  <a:pt x="71" y="49"/>
                </a:cubicBezTo>
                <a:cubicBezTo>
                  <a:pt x="70" y="49"/>
                  <a:pt x="68" y="50"/>
                  <a:pt x="66" y="49"/>
                </a:cubicBezTo>
                <a:cubicBezTo>
                  <a:pt x="68" y="49"/>
                  <a:pt x="71" y="49"/>
                  <a:pt x="73" y="48"/>
                </a:cubicBezTo>
                <a:cubicBezTo>
                  <a:pt x="73" y="48"/>
                  <a:pt x="72" y="47"/>
                  <a:pt x="73" y="47"/>
                </a:cubicBezTo>
                <a:cubicBezTo>
                  <a:pt x="71" y="46"/>
                  <a:pt x="68" y="45"/>
                  <a:pt x="67" y="43"/>
                </a:cubicBezTo>
                <a:cubicBezTo>
                  <a:pt x="67" y="43"/>
                  <a:pt x="65" y="43"/>
                  <a:pt x="64" y="43"/>
                </a:cubicBezTo>
                <a:cubicBezTo>
                  <a:pt x="64" y="43"/>
                  <a:pt x="66" y="42"/>
                  <a:pt x="64" y="42"/>
                </a:cubicBezTo>
                <a:cubicBezTo>
                  <a:pt x="63" y="42"/>
                  <a:pt x="63" y="43"/>
                  <a:pt x="61" y="44"/>
                </a:cubicBezTo>
                <a:cubicBezTo>
                  <a:pt x="62" y="43"/>
                  <a:pt x="63" y="42"/>
                  <a:pt x="64" y="42"/>
                </a:cubicBezTo>
                <a:cubicBezTo>
                  <a:pt x="64" y="41"/>
                  <a:pt x="63" y="41"/>
                  <a:pt x="62" y="41"/>
                </a:cubicBezTo>
                <a:cubicBezTo>
                  <a:pt x="63" y="41"/>
                  <a:pt x="64" y="40"/>
                  <a:pt x="63" y="39"/>
                </a:cubicBezTo>
                <a:cubicBezTo>
                  <a:pt x="62" y="39"/>
                  <a:pt x="63" y="40"/>
                  <a:pt x="62" y="41"/>
                </a:cubicBezTo>
                <a:cubicBezTo>
                  <a:pt x="60" y="41"/>
                  <a:pt x="58" y="40"/>
                  <a:pt x="56" y="40"/>
                </a:cubicBezTo>
                <a:cubicBezTo>
                  <a:pt x="54" y="40"/>
                  <a:pt x="56" y="41"/>
                  <a:pt x="56" y="41"/>
                </a:cubicBezTo>
                <a:cubicBezTo>
                  <a:pt x="55" y="42"/>
                  <a:pt x="55" y="40"/>
                  <a:pt x="55" y="40"/>
                </a:cubicBezTo>
                <a:cubicBezTo>
                  <a:pt x="54" y="40"/>
                  <a:pt x="53" y="40"/>
                  <a:pt x="52" y="40"/>
                </a:cubicBezTo>
                <a:cubicBezTo>
                  <a:pt x="53" y="42"/>
                  <a:pt x="50" y="42"/>
                  <a:pt x="46" y="42"/>
                </a:cubicBezTo>
                <a:cubicBezTo>
                  <a:pt x="47" y="41"/>
                  <a:pt x="44" y="41"/>
                  <a:pt x="42" y="41"/>
                </a:cubicBezTo>
                <a:cubicBezTo>
                  <a:pt x="42" y="41"/>
                  <a:pt x="41" y="42"/>
                  <a:pt x="41" y="43"/>
                </a:cubicBezTo>
                <a:cubicBezTo>
                  <a:pt x="38" y="42"/>
                  <a:pt x="39" y="41"/>
                  <a:pt x="40" y="40"/>
                </a:cubicBezTo>
                <a:cubicBezTo>
                  <a:pt x="38" y="40"/>
                  <a:pt x="37" y="40"/>
                  <a:pt x="36" y="40"/>
                </a:cubicBezTo>
                <a:cubicBezTo>
                  <a:pt x="38" y="40"/>
                  <a:pt x="34" y="41"/>
                  <a:pt x="36" y="41"/>
                </a:cubicBezTo>
                <a:cubicBezTo>
                  <a:pt x="34" y="42"/>
                  <a:pt x="31" y="43"/>
                  <a:pt x="29" y="43"/>
                </a:cubicBezTo>
                <a:cubicBezTo>
                  <a:pt x="30" y="42"/>
                  <a:pt x="31" y="42"/>
                  <a:pt x="31" y="41"/>
                </a:cubicBezTo>
                <a:cubicBezTo>
                  <a:pt x="29" y="41"/>
                  <a:pt x="32" y="38"/>
                  <a:pt x="28" y="38"/>
                </a:cubicBezTo>
                <a:cubicBezTo>
                  <a:pt x="30" y="37"/>
                  <a:pt x="26" y="38"/>
                  <a:pt x="26" y="37"/>
                </a:cubicBezTo>
                <a:cubicBezTo>
                  <a:pt x="28" y="38"/>
                  <a:pt x="32" y="38"/>
                  <a:pt x="35" y="38"/>
                </a:cubicBezTo>
                <a:cubicBezTo>
                  <a:pt x="36" y="38"/>
                  <a:pt x="36" y="39"/>
                  <a:pt x="36" y="39"/>
                </a:cubicBezTo>
                <a:cubicBezTo>
                  <a:pt x="41" y="39"/>
                  <a:pt x="41" y="38"/>
                  <a:pt x="42" y="36"/>
                </a:cubicBezTo>
                <a:cubicBezTo>
                  <a:pt x="37" y="35"/>
                  <a:pt x="33" y="34"/>
                  <a:pt x="27" y="33"/>
                </a:cubicBezTo>
                <a:cubicBezTo>
                  <a:pt x="25" y="33"/>
                  <a:pt x="26" y="35"/>
                  <a:pt x="25" y="36"/>
                </a:cubicBezTo>
                <a:cubicBezTo>
                  <a:pt x="22" y="34"/>
                  <a:pt x="24" y="32"/>
                  <a:pt x="20" y="32"/>
                </a:cubicBezTo>
                <a:cubicBezTo>
                  <a:pt x="18" y="32"/>
                  <a:pt x="18" y="32"/>
                  <a:pt x="16" y="32"/>
                </a:cubicBezTo>
                <a:cubicBezTo>
                  <a:pt x="15" y="31"/>
                  <a:pt x="11" y="32"/>
                  <a:pt x="12" y="30"/>
                </a:cubicBezTo>
                <a:cubicBezTo>
                  <a:pt x="11" y="30"/>
                  <a:pt x="11" y="30"/>
                  <a:pt x="10" y="31"/>
                </a:cubicBezTo>
                <a:cubicBezTo>
                  <a:pt x="11" y="30"/>
                  <a:pt x="9" y="29"/>
                  <a:pt x="8" y="28"/>
                </a:cubicBezTo>
                <a:cubicBezTo>
                  <a:pt x="4" y="28"/>
                  <a:pt x="3" y="26"/>
                  <a:pt x="0" y="26"/>
                </a:cubicBezTo>
                <a:cubicBezTo>
                  <a:pt x="1" y="25"/>
                  <a:pt x="1" y="24"/>
                  <a:pt x="3" y="25"/>
                </a:cubicBezTo>
                <a:cubicBezTo>
                  <a:pt x="0" y="22"/>
                  <a:pt x="8" y="23"/>
                  <a:pt x="8" y="21"/>
                </a:cubicBezTo>
                <a:cubicBezTo>
                  <a:pt x="12" y="21"/>
                  <a:pt x="11" y="19"/>
                  <a:pt x="13" y="19"/>
                </a:cubicBezTo>
                <a:cubicBezTo>
                  <a:pt x="11" y="18"/>
                  <a:pt x="8" y="19"/>
                  <a:pt x="6" y="20"/>
                </a:cubicBezTo>
                <a:cubicBezTo>
                  <a:pt x="6" y="19"/>
                  <a:pt x="8" y="19"/>
                  <a:pt x="9" y="19"/>
                </a:cubicBezTo>
                <a:cubicBezTo>
                  <a:pt x="9" y="19"/>
                  <a:pt x="9" y="18"/>
                  <a:pt x="9" y="18"/>
                </a:cubicBezTo>
                <a:cubicBezTo>
                  <a:pt x="11" y="18"/>
                  <a:pt x="12" y="18"/>
                  <a:pt x="14" y="18"/>
                </a:cubicBezTo>
                <a:cubicBezTo>
                  <a:pt x="16" y="17"/>
                  <a:pt x="15" y="15"/>
                  <a:pt x="19" y="15"/>
                </a:cubicBezTo>
                <a:cubicBezTo>
                  <a:pt x="21" y="15"/>
                  <a:pt x="26" y="14"/>
                  <a:pt x="28" y="15"/>
                </a:cubicBezTo>
                <a:cubicBezTo>
                  <a:pt x="26" y="15"/>
                  <a:pt x="28" y="16"/>
                  <a:pt x="29" y="16"/>
                </a:cubicBezTo>
                <a:cubicBezTo>
                  <a:pt x="30" y="16"/>
                  <a:pt x="30" y="16"/>
                  <a:pt x="31" y="16"/>
                </a:cubicBezTo>
                <a:cubicBezTo>
                  <a:pt x="32" y="14"/>
                  <a:pt x="33" y="13"/>
                  <a:pt x="32" y="12"/>
                </a:cubicBezTo>
                <a:cubicBezTo>
                  <a:pt x="28" y="12"/>
                  <a:pt x="28" y="13"/>
                  <a:pt x="28" y="15"/>
                </a:cubicBezTo>
                <a:cubicBezTo>
                  <a:pt x="26" y="12"/>
                  <a:pt x="34" y="10"/>
                  <a:pt x="37" y="12"/>
                </a:cubicBezTo>
                <a:cubicBezTo>
                  <a:pt x="38" y="12"/>
                  <a:pt x="39" y="11"/>
                  <a:pt x="41" y="11"/>
                </a:cubicBezTo>
                <a:cubicBezTo>
                  <a:pt x="43" y="12"/>
                  <a:pt x="46" y="12"/>
                  <a:pt x="48" y="12"/>
                </a:cubicBezTo>
                <a:cubicBezTo>
                  <a:pt x="49" y="12"/>
                  <a:pt x="53" y="12"/>
                  <a:pt x="54" y="11"/>
                </a:cubicBezTo>
                <a:cubicBezTo>
                  <a:pt x="54" y="10"/>
                  <a:pt x="51" y="9"/>
                  <a:pt x="53" y="9"/>
                </a:cubicBezTo>
                <a:cubicBezTo>
                  <a:pt x="55" y="9"/>
                  <a:pt x="55" y="11"/>
                  <a:pt x="56" y="10"/>
                </a:cubicBezTo>
                <a:cubicBezTo>
                  <a:pt x="57" y="11"/>
                  <a:pt x="55" y="12"/>
                  <a:pt x="57" y="13"/>
                </a:cubicBezTo>
                <a:cubicBezTo>
                  <a:pt x="58" y="13"/>
                  <a:pt x="60" y="13"/>
                  <a:pt x="61" y="12"/>
                </a:cubicBezTo>
                <a:cubicBezTo>
                  <a:pt x="60" y="12"/>
                  <a:pt x="58" y="12"/>
                  <a:pt x="58" y="13"/>
                </a:cubicBezTo>
                <a:cubicBezTo>
                  <a:pt x="57" y="12"/>
                  <a:pt x="60" y="12"/>
                  <a:pt x="60" y="11"/>
                </a:cubicBezTo>
                <a:cubicBezTo>
                  <a:pt x="60" y="12"/>
                  <a:pt x="60" y="12"/>
                  <a:pt x="62" y="12"/>
                </a:cubicBezTo>
                <a:cubicBezTo>
                  <a:pt x="62" y="12"/>
                  <a:pt x="62" y="11"/>
                  <a:pt x="61" y="11"/>
                </a:cubicBezTo>
                <a:cubicBezTo>
                  <a:pt x="61" y="11"/>
                  <a:pt x="63" y="11"/>
                  <a:pt x="64" y="11"/>
                </a:cubicBezTo>
                <a:cubicBezTo>
                  <a:pt x="63" y="10"/>
                  <a:pt x="64" y="10"/>
                  <a:pt x="64" y="9"/>
                </a:cubicBezTo>
                <a:cubicBezTo>
                  <a:pt x="65" y="9"/>
                  <a:pt x="64" y="10"/>
                  <a:pt x="64" y="11"/>
                </a:cubicBezTo>
                <a:cubicBezTo>
                  <a:pt x="66" y="11"/>
                  <a:pt x="70" y="13"/>
                  <a:pt x="72" y="11"/>
                </a:cubicBezTo>
                <a:cubicBezTo>
                  <a:pt x="71" y="11"/>
                  <a:pt x="69" y="11"/>
                  <a:pt x="69" y="9"/>
                </a:cubicBezTo>
                <a:cubicBezTo>
                  <a:pt x="70" y="10"/>
                  <a:pt x="71" y="10"/>
                  <a:pt x="72" y="11"/>
                </a:cubicBezTo>
                <a:cubicBezTo>
                  <a:pt x="74" y="11"/>
                  <a:pt x="73" y="10"/>
                  <a:pt x="73" y="10"/>
                </a:cubicBezTo>
                <a:cubicBezTo>
                  <a:pt x="75" y="9"/>
                  <a:pt x="75" y="10"/>
                  <a:pt x="78" y="10"/>
                </a:cubicBezTo>
                <a:cubicBezTo>
                  <a:pt x="79" y="9"/>
                  <a:pt x="78" y="7"/>
                  <a:pt x="80" y="7"/>
                </a:cubicBezTo>
                <a:cubicBezTo>
                  <a:pt x="80" y="8"/>
                  <a:pt x="79" y="9"/>
                  <a:pt x="79" y="10"/>
                </a:cubicBezTo>
                <a:cubicBezTo>
                  <a:pt x="80" y="10"/>
                  <a:pt x="82" y="11"/>
                  <a:pt x="82" y="12"/>
                </a:cubicBezTo>
                <a:cubicBezTo>
                  <a:pt x="84" y="11"/>
                  <a:pt x="84" y="12"/>
                  <a:pt x="86" y="12"/>
                </a:cubicBezTo>
                <a:cubicBezTo>
                  <a:pt x="86" y="11"/>
                  <a:pt x="85" y="11"/>
                  <a:pt x="83" y="11"/>
                </a:cubicBezTo>
                <a:cubicBezTo>
                  <a:pt x="83" y="10"/>
                  <a:pt x="83" y="10"/>
                  <a:pt x="83" y="9"/>
                </a:cubicBezTo>
                <a:cubicBezTo>
                  <a:pt x="84" y="10"/>
                  <a:pt x="84" y="9"/>
                  <a:pt x="86" y="9"/>
                </a:cubicBezTo>
                <a:cubicBezTo>
                  <a:pt x="83" y="10"/>
                  <a:pt x="86" y="11"/>
                  <a:pt x="86" y="12"/>
                </a:cubicBezTo>
                <a:cubicBezTo>
                  <a:pt x="89" y="12"/>
                  <a:pt x="93" y="13"/>
                  <a:pt x="95" y="11"/>
                </a:cubicBezTo>
                <a:cubicBezTo>
                  <a:pt x="96" y="12"/>
                  <a:pt x="96" y="12"/>
                  <a:pt x="96" y="12"/>
                </a:cubicBezTo>
                <a:cubicBezTo>
                  <a:pt x="97" y="12"/>
                  <a:pt x="101" y="12"/>
                  <a:pt x="102" y="11"/>
                </a:cubicBezTo>
                <a:cubicBezTo>
                  <a:pt x="100" y="11"/>
                  <a:pt x="101" y="9"/>
                  <a:pt x="103" y="9"/>
                </a:cubicBezTo>
                <a:cubicBezTo>
                  <a:pt x="103" y="8"/>
                  <a:pt x="102" y="8"/>
                  <a:pt x="102" y="7"/>
                </a:cubicBezTo>
                <a:cubicBezTo>
                  <a:pt x="104" y="8"/>
                  <a:pt x="103" y="9"/>
                  <a:pt x="105" y="10"/>
                </a:cubicBezTo>
                <a:cubicBezTo>
                  <a:pt x="105" y="9"/>
                  <a:pt x="104" y="7"/>
                  <a:pt x="106" y="6"/>
                </a:cubicBezTo>
                <a:cubicBezTo>
                  <a:pt x="107" y="6"/>
                  <a:pt x="108" y="7"/>
                  <a:pt x="109" y="6"/>
                </a:cubicBezTo>
                <a:cubicBezTo>
                  <a:pt x="109" y="8"/>
                  <a:pt x="106" y="8"/>
                  <a:pt x="105" y="9"/>
                </a:cubicBezTo>
                <a:cubicBezTo>
                  <a:pt x="106" y="9"/>
                  <a:pt x="108" y="9"/>
                  <a:pt x="108" y="10"/>
                </a:cubicBezTo>
                <a:cubicBezTo>
                  <a:pt x="109" y="10"/>
                  <a:pt x="111" y="10"/>
                  <a:pt x="110" y="10"/>
                </a:cubicBezTo>
                <a:cubicBezTo>
                  <a:pt x="110" y="9"/>
                  <a:pt x="112" y="10"/>
                  <a:pt x="112" y="10"/>
                </a:cubicBezTo>
                <a:cubicBezTo>
                  <a:pt x="113" y="10"/>
                  <a:pt x="114" y="10"/>
                  <a:pt x="116" y="10"/>
                </a:cubicBezTo>
                <a:cubicBezTo>
                  <a:pt x="116" y="9"/>
                  <a:pt x="114" y="8"/>
                  <a:pt x="116" y="8"/>
                </a:cubicBezTo>
                <a:cubicBezTo>
                  <a:pt x="116" y="9"/>
                  <a:pt x="116" y="9"/>
                  <a:pt x="116" y="9"/>
                </a:cubicBezTo>
                <a:cubicBezTo>
                  <a:pt x="119" y="8"/>
                  <a:pt x="119" y="10"/>
                  <a:pt x="122" y="9"/>
                </a:cubicBezTo>
                <a:cubicBezTo>
                  <a:pt x="122" y="8"/>
                  <a:pt x="121" y="8"/>
                  <a:pt x="121" y="7"/>
                </a:cubicBezTo>
                <a:cubicBezTo>
                  <a:pt x="122" y="7"/>
                  <a:pt x="123" y="8"/>
                  <a:pt x="124" y="8"/>
                </a:cubicBezTo>
                <a:cubicBezTo>
                  <a:pt x="124" y="8"/>
                  <a:pt x="123" y="8"/>
                  <a:pt x="123" y="8"/>
                </a:cubicBezTo>
                <a:cubicBezTo>
                  <a:pt x="126" y="8"/>
                  <a:pt x="125" y="7"/>
                  <a:pt x="126" y="6"/>
                </a:cubicBezTo>
                <a:cubicBezTo>
                  <a:pt x="127" y="6"/>
                  <a:pt x="125" y="7"/>
                  <a:pt x="127" y="7"/>
                </a:cubicBezTo>
                <a:cubicBezTo>
                  <a:pt x="129" y="7"/>
                  <a:pt x="128" y="6"/>
                  <a:pt x="129" y="6"/>
                </a:cubicBezTo>
                <a:cubicBezTo>
                  <a:pt x="129" y="5"/>
                  <a:pt x="128" y="6"/>
                  <a:pt x="128" y="5"/>
                </a:cubicBezTo>
                <a:cubicBezTo>
                  <a:pt x="129" y="5"/>
                  <a:pt x="130" y="4"/>
                  <a:pt x="131" y="3"/>
                </a:cubicBezTo>
                <a:cubicBezTo>
                  <a:pt x="133" y="3"/>
                  <a:pt x="135" y="4"/>
                  <a:pt x="135" y="5"/>
                </a:cubicBezTo>
                <a:cubicBezTo>
                  <a:pt x="142" y="4"/>
                  <a:pt x="145" y="6"/>
                  <a:pt x="150" y="5"/>
                </a:cubicBezTo>
                <a:cubicBezTo>
                  <a:pt x="150" y="5"/>
                  <a:pt x="151" y="4"/>
                  <a:pt x="151" y="4"/>
                </a:cubicBezTo>
                <a:cubicBezTo>
                  <a:pt x="154" y="4"/>
                  <a:pt x="155" y="4"/>
                  <a:pt x="156" y="3"/>
                </a:cubicBezTo>
                <a:cubicBezTo>
                  <a:pt x="157" y="3"/>
                  <a:pt x="156" y="4"/>
                  <a:pt x="156" y="5"/>
                </a:cubicBezTo>
                <a:cubicBezTo>
                  <a:pt x="157" y="4"/>
                  <a:pt x="157" y="4"/>
                  <a:pt x="158" y="3"/>
                </a:cubicBezTo>
                <a:cubicBezTo>
                  <a:pt x="159" y="4"/>
                  <a:pt x="157" y="4"/>
                  <a:pt x="158" y="4"/>
                </a:cubicBezTo>
                <a:cubicBezTo>
                  <a:pt x="160" y="4"/>
                  <a:pt x="159" y="4"/>
                  <a:pt x="160" y="3"/>
                </a:cubicBezTo>
                <a:cubicBezTo>
                  <a:pt x="162" y="4"/>
                  <a:pt x="159" y="4"/>
                  <a:pt x="160" y="4"/>
                </a:cubicBezTo>
                <a:cubicBezTo>
                  <a:pt x="160" y="5"/>
                  <a:pt x="161" y="5"/>
                  <a:pt x="161" y="5"/>
                </a:cubicBezTo>
                <a:cubicBezTo>
                  <a:pt x="163" y="4"/>
                  <a:pt x="164" y="3"/>
                  <a:pt x="166" y="2"/>
                </a:cubicBezTo>
                <a:cubicBezTo>
                  <a:pt x="167" y="2"/>
                  <a:pt x="167" y="2"/>
                  <a:pt x="168" y="2"/>
                </a:cubicBezTo>
                <a:cubicBezTo>
                  <a:pt x="167" y="3"/>
                  <a:pt x="170" y="2"/>
                  <a:pt x="168" y="3"/>
                </a:cubicBezTo>
                <a:cubicBezTo>
                  <a:pt x="170" y="4"/>
                  <a:pt x="172" y="3"/>
                  <a:pt x="173" y="3"/>
                </a:cubicBezTo>
                <a:cubicBezTo>
                  <a:pt x="173" y="3"/>
                  <a:pt x="173" y="4"/>
                  <a:pt x="173" y="4"/>
                </a:cubicBezTo>
                <a:cubicBezTo>
                  <a:pt x="175" y="3"/>
                  <a:pt x="176" y="5"/>
                  <a:pt x="178" y="4"/>
                </a:cubicBezTo>
                <a:cubicBezTo>
                  <a:pt x="178" y="5"/>
                  <a:pt x="176" y="4"/>
                  <a:pt x="176" y="5"/>
                </a:cubicBezTo>
                <a:cubicBezTo>
                  <a:pt x="175" y="5"/>
                  <a:pt x="177" y="5"/>
                  <a:pt x="177" y="6"/>
                </a:cubicBezTo>
                <a:cubicBezTo>
                  <a:pt x="177" y="4"/>
                  <a:pt x="183" y="2"/>
                  <a:pt x="187" y="3"/>
                </a:cubicBezTo>
                <a:cubicBezTo>
                  <a:pt x="186" y="4"/>
                  <a:pt x="187" y="4"/>
                  <a:pt x="185" y="4"/>
                </a:cubicBezTo>
                <a:cubicBezTo>
                  <a:pt x="185" y="4"/>
                  <a:pt x="186" y="4"/>
                  <a:pt x="186" y="4"/>
                </a:cubicBezTo>
                <a:cubicBezTo>
                  <a:pt x="181" y="4"/>
                  <a:pt x="178" y="6"/>
                  <a:pt x="182" y="8"/>
                </a:cubicBezTo>
                <a:cubicBezTo>
                  <a:pt x="183" y="8"/>
                  <a:pt x="183" y="7"/>
                  <a:pt x="182" y="6"/>
                </a:cubicBezTo>
                <a:cubicBezTo>
                  <a:pt x="184" y="6"/>
                  <a:pt x="184" y="5"/>
                  <a:pt x="186" y="5"/>
                </a:cubicBezTo>
                <a:cubicBezTo>
                  <a:pt x="186" y="6"/>
                  <a:pt x="185" y="6"/>
                  <a:pt x="185" y="6"/>
                </a:cubicBezTo>
                <a:cubicBezTo>
                  <a:pt x="185" y="6"/>
                  <a:pt x="187" y="5"/>
                  <a:pt x="187" y="5"/>
                </a:cubicBezTo>
                <a:cubicBezTo>
                  <a:pt x="188" y="5"/>
                  <a:pt x="186" y="5"/>
                  <a:pt x="187" y="6"/>
                </a:cubicBezTo>
                <a:cubicBezTo>
                  <a:pt x="188" y="6"/>
                  <a:pt x="189" y="5"/>
                  <a:pt x="190" y="5"/>
                </a:cubicBezTo>
                <a:cubicBezTo>
                  <a:pt x="189" y="4"/>
                  <a:pt x="189" y="4"/>
                  <a:pt x="188" y="3"/>
                </a:cubicBezTo>
                <a:cubicBezTo>
                  <a:pt x="189" y="3"/>
                  <a:pt x="190" y="3"/>
                  <a:pt x="191" y="2"/>
                </a:cubicBezTo>
                <a:cubicBezTo>
                  <a:pt x="190" y="1"/>
                  <a:pt x="192" y="1"/>
                  <a:pt x="194" y="1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3" y="3"/>
                  <a:pt x="195" y="3"/>
                </a:cubicBezTo>
                <a:cubicBezTo>
                  <a:pt x="193" y="4"/>
                  <a:pt x="192" y="6"/>
                  <a:pt x="189" y="5"/>
                </a:cubicBezTo>
                <a:cubicBezTo>
                  <a:pt x="188" y="6"/>
                  <a:pt x="187" y="7"/>
                  <a:pt x="187" y="8"/>
                </a:cubicBezTo>
                <a:cubicBezTo>
                  <a:pt x="186" y="8"/>
                  <a:pt x="186" y="7"/>
                  <a:pt x="185" y="7"/>
                </a:cubicBezTo>
                <a:cubicBezTo>
                  <a:pt x="184" y="7"/>
                  <a:pt x="186" y="8"/>
                  <a:pt x="185" y="8"/>
                </a:cubicBezTo>
                <a:cubicBezTo>
                  <a:pt x="184" y="8"/>
                  <a:pt x="185" y="7"/>
                  <a:pt x="184" y="7"/>
                </a:cubicBezTo>
                <a:cubicBezTo>
                  <a:pt x="183" y="7"/>
                  <a:pt x="184" y="8"/>
                  <a:pt x="182" y="8"/>
                </a:cubicBezTo>
                <a:cubicBezTo>
                  <a:pt x="183" y="8"/>
                  <a:pt x="184" y="9"/>
                  <a:pt x="185" y="9"/>
                </a:cubicBezTo>
                <a:cubicBezTo>
                  <a:pt x="187" y="8"/>
                  <a:pt x="189" y="8"/>
                  <a:pt x="190" y="6"/>
                </a:cubicBezTo>
                <a:cubicBezTo>
                  <a:pt x="192" y="6"/>
                  <a:pt x="193" y="7"/>
                  <a:pt x="195" y="7"/>
                </a:cubicBezTo>
                <a:cubicBezTo>
                  <a:pt x="196" y="6"/>
                  <a:pt x="198" y="5"/>
                  <a:pt x="200" y="6"/>
                </a:cubicBezTo>
                <a:cubicBezTo>
                  <a:pt x="200" y="6"/>
                  <a:pt x="199" y="6"/>
                  <a:pt x="199" y="6"/>
                </a:cubicBezTo>
                <a:cubicBezTo>
                  <a:pt x="204" y="7"/>
                  <a:pt x="208" y="3"/>
                  <a:pt x="209" y="2"/>
                </a:cubicBezTo>
                <a:cubicBezTo>
                  <a:pt x="211" y="0"/>
                  <a:pt x="212" y="1"/>
                  <a:pt x="215" y="1"/>
                </a:cubicBezTo>
                <a:cubicBezTo>
                  <a:pt x="216" y="2"/>
                  <a:pt x="217" y="3"/>
                  <a:pt x="218" y="4"/>
                </a:cubicBezTo>
                <a:cubicBezTo>
                  <a:pt x="223" y="0"/>
                  <a:pt x="231" y="4"/>
                  <a:pt x="233" y="7"/>
                </a:cubicBezTo>
                <a:cubicBezTo>
                  <a:pt x="232" y="6"/>
                  <a:pt x="238" y="7"/>
                  <a:pt x="239" y="5"/>
                </a:cubicBezTo>
                <a:cubicBezTo>
                  <a:pt x="240" y="5"/>
                  <a:pt x="239" y="6"/>
                  <a:pt x="240" y="6"/>
                </a:cubicBezTo>
                <a:cubicBezTo>
                  <a:pt x="240" y="7"/>
                  <a:pt x="239" y="6"/>
                  <a:pt x="238" y="6"/>
                </a:cubicBezTo>
                <a:cubicBezTo>
                  <a:pt x="239" y="7"/>
                  <a:pt x="238" y="7"/>
                  <a:pt x="239" y="7"/>
                </a:cubicBezTo>
                <a:cubicBezTo>
                  <a:pt x="241" y="8"/>
                  <a:pt x="240" y="6"/>
                  <a:pt x="242" y="6"/>
                </a:cubicBezTo>
                <a:cubicBezTo>
                  <a:pt x="242" y="7"/>
                  <a:pt x="241" y="7"/>
                  <a:pt x="241" y="7"/>
                </a:cubicBezTo>
                <a:cubicBezTo>
                  <a:pt x="242" y="7"/>
                  <a:pt x="242" y="7"/>
                  <a:pt x="242" y="7"/>
                </a:cubicBezTo>
                <a:cubicBezTo>
                  <a:pt x="244" y="8"/>
                  <a:pt x="243" y="6"/>
                  <a:pt x="245" y="6"/>
                </a:cubicBezTo>
                <a:cubicBezTo>
                  <a:pt x="245" y="7"/>
                  <a:pt x="244" y="7"/>
                  <a:pt x="244" y="7"/>
                </a:cubicBezTo>
                <a:cubicBezTo>
                  <a:pt x="244" y="7"/>
                  <a:pt x="244" y="7"/>
                  <a:pt x="244" y="8"/>
                </a:cubicBezTo>
                <a:cubicBezTo>
                  <a:pt x="248" y="7"/>
                  <a:pt x="249" y="5"/>
                  <a:pt x="252" y="5"/>
                </a:cubicBezTo>
                <a:cubicBezTo>
                  <a:pt x="255" y="6"/>
                  <a:pt x="260" y="6"/>
                  <a:pt x="261" y="7"/>
                </a:cubicBezTo>
                <a:cubicBezTo>
                  <a:pt x="262" y="7"/>
                  <a:pt x="263" y="6"/>
                  <a:pt x="264" y="7"/>
                </a:cubicBezTo>
                <a:cubicBezTo>
                  <a:pt x="267" y="7"/>
                  <a:pt x="266" y="5"/>
                  <a:pt x="270" y="5"/>
                </a:cubicBezTo>
                <a:cubicBezTo>
                  <a:pt x="269" y="5"/>
                  <a:pt x="268" y="5"/>
                  <a:pt x="268" y="5"/>
                </a:cubicBezTo>
                <a:cubicBezTo>
                  <a:pt x="268" y="6"/>
                  <a:pt x="269" y="5"/>
                  <a:pt x="270" y="5"/>
                </a:cubicBezTo>
                <a:cubicBezTo>
                  <a:pt x="268" y="6"/>
                  <a:pt x="267" y="6"/>
                  <a:pt x="266" y="7"/>
                </a:cubicBezTo>
                <a:cubicBezTo>
                  <a:pt x="266" y="7"/>
                  <a:pt x="267" y="7"/>
                  <a:pt x="267" y="7"/>
                </a:cubicBezTo>
                <a:cubicBezTo>
                  <a:pt x="268" y="7"/>
                  <a:pt x="268" y="7"/>
                  <a:pt x="269" y="7"/>
                </a:cubicBezTo>
                <a:cubicBezTo>
                  <a:pt x="271" y="8"/>
                  <a:pt x="272" y="8"/>
                  <a:pt x="273" y="7"/>
                </a:cubicBezTo>
                <a:cubicBezTo>
                  <a:pt x="274" y="7"/>
                  <a:pt x="272" y="7"/>
                  <a:pt x="272" y="7"/>
                </a:cubicBezTo>
                <a:cubicBezTo>
                  <a:pt x="273" y="8"/>
                  <a:pt x="273" y="8"/>
                  <a:pt x="273" y="8"/>
                </a:cubicBezTo>
                <a:cubicBezTo>
                  <a:pt x="274" y="8"/>
                  <a:pt x="274" y="8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6" y="8"/>
                  <a:pt x="277" y="8"/>
                  <a:pt x="278" y="9"/>
                </a:cubicBezTo>
                <a:cubicBezTo>
                  <a:pt x="281" y="8"/>
                  <a:pt x="283" y="6"/>
                  <a:pt x="285" y="6"/>
                </a:cubicBezTo>
                <a:cubicBezTo>
                  <a:pt x="286" y="6"/>
                  <a:pt x="286" y="6"/>
                  <a:pt x="286" y="7"/>
                </a:cubicBezTo>
                <a:cubicBezTo>
                  <a:pt x="287" y="6"/>
                  <a:pt x="290" y="7"/>
                  <a:pt x="291" y="8"/>
                </a:cubicBezTo>
                <a:cubicBezTo>
                  <a:pt x="290" y="8"/>
                  <a:pt x="289" y="7"/>
                  <a:pt x="287" y="7"/>
                </a:cubicBezTo>
                <a:cubicBezTo>
                  <a:pt x="286" y="7"/>
                  <a:pt x="286" y="8"/>
                  <a:pt x="286" y="8"/>
                </a:cubicBezTo>
                <a:cubicBezTo>
                  <a:pt x="288" y="9"/>
                  <a:pt x="291" y="9"/>
                  <a:pt x="292" y="11"/>
                </a:cubicBezTo>
                <a:cubicBezTo>
                  <a:pt x="293" y="10"/>
                  <a:pt x="294" y="9"/>
                  <a:pt x="292" y="10"/>
                </a:cubicBezTo>
                <a:cubicBezTo>
                  <a:pt x="294" y="9"/>
                  <a:pt x="296" y="9"/>
                  <a:pt x="300" y="9"/>
                </a:cubicBezTo>
                <a:cubicBezTo>
                  <a:pt x="301" y="9"/>
                  <a:pt x="302" y="7"/>
                  <a:pt x="304" y="8"/>
                </a:cubicBezTo>
                <a:cubicBezTo>
                  <a:pt x="304" y="9"/>
                  <a:pt x="302" y="9"/>
                  <a:pt x="302" y="10"/>
                </a:cubicBezTo>
                <a:cubicBezTo>
                  <a:pt x="305" y="9"/>
                  <a:pt x="306" y="7"/>
                  <a:pt x="310" y="7"/>
                </a:cubicBezTo>
                <a:cubicBezTo>
                  <a:pt x="310" y="7"/>
                  <a:pt x="310" y="8"/>
                  <a:pt x="310" y="8"/>
                </a:cubicBezTo>
                <a:cubicBezTo>
                  <a:pt x="305" y="8"/>
                  <a:pt x="303" y="10"/>
                  <a:pt x="302" y="11"/>
                </a:cubicBezTo>
                <a:cubicBezTo>
                  <a:pt x="304" y="11"/>
                  <a:pt x="305" y="11"/>
                  <a:pt x="303" y="12"/>
                </a:cubicBezTo>
                <a:cubicBezTo>
                  <a:pt x="307" y="12"/>
                  <a:pt x="307" y="10"/>
                  <a:pt x="310" y="10"/>
                </a:cubicBezTo>
                <a:cubicBezTo>
                  <a:pt x="310" y="10"/>
                  <a:pt x="310" y="10"/>
                  <a:pt x="309" y="10"/>
                </a:cubicBezTo>
                <a:cubicBezTo>
                  <a:pt x="309" y="10"/>
                  <a:pt x="310" y="10"/>
                  <a:pt x="310" y="10"/>
                </a:cubicBezTo>
                <a:cubicBezTo>
                  <a:pt x="311" y="10"/>
                  <a:pt x="311" y="10"/>
                  <a:pt x="312" y="10"/>
                </a:cubicBezTo>
                <a:cubicBezTo>
                  <a:pt x="313" y="10"/>
                  <a:pt x="313" y="10"/>
                  <a:pt x="313" y="11"/>
                </a:cubicBezTo>
                <a:cubicBezTo>
                  <a:pt x="314" y="11"/>
                  <a:pt x="313" y="10"/>
                  <a:pt x="314" y="10"/>
                </a:cubicBezTo>
                <a:cubicBezTo>
                  <a:pt x="314" y="10"/>
                  <a:pt x="313" y="10"/>
                  <a:pt x="313" y="10"/>
                </a:cubicBezTo>
                <a:cubicBezTo>
                  <a:pt x="315" y="10"/>
                  <a:pt x="319" y="10"/>
                  <a:pt x="322" y="10"/>
                </a:cubicBezTo>
                <a:cubicBezTo>
                  <a:pt x="322" y="11"/>
                  <a:pt x="319" y="12"/>
                  <a:pt x="321" y="12"/>
                </a:cubicBezTo>
                <a:cubicBezTo>
                  <a:pt x="321" y="13"/>
                  <a:pt x="320" y="12"/>
                  <a:pt x="319" y="12"/>
                </a:cubicBezTo>
                <a:cubicBezTo>
                  <a:pt x="321" y="13"/>
                  <a:pt x="323" y="13"/>
                  <a:pt x="324" y="15"/>
                </a:cubicBezTo>
                <a:cubicBezTo>
                  <a:pt x="325" y="14"/>
                  <a:pt x="326" y="14"/>
                  <a:pt x="326" y="14"/>
                </a:cubicBezTo>
                <a:cubicBezTo>
                  <a:pt x="326" y="14"/>
                  <a:pt x="325" y="14"/>
                  <a:pt x="325" y="14"/>
                </a:cubicBezTo>
                <a:cubicBezTo>
                  <a:pt x="326" y="13"/>
                  <a:pt x="328" y="14"/>
                  <a:pt x="329" y="15"/>
                </a:cubicBezTo>
                <a:cubicBezTo>
                  <a:pt x="330" y="15"/>
                  <a:pt x="330" y="14"/>
                  <a:pt x="330" y="14"/>
                </a:cubicBezTo>
                <a:cubicBezTo>
                  <a:pt x="331" y="14"/>
                  <a:pt x="330" y="15"/>
                  <a:pt x="330" y="15"/>
                </a:cubicBezTo>
                <a:cubicBezTo>
                  <a:pt x="330" y="15"/>
                  <a:pt x="331" y="15"/>
                  <a:pt x="332" y="15"/>
                </a:cubicBezTo>
                <a:cubicBezTo>
                  <a:pt x="330" y="16"/>
                  <a:pt x="331" y="16"/>
                  <a:pt x="331" y="17"/>
                </a:cubicBezTo>
                <a:cubicBezTo>
                  <a:pt x="332" y="17"/>
                  <a:pt x="334" y="16"/>
                  <a:pt x="333" y="15"/>
                </a:cubicBezTo>
                <a:cubicBezTo>
                  <a:pt x="331" y="15"/>
                  <a:pt x="334" y="15"/>
                  <a:pt x="333" y="16"/>
                </a:cubicBezTo>
                <a:cubicBezTo>
                  <a:pt x="334" y="14"/>
                  <a:pt x="332" y="13"/>
                  <a:pt x="331" y="12"/>
                </a:cubicBezTo>
                <a:cubicBezTo>
                  <a:pt x="332" y="12"/>
                  <a:pt x="333" y="12"/>
                  <a:pt x="333" y="11"/>
                </a:cubicBezTo>
                <a:cubicBezTo>
                  <a:pt x="334" y="11"/>
                  <a:pt x="335" y="11"/>
                  <a:pt x="335" y="12"/>
                </a:cubicBezTo>
                <a:cubicBezTo>
                  <a:pt x="341" y="11"/>
                  <a:pt x="344" y="14"/>
                  <a:pt x="344" y="16"/>
                </a:cubicBezTo>
                <a:cubicBezTo>
                  <a:pt x="347" y="18"/>
                  <a:pt x="349" y="20"/>
                  <a:pt x="352" y="22"/>
                </a:cubicBezTo>
                <a:cubicBezTo>
                  <a:pt x="352" y="22"/>
                  <a:pt x="353" y="22"/>
                  <a:pt x="354" y="22"/>
                </a:cubicBezTo>
                <a:cubicBezTo>
                  <a:pt x="354" y="21"/>
                  <a:pt x="353" y="21"/>
                  <a:pt x="353" y="20"/>
                </a:cubicBezTo>
                <a:cubicBezTo>
                  <a:pt x="354" y="20"/>
                  <a:pt x="355" y="20"/>
                  <a:pt x="355" y="20"/>
                </a:cubicBezTo>
                <a:cubicBezTo>
                  <a:pt x="356" y="22"/>
                  <a:pt x="361" y="22"/>
                  <a:pt x="363" y="22"/>
                </a:cubicBezTo>
                <a:cubicBezTo>
                  <a:pt x="365" y="22"/>
                  <a:pt x="363" y="24"/>
                  <a:pt x="364" y="24"/>
                </a:cubicBezTo>
                <a:cubicBezTo>
                  <a:pt x="362" y="24"/>
                  <a:pt x="363" y="22"/>
                  <a:pt x="360" y="22"/>
                </a:cubicBezTo>
                <a:cubicBezTo>
                  <a:pt x="359" y="22"/>
                  <a:pt x="360" y="23"/>
                  <a:pt x="360" y="23"/>
                </a:cubicBezTo>
                <a:cubicBezTo>
                  <a:pt x="362" y="23"/>
                  <a:pt x="363" y="24"/>
                  <a:pt x="363" y="25"/>
                </a:cubicBezTo>
                <a:cubicBezTo>
                  <a:pt x="364" y="25"/>
                  <a:pt x="365" y="25"/>
                  <a:pt x="365" y="24"/>
                </a:cubicBezTo>
                <a:cubicBezTo>
                  <a:pt x="366" y="25"/>
                  <a:pt x="367" y="26"/>
                  <a:pt x="365" y="25"/>
                </a:cubicBezTo>
                <a:cubicBezTo>
                  <a:pt x="365" y="25"/>
                  <a:pt x="366" y="25"/>
                  <a:pt x="365" y="25"/>
                </a:cubicBezTo>
                <a:cubicBezTo>
                  <a:pt x="365" y="25"/>
                  <a:pt x="364" y="26"/>
                  <a:pt x="365" y="26"/>
                </a:cubicBezTo>
                <a:cubicBezTo>
                  <a:pt x="365" y="26"/>
                  <a:pt x="364" y="25"/>
                  <a:pt x="363" y="26"/>
                </a:cubicBezTo>
                <a:cubicBezTo>
                  <a:pt x="364" y="25"/>
                  <a:pt x="363" y="25"/>
                  <a:pt x="361" y="25"/>
                </a:cubicBezTo>
                <a:cubicBezTo>
                  <a:pt x="361" y="25"/>
                  <a:pt x="363" y="25"/>
                  <a:pt x="362" y="26"/>
                </a:cubicBezTo>
                <a:cubicBezTo>
                  <a:pt x="361" y="26"/>
                  <a:pt x="361" y="25"/>
                  <a:pt x="361" y="25"/>
                </a:cubicBezTo>
                <a:cubicBezTo>
                  <a:pt x="360" y="25"/>
                  <a:pt x="361" y="26"/>
                  <a:pt x="361" y="26"/>
                </a:cubicBezTo>
                <a:cubicBezTo>
                  <a:pt x="360" y="26"/>
                  <a:pt x="360" y="26"/>
                  <a:pt x="360" y="25"/>
                </a:cubicBezTo>
                <a:cubicBezTo>
                  <a:pt x="359" y="25"/>
                  <a:pt x="358" y="27"/>
                  <a:pt x="359" y="26"/>
                </a:cubicBezTo>
                <a:cubicBezTo>
                  <a:pt x="357" y="26"/>
                  <a:pt x="357" y="27"/>
                  <a:pt x="357" y="27"/>
                </a:cubicBezTo>
                <a:cubicBezTo>
                  <a:pt x="356" y="27"/>
                  <a:pt x="355" y="27"/>
                  <a:pt x="355" y="26"/>
                </a:cubicBezTo>
                <a:cubicBezTo>
                  <a:pt x="358" y="27"/>
                  <a:pt x="359" y="23"/>
                  <a:pt x="356" y="24"/>
                </a:cubicBezTo>
                <a:cubicBezTo>
                  <a:pt x="355" y="24"/>
                  <a:pt x="357" y="23"/>
                  <a:pt x="359" y="23"/>
                </a:cubicBezTo>
                <a:cubicBezTo>
                  <a:pt x="359" y="24"/>
                  <a:pt x="358" y="24"/>
                  <a:pt x="358" y="25"/>
                </a:cubicBezTo>
                <a:cubicBezTo>
                  <a:pt x="361" y="24"/>
                  <a:pt x="358" y="23"/>
                  <a:pt x="359" y="22"/>
                </a:cubicBezTo>
                <a:cubicBezTo>
                  <a:pt x="357" y="22"/>
                  <a:pt x="357" y="23"/>
                  <a:pt x="357" y="22"/>
                </a:cubicBezTo>
                <a:cubicBezTo>
                  <a:pt x="357" y="22"/>
                  <a:pt x="357" y="23"/>
                  <a:pt x="357" y="23"/>
                </a:cubicBezTo>
                <a:cubicBezTo>
                  <a:pt x="359" y="23"/>
                  <a:pt x="356" y="22"/>
                  <a:pt x="358" y="23"/>
                </a:cubicBezTo>
                <a:cubicBezTo>
                  <a:pt x="359" y="23"/>
                  <a:pt x="357" y="23"/>
                  <a:pt x="357" y="23"/>
                </a:cubicBezTo>
                <a:cubicBezTo>
                  <a:pt x="356" y="23"/>
                  <a:pt x="356" y="23"/>
                  <a:pt x="356" y="22"/>
                </a:cubicBezTo>
                <a:cubicBezTo>
                  <a:pt x="354" y="23"/>
                  <a:pt x="354" y="22"/>
                  <a:pt x="353" y="23"/>
                </a:cubicBezTo>
                <a:cubicBezTo>
                  <a:pt x="354" y="23"/>
                  <a:pt x="354" y="24"/>
                  <a:pt x="355" y="24"/>
                </a:cubicBezTo>
                <a:cubicBezTo>
                  <a:pt x="355" y="25"/>
                  <a:pt x="355" y="25"/>
                  <a:pt x="355" y="25"/>
                </a:cubicBezTo>
                <a:cubicBezTo>
                  <a:pt x="354" y="25"/>
                  <a:pt x="355" y="25"/>
                  <a:pt x="354" y="24"/>
                </a:cubicBezTo>
                <a:cubicBezTo>
                  <a:pt x="355" y="26"/>
                  <a:pt x="352" y="28"/>
                  <a:pt x="354" y="30"/>
                </a:cubicBezTo>
                <a:cubicBezTo>
                  <a:pt x="356" y="30"/>
                  <a:pt x="354" y="29"/>
                  <a:pt x="354" y="29"/>
                </a:cubicBezTo>
                <a:cubicBezTo>
                  <a:pt x="354" y="29"/>
                  <a:pt x="354" y="29"/>
                  <a:pt x="355" y="29"/>
                </a:cubicBezTo>
                <a:cubicBezTo>
                  <a:pt x="356" y="29"/>
                  <a:pt x="355" y="28"/>
                  <a:pt x="356" y="28"/>
                </a:cubicBezTo>
                <a:cubicBezTo>
                  <a:pt x="356" y="29"/>
                  <a:pt x="355" y="30"/>
                  <a:pt x="355" y="31"/>
                </a:cubicBezTo>
                <a:cubicBezTo>
                  <a:pt x="355" y="31"/>
                  <a:pt x="356" y="31"/>
                  <a:pt x="356" y="31"/>
                </a:cubicBezTo>
                <a:cubicBezTo>
                  <a:pt x="357" y="31"/>
                  <a:pt x="357" y="31"/>
                  <a:pt x="358" y="31"/>
                </a:cubicBezTo>
                <a:cubicBezTo>
                  <a:pt x="358" y="30"/>
                  <a:pt x="359" y="30"/>
                  <a:pt x="359" y="29"/>
                </a:cubicBezTo>
                <a:cubicBezTo>
                  <a:pt x="358" y="29"/>
                  <a:pt x="358" y="30"/>
                  <a:pt x="356" y="29"/>
                </a:cubicBezTo>
                <a:cubicBezTo>
                  <a:pt x="360" y="29"/>
                  <a:pt x="360" y="28"/>
                  <a:pt x="360" y="27"/>
                </a:cubicBezTo>
                <a:cubicBezTo>
                  <a:pt x="362" y="28"/>
                  <a:pt x="362" y="31"/>
                  <a:pt x="365" y="32"/>
                </a:cubicBezTo>
                <a:cubicBezTo>
                  <a:pt x="366" y="32"/>
                  <a:pt x="367" y="31"/>
                  <a:pt x="366" y="30"/>
                </a:cubicBezTo>
                <a:cubicBezTo>
                  <a:pt x="367" y="31"/>
                  <a:pt x="368" y="31"/>
                  <a:pt x="368" y="32"/>
                </a:cubicBezTo>
                <a:cubicBezTo>
                  <a:pt x="368" y="31"/>
                  <a:pt x="370" y="31"/>
                  <a:pt x="372" y="31"/>
                </a:cubicBezTo>
                <a:cubicBezTo>
                  <a:pt x="372" y="31"/>
                  <a:pt x="372" y="32"/>
                  <a:pt x="373" y="32"/>
                </a:cubicBezTo>
                <a:cubicBezTo>
                  <a:pt x="372" y="33"/>
                  <a:pt x="373" y="32"/>
                  <a:pt x="368" y="33"/>
                </a:cubicBezTo>
                <a:close/>
                <a:moveTo>
                  <a:pt x="233" y="36"/>
                </a:moveTo>
                <a:cubicBezTo>
                  <a:pt x="233" y="35"/>
                  <a:pt x="232" y="34"/>
                  <a:pt x="231" y="33"/>
                </a:cubicBezTo>
                <a:cubicBezTo>
                  <a:pt x="232" y="34"/>
                  <a:pt x="229" y="35"/>
                  <a:pt x="233" y="36"/>
                </a:cubicBezTo>
                <a:close/>
                <a:moveTo>
                  <a:pt x="238" y="6"/>
                </a:moveTo>
                <a:cubicBezTo>
                  <a:pt x="236" y="6"/>
                  <a:pt x="236" y="7"/>
                  <a:pt x="235" y="7"/>
                </a:cubicBezTo>
                <a:cubicBezTo>
                  <a:pt x="236" y="8"/>
                  <a:pt x="235" y="9"/>
                  <a:pt x="236" y="9"/>
                </a:cubicBezTo>
                <a:cubicBezTo>
                  <a:pt x="237" y="8"/>
                  <a:pt x="237" y="8"/>
                  <a:pt x="236" y="7"/>
                </a:cubicBezTo>
                <a:cubicBezTo>
                  <a:pt x="237" y="7"/>
                  <a:pt x="238" y="8"/>
                  <a:pt x="239" y="7"/>
                </a:cubicBezTo>
                <a:cubicBezTo>
                  <a:pt x="238" y="7"/>
                  <a:pt x="238" y="7"/>
                  <a:pt x="238" y="6"/>
                </a:cubicBezTo>
                <a:close/>
                <a:moveTo>
                  <a:pt x="351" y="28"/>
                </a:moveTo>
                <a:cubicBezTo>
                  <a:pt x="350" y="28"/>
                  <a:pt x="352" y="27"/>
                  <a:pt x="351" y="26"/>
                </a:cubicBezTo>
                <a:cubicBezTo>
                  <a:pt x="349" y="27"/>
                  <a:pt x="350" y="28"/>
                  <a:pt x="351" y="28"/>
                </a:cubicBezTo>
                <a:close/>
                <a:moveTo>
                  <a:pt x="349" y="26"/>
                </a:moveTo>
                <a:cubicBezTo>
                  <a:pt x="348" y="26"/>
                  <a:pt x="348" y="27"/>
                  <a:pt x="346" y="27"/>
                </a:cubicBezTo>
                <a:cubicBezTo>
                  <a:pt x="347" y="27"/>
                  <a:pt x="346" y="28"/>
                  <a:pt x="347" y="28"/>
                </a:cubicBezTo>
                <a:cubicBezTo>
                  <a:pt x="347" y="27"/>
                  <a:pt x="348" y="28"/>
                  <a:pt x="349" y="28"/>
                </a:cubicBezTo>
                <a:cubicBezTo>
                  <a:pt x="349" y="28"/>
                  <a:pt x="350" y="26"/>
                  <a:pt x="349" y="26"/>
                </a:cubicBezTo>
                <a:close/>
                <a:moveTo>
                  <a:pt x="341" y="38"/>
                </a:moveTo>
                <a:cubicBezTo>
                  <a:pt x="342" y="38"/>
                  <a:pt x="343" y="38"/>
                  <a:pt x="344" y="38"/>
                </a:cubicBezTo>
                <a:cubicBezTo>
                  <a:pt x="343" y="38"/>
                  <a:pt x="341" y="38"/>
                  <a:pt x="341" y="38"/>
                </a:cubicBezTo>
                <a:close/>
                <a:moveTo>
                  <a:pt x="337" y="12"/>
                </a:moveTo>
                <a:cubicBezTo>
                  <a:pt x="339" y="13"/>
                  <a:pt x="341" y="15"/>
                  <a:pt x="343" y="16"/>
                </a:cubicBezTo>
                <a:cubicBezTo>
                  <a:pt x="342" y="13"/>
                  <a:pt x="341" y="13"/>
                  <a:pt x="337" y="12"/>
                </a:cubicBezTo>
                <a:close/>
                <a:moveTo>
                  <a:pt x="338" y="14"/>
                </a:moveTo>
                <a:cubicBezTo>
                  <a:pt x="340" y="14"/>
                  <a:pt x="337" y="15"/>
                  <a:pt x="339" y="16"/>
                </a:cubicBezTo>
                <a:cubicBezTo>
                  <a:pt x="338" y="15"/>
                  <a:pt x="340" y="16"/>
                  <a:pt x="340" y="15"/>
                </a:cubicBezTo>
                <a:cubicBezTo>
                  <a:pt x="339" y="15"/>
                  <a:pt x="339" y="13"/>
                  <a:pt x="338" y="14"/>
                </a:cubicBezTo>
                <a:close/>
                <a:moveTo>
                  <a:pt x="336" y="14"/>
                </a:moveTo>
                <a:cubicBezTo>
                  <a:pt x="335" y="14"/>
                  <a:pt x="336" y="15"/>
                  <a:pt x="338" y="15"/>
                </a:cubicBezTo>
                <a:cubicBezTo>
                  <a:pt x="338" y="14"/>
                  <a:pt x="337" y="14"/>
                  <a:pt x="336" y="14"/>
                </a:cubicBezTo>
                <a:close/>
                <a:moveTo>
                  <a:pt x="333" y="18"/>
                </a:moveTo>
                <a:cubicBezTo>
                  <a:pt x="333" y="19"/>
                  <a:pt x="334" y="19"/>
                  <a:pt x="335" y="19"/>
                </a:cubicBezTo>
                <a:cubicBezTo>
                  <a:pt x="333" y="20"/>
                  <a:pt x="334" y="20"/>
                  <a:pt x="334" y="21"/>
                </a:cubicBezTo>
                <a:cubicBezTo>
                  <a:pt x="336" y="21"/>
                  <a:pt x="336" y="21"/>
                  <a:pt x="337" y="20"/>
                </a:cubicBezTo>
                <a:cubicBezTo>
                  <a:pt x="335" y="19"/>
                  <a:pt x="336" y="18"/>
                  <a:pt x="333" y="18"/>
                </a:cubicBezTo>
                <a:close/>
                <a:moveTo>
                  <a:pt x="335" y="16"/>
                </a:moveTo>
                <a:cubicBezTo>
                  <a:pt x="334" y="16"/>
                  <a:pt x="333" y="16"/>
                  <a:pt x="333" y="16"/>
                </a:cubicBezTo>
                <a:cubicBezTo>
                  <a:pt x="335" y="16"/>
                  <a:pt x="334" y="17"/>
                  <a:pt x="335" y="17"/>
                </a:cubicBezTo>
                <a:cubicBezTo>
                  <a:pt x="336" y="17"/>
                  <a:pt x="335" y="16"/>
                  <a:pt x="335" y="16"/>
                </a:cubicBezTo>
                <a:close/>
                <a:moveTo>
                  <a:pt x="332" y="36"/>
                </a:moveTo>
                <a:cubicBezTo>
                  <a:pt x="332" y="36"/>
                  <a:pt x="332" y="37"/>
                  <a:pt x="333" y="37"/>
                </a:cubicBezTo>
                <a:cubicBezTo>
                  <a:pt x="334" y="36"/>
                  <a:pt x="333" y="36"/>
                  <a:pt x="332" y="36"/>
                </a:cubicBezTo>
                <a:close/>
                <a:moveTo>
                  <a:pt x="254" y="7"/>
                </a:moveTo>
                <a:cubicBezTo>
                  <a:pt x="256" y="8"/>
                  <a:pt x="258" y="8"/>
                  <a:pt x="260" y="9"/>
                </a:cubicBezTo>
                <a:cubicBezTo>
                  <a:pt x="261" y="8"/>
                  <a:pt x="256" y="5"/>
                  <a:pt x="254" y="7"/>
                </a:cubicBezTo>
                <a:close/>
                <a:moveTo>
                  <a:pt x="251" y="6"/>
                </a:moveTo>
                <a:cubicBezTo>
                  <a:pt x="250" y="7"/>
                  <a:pt x="252" y="7"/>
                  <a:pt x="250" y="7"/>
                </a:cubicBezTo>
                <a:cubicBezTo>
                  <a:pt x="252" y="8"/>
                  <a:pt x="252" y="6"/>
                  <a:pt x="254" y="6"/>
                </a:cubicBezTo>
                <a:cubicBezTo>
                  <a:pt x="252" y="6"/>
                  <a:pt x="253" y="6"/>
                  <a:pt x="251" y="6"/>
                </a:cubicBezTo>
                <a:close/>
                <a:moveTo>
                  <a:pt x="239" y="36"/>
                </a:moveTo>
                <a:cubicBezTo>
                  <a:pt x="240" y="37"/>
                  <a:pt x="241" y="37"/>
                  <a:pt x="242" y="36"/>
                </a:cubicBezTo>
                <a:cubicBezTo>
                  <a:pt x="241" y="36"/>
                  <a:pt x="241" y="36"/>
                  <a:pt x="242" y="35"/>
                </a:cubicBezTo>
                <a:cubicBezTo>
                  <a:pt x="242" y="35"/>
                  <a:pt x="243" y="35"/>
                  <a:pt x="242" y="35"/>
                </a:cubicBezTo>
                <a:cubicBezTo>
                  <a:pt x="240" y="35"/>
                  <a:pt x="240" y="36"/>
                  <a:pt x="239" y="36"/>
                </a:cubicBezTo>
                <a:close/>
                <a:moveTo>
                  <a:pt x="238" y="9"/>
                </a:moveTo>
                <a:cubicBezTo>
                  <a:pt x="239" y="9"/>
                  <a:pt x="237" y="10"/>
                  <a:pt x="238" y="10"/>
                </a:cubicBezTo>
                <a:cubicBezTo>
                  <a:pt x="238" y="10"/>
                  <a:pt x="238" y="10"/>
                  <a:pt x="239" y="10"/>
                </a:cubicBezTo>
                <a:cubicBezTo>
                  <a:pt x="239" y="10"/>
                  <a:pt x="239" y="10"/>
                  <a:pt x="239" y="10"/>
                </a:cubicBezTo>
                <a:cubicBezTo>
                  <a:pt x="240" y="10"/>
                  <a:pt x="238" y="9"/>
                  <a:pt x="238" y="9"/>
                </a:cubicBezTo>
                <a:close/>
                <a:moveTo>
                  <a:pt x="235" y="34"/>
                </a:moveTo>
                <a:cubicBezTo>
                  <a:pt x="235" y="35"/>
                  <a:pt x="236" y="36"/>
                  <a:pt x="236" y="35"/>
                </a:cubicBezTo>
                <a:cubicBezTo>
                  <a:pt x="235" y="35"/>
                  <a:pt x="237" y="34"/>
                  <a:pt x="235" y="34"/>
                </a:cubicBezTo>
                <a:close/>
                <a:moveTo>
                  <a:pt x="227" y="6"/>
                </a:moveTo>
                <a:cubicBezTo>
                  <a:pt x="228" y="6"/>
                  <a:pt x="229" y="6"/>
                  <a:pt x="229" y="6"/>
                </a:cubicBezTo>
                <a:cubicBezTo>
                  <a:pt x="228" y="6"/>
                  <a:pt x="229" y="5"/>
                  <a:pt x="229" y="5"/>
                </a:cubicBezTo>
                <a:cubicBezTo>
                  <a:pt x="226" y="3"/>
                  <a:pt x="224" y="2"/>
                  <a:pt x="219" y="4"/>
                </a:cubicBezTo>
                <a:cubicBezTo>
                  <a:pt x="218" y="4"/>
                  <a:pt x="220" y="5"/>
                  <a:pt x="219" y="5"/>
                </a:cubicBezTo>
                <a:cubicBezTo>
                  <a:pt x="219" y="4"/>
                  <a:pt x="218" y="4"/>
                  <a:pt x="217" y="3"/>
                </a:cubicBezTo>
                <a:cubicBezTo>
                  <a:pt x="214" y="4"/>
                  <a:pt x="214" y="2"/>
                  <a:pt x="212" y="2"/>
                </a:cubicBezTo>
                <a:cubicBezTo>
                  <a:pt x="212" y="3"/>
                  <a:pt x="209" y="4"/>
                  <a:pt x="208" y="5"/>
                </a:cubicBezTo>
                <a:cubicBezTo>
                  <a:pt x="209" y="5"/>
                  <a:pt x="209" y="5"/>
                  <a:pt x="209" y="5"/>
                </a:cubicBezTo>
                <a:cubicBezTo>
                  <a:pt x="210" y="5"/>
                  <a:pt x="211" y="4"/>
                  <a:pt x="211" y="5"/>
                </a:cubicBezTo>
                <a:cubicBezTo>
                  <a:pt x="210" y="5"/>
                  <a:pt x="210" y="6"/>
                  <a:pt x="209" y="6"/>
                </a:cubicBezTo>
                <a:cubicBezTo>
                  <a:pt x="209" y="6"/>
                  <a:pt x="209" y="6"/>
                  <a:pt x="209" y="6"/>
                </a:cubicBezTo>
                <a:cubicBezTo>
                  <a:pt x="209" y="6"/>
                  <a:pt x="210" y="7"/>
                  <a:pt x="209" y="7"/>
                </a:cubicBezTo>
                <a:cubicBezTo>
                  <a:pt x="208" y="7"/>
                  <a:pt x="209" y="7"/>
                  <a:pt x="208" y="6"/>
                </a:cubicBezTo>
                <a:cubicBezTo>
                  <a:pt x="209" y="8"/>
                  <a:pt x="211" y="9"/>
                  <a:pt x="213" y="10"/>
                </a:cubicBezTo>
                <a:cubicBezTo>
                  <a:pt x="213" y="9"/>
                  <a:pt x="214" y="9"/>
                  <a:pt x="213" y="8"/>
                </a:cubicBezTo>
                <a:cubicBezTo>
                  <a:pt x="216" y="9"/>
                  <a:pt x="216" y="7"/>
                  <a:pt x="218" y="6"/>
                </a:cubicBezTo>
                <a:cubicBezTo>
                  <a:pt x="220" y="7"/>
                  <a:pt x="222" y="5"/>
                  <a:pt x="223" y="4"/>
                </a:cubicBezTo>
                <a:cubicBezTo>
                  <a:pt x="225" y="5"/>
                  <a:pt x="226" y="5"/>
                  <a:pt x="227" y="6"/>
                </a:cubicBezTo>
                <a:close/>
                <a:moveTo>
                  <a:pt x="227" y="13"/>
                </a:moveTo>
                <a:cubicBezTo>
                  <a:pt x="228" y="13"/>
                  <a:pt x="227" y="12"/>
                  <a:pt x="228" y="12"/>
                </a:cubicBezTo>
                <a:cubicBezTo>
                  <a:pt x="226" y="12"/>
                  <a:pt x="226" y="13"/>
                  <a:pt x="227" y="13"/>
                </a:cubicBezTo>
                <a:close/>
                <a:moveTo>
                  <a:pt x="221" y="6"/>
                </a:moveTo>
                <a:cubicBezTo>
                  <a:pt x="223" y="6"/>
                  <a:pt x="224" y="6"/>
                  <a:pt x="225" y="7"/>
                </a:cubicBezTo>
                <a:cubicBezTo>
                  <a:pt x="225" y="6"/>
                  <a:pt x="221" y="5"/>
                  <a:pt x="221" y="6"/>
                </a:cubicBezTo>
                <a:close/>
                <a:moveTo>
                  <a:pt x="222" y="7"/>
                </a:moveTo>
                <a:cubicBezTo>
                  <a:pt x="223" y="7"/>
                  <a:pt x="224" y="7"/>
                  <a:pt x="224" y="7"/>
                </a:cubicBezTo>
                <a:cubicBezTo>
                  <a:pt x="223" y="7"/>
                  <a:pt x="222" y="7"/>
                  <a:pt x="222" y="7"/>
                </a:cubicBezTo>
                <a:close/>
                <a:moveTo>
                  <a:pt x="219" y="15"/>
                </a:moveTo>
                <a:cubicBezTo>
                  <a:pt x="218" y="15"/>
                  <a:pt x="219" y="15"/>
                  <a:pt x="219" y="16"/>
                </a:cubicBezTo>
                <a:cubicBezTo>
                  <a:pt x="221" y="16"/>
                  <a:pt x="219" y="15"/>
                  <a:pt x="219" y="15"/>
                </a:cubicBezTo>
                <a:close/>
                <a:moveTo>
                  <a:pt x="192" y="40"/>
                </a:moveTo>
                <a:cubicBezTo>
                  <a:pt x="193" y="41"/>
                  <a:pt x="193" y="39"/>
                  <a:pt x="193" y="39"/>
                </a:cubicBezTo>
                <a:cubicBezTo>
                  <a:pt x="193" y="40"/>
                  <a:pt x="192" y="40"/>
                  <a:pt x="192" y="40"/>
                </a:cubicBezTo>
                <a:close/>
                <a:moveTo>
                  <a:pt x="189" y="39"/>
                </a:moveTo>
                <a:cubicBezTo>
                  <a:pt x="188" y="39"/>
                  <a:pt x="186" y="40"/>
                  <a:pt x="187" y="40"/>
                </a:cubicBezTo>
                <a:cubicBezTo>
                  <a:pt x="187" y="40"/>
                  <a:pt x="188" y="41"/>
                  <a:pt x="189" y="41"/>
                </a:cubicBezTo>
                <a:cubicBezTo>
                  <a:pt x="190" y="40"/>
                  <a:pt x="190" y="39"/>
                  <a:pt x="189" y="39"/>
                </a:cubicBezTo>
                <a:close/>
                <a:moveTo>
                  <a:pt x="183" y="41"/>
                </a:moveTo>
                <a:cubicBezTo>
                  <a:pt x="183" y="41"/>
                  <a:pt x="184" y="42"/>
                  <a:pt x="184" y="42"/>
                </a:cubicBezTo>
                <a:cubicBezTo>
                  <a:pt x="184" y="41"/>
                  <a:pt x="184" y="41"/>
                  <a:pt x="185" y="40"/>
                </a:cubicBezTo>
                <a:cubicBezTo>
                  <a:pt x="183" y="40"/>
                  <a:pt x="183" y="41"/>
                  <a:pt x="183" y="41"/>
                </a:cubicBezTo>
                <a:close/>
                <a:moveTo>
                  <a:pt x="179" y="10"/>
                </a:moveTo>
                <a:cubicBezTo>
                  <a:pt x="178" y="11"/>
                  <a:pt x="178" y="12"/>
                  <a:pt x="180" y="12"/>
                </a:cubicBezTo>
                <a:cubicBezTo>
                  <a:pt x="180" y="11"/>
                  <a:pt x="180" y="11"/>
                  <a:pt x="179" y="10"/>
                </a:cubicBezTo>
                <a:close/>
                <a:moveTo>
                  <a:pt x="177" y="7"/>
                </a:moveTo>
                <a:cubicBezTo>
                  <a:pt x="176" y="7"/>
                  <a:pt x="177" y="7"/>
                  <a:pt x="177" y="6"/>
                </a:cubicBezTo>
                <a:cubicBezTo>
                  <a:pt x="176" y="6"/>
                  <a:pt x="175" y="6"/>
                  <a:pt x="174" y="6"/>
                </a:cubicBezTo>
                <a:cubicBezTo>
                  <a:pt x="175" y="7"/>
                  <a:pt x="171" y="8"/>
                  <a:pt x="174" y="9"/>
                </a:cubicBezTo>
                <a:cubicBezTo>
                  <a:pt x="176" y="8"/>
                  <a:pt x="178" y="8"/>
                  <a:pt x="180" y="8"/>
                </a:cubicBezTo>
                <a:cubicBezTo>
                  <a:pt x="180" y="7"/>
                  <a:pt x="180" y="8"/>
                  <a:pt x="180" y="7"/>
                </a:cubicBezTo>
                <a:cubicBezTo>
                  <a:pt x="178" y="7"/>
                  <a:pt x="178" y="7"/>
                  <a:pt x="177" y="7"/>
                </a:cubicBezTo>
                <a:close/>
                <a:moveTo>
                  <a:pt x="177" y="41"/>
                </a:moveTo>
                <a:cubicBezTo>
                  <a:pt x="178" y="41"/>
                  <a:pt x="179" y="40"/>
                  <a:pt x="178" y="39"/>
                </a:cubicBezTo>
                <a:cubicBezTo>
                  <a:pt x="177" y="40"/>
                  <a:pt x="176" y="40"/>
                  <a:pt x="177" y="41"/>
                </a:cubicBezTo>
                <a:close/>
                <a:moveTo>
                  <a:pt x="171" y="5"/>
                </a:moveTo>
                <a:cubicBezTo>
                  <a:pt x="172" y="5"/>
                  <a:pt x="172" y="4"/>
                  <a:pt x="173" y="4"/>
                </a:cubicBezTo>
                <a:cubicBezTo>
                  <a:pt x="171" y="4"/>
                  <a:pt x="170" y="5"/>
                  <a:pt x="171" y="5"/>
                </a:cubicBezTo>
                <a:close/>
                <a:moveTo>
                  <a:pt x="168" y="47"/>
                </a:moveTo>
                <a:cubicBezTo>
                  <a:pt x="169" y="47"/>
                  <a:pt x="170" y="47"/>
                  <a:pt x="170" y="47"/>
                </a:cubicBezTo>
                <a:cubicBezTo>
                  <a:pt x="170" y="46"/>
                  <a:pt x="171" y="45"/>
                  <a:pt x="170" y="45"/>
                </a:cubicBezTo>
                <a:cubicBezTo>
                  <a:pt x="170" y="45"/>
                  <a:pt x="170" y="45"/>
                  <a:pt x="169" y="45"/>
                </a:cubicBezTo>
                <a:cubicBezTo>
                  <a:pt x="168" y="45"/>
                  <a:pt x="169" y="44"/>
                  <a:pt x="168" y="43"/>
                </a:cubicBezTo>
                <a:cubicBezTo>
                  <a:pt x="168" y="44"/>
                  <a:pt x="168" y="44"/>
                  <a:pt x="167" y="44"/>
                </a:cubicBezTo>
                <a:cubicBezTo>
                  <a:pt x="168" y="44"/>
                  <a:pt x="167" y="44"/>
                  <a:pt x="167" y="43"/>
                </a:cubicBezTo>
                <a:cubicBezTo>
                  <a:pt x="166" y="44"/>
                  <a:pt x="165" y="46"/>
                  <a:pt x="166" y="47"/>
                </a:cubicBezTo>
                <a:cubicBezTo>
                  <a:pt x="167" y="46"/>
                  <a:pt x="167" y="44"/>
                  <a:pt x="168" y="45"/>
                </a:cubicBezTo>
                <a:cubicBezTo>
                  <a:pt x="168" y="45"/>
                  <a:pt x="167" y="46"/>
                  <a:pt x="168" y="47"/>
                </a:cubicBezTo>
                <a:close/>
                <a:moveTo>
                  <a:pt x="165" y="48"/>
                </a:moveTo>
                <a:cubicBezTo>
                  <a:pt x="166" y="48"/>
                  <a:pt x="167" y="47"/>
                  <a:pt x="167" y="47"/>
                </a:cubicBezTo>
                <a:cubicBezTo>
                  <a:pt x="166" y="47"/>
                  <a:pt x="165" y="47"/>
                  <a:pt x="165" y="48"/>
                </a:cubicBezTo>
                <a:close/>
                <a:moveTo>
                  <a:pt x="164" y="6"/>
                </a:moveTo>
                <a:cubicBezTo>
                  <a:pt x="164" y="6"/>
                  <a:pt x="164" y="6"/>
                  <a:pt x="164" y="6"/>
                </a:cubicBezTo>
                <a:cubicBezTo>
                  <a:pt x="165" y="6"/>
                  <a:pt x="166" y="5"/>
                  <a:pt x="165" y="5"/>
                </a:cubicBezTo>
                <a:cubicBezTo>
                  <a:pt x="166" y="6"/>
                  <a:pt x="164" y="5"/>
                  <a:pt x="164" y="6"/>
                </a:cubicBezTo>
                <a:close/>
                <a:moveTo>
                  <a:pt x="160" y="45"/>
                </a:moveTo>
                <a:cubicBezTo>
                  <a:pt x="158" y="45"/>
                  <a:pt x="157" y="46"/>
                  <a:pt x="156" y="46"/>
                </a:cubicBezTo>
                <a:cubicBezTo>
                  <a:pt x="157" y="47"/>
                  <a:pt x="160" y="46"/>
                  <a:pt x="161" y="45"/>
                </a:cubicBezTo>
                <a:cubicBezTo>
                  <a:pt x="160" y="45"/>
                  <a:pt x="160" y="45"/>
                  <a:pt x="160" y="45"/>
                </a:cubicBezTo>
                <a:close/>
                <a:moveTo>
                  <a:pt x="155" y="5"/>
                </a:moveTo>
                <a:cubicBezTo>
                  <a:pt x="153" y="5"/>
                  <a:pt x="156" y="4"/>
                  <a:pt x="154" y="4"/>
                </a:cubicBezTo>
                <a:cubicBezTo>
                  <a:pt x="152" y="4"/>
                  <a:pt x="151" y="5"/>
                  <a:pt x="152" y="6"/>
                </a:cubicBezTo>
                <a:cubicBezTo>
                  <a:pt x="153" y="6"/>
                  <a:pt x="152" y="7"/>
                  <a:pt x="155" y="7"/>
                </a:cubicBezTo>
                <a:cubicBezTo>
                  <a:pt x="155" y="6"/>
                  <a:pt x="156" y="5"/>
                  <a:pt x="155" y="5"/>
                </a:cubicBezTo>
                <a:cubicBezTo>
                  <a:pt x="155" y="5"/>
                  <a:pt x="155" y="5"/>
                  <a:pt x="155" y="5"/>
                </a:cubicBezTo>
                <a:close/>
                <a:moveTo>
                  <a:pt x="113" y="11"/>
                </a:moveTo>
                <a:cubicBezTo>
                  <a:pt x="113" y="11"/>
                  <a:pt x="114" y="11"/>
                  <a:pt x="113" y="11"/>
                </a:cubicBezTo>
                <a:cubicBezTo>
                  <a:pt x="115" y="12"/>
                  <a:pt x="115" y="11"/>
                  <a:pt x="115" y="11"/>
                </a:cubicBezTo>
                <a:cubicBezTo>
                  <a:pt x="114" y="11"/>
                  <a:pt x="114" y="11"/>
                  <a:pt x="113" y="11"/>
                </a:cubicBezTo>
                <a:close/>
                <a:moveTo>
                  <a:pt x="112" y="49"/>
                </a:moveTo>
                <a:cubicBezTo>
                  <a:pt x="112" y="49"/>
                  <a:pt x="111" y="50"/>
                  <a:pt x="113" y="50"/>
                </a:cubicBezTo>
                <a:cubicBezTo>
                  <a:pt x="112" y="49"/>
                  <a:pt x="114" y="49"/>
                  <a:pt x="114" y="49"/>
                </a:cubicBezTo>
                <a:cubicBezTo>
                  <a:pt x="113" y="49"/>
                  <a:pt x="113" y="49"/>
                  <a:pt x="112" y="49"/>
                </a:cubicBezTo>
                <a:close/>
                <a:moveTo>
                  <a:pt x="71" y="39"/>
                </a:moveTo>
                <a:cubicBezTo>
                  <a:pt x="71" y="40"/>
                  <a:pt x="72" y="41"/>
                  <a:pt x="71" y="41"/>
                </a:cubicBezTo>
                <a:cubicBezTo>
                  <a:pt x="73" y="41"/>
                  <a:pt x="73" y="41"/>
                  <a:pt x="75" y="41"/>
                </a:cubicBezTo>
                <a:cubicBezTo>
                  <a:pt x="76" y="40"/>
                  <a:pt x="74" y="39"/>
                  <a:pt x="72" y="39"/>
                </a:cubicBezTo>
                <a:cubicBezTo>
                  <a:pt x="73" y="39"/>
                  <a:pt x="75" y="39"/>
                  <a:pt x="75" y="38"/>
                </a:cubicBezTo>
                <a:cubicBezTo>
                  <a:pt x="73" y="38"/>
                  <a:pt x="73" y="39"/>
                  <a:pt x="71" y="39"/>
                </a:cubicBezTo>
                <a:close/>
                <a:moveTo>
                  <a:pt x="70" y="42"/>
                </a:moveTo>
                <a:cubicBezTo>
                  <a:pt x="71" y="43"/>
                  <a:pt x="72" y="44"/>
                  <a:pt x="75" y="44"/>
                </a:cubicBezTo>
                <a:cubicBezTo>
                  <a:pt x="75" y="43"/>
                  <a:pt x="73" y="42"/>
                  <a:pt x="75" y="42"/>
                </a:cubicBezTo>
                <a:cubicBezTo>
                  <a:pt x="73" y="42"/>
                  <a:pt x="71" y="41"/>
                  <a:pt x="70" y="42"/>
                </a:cubicBezTo>
                <a:close/>
                <a:moveTo>
                  <a:pt x="64" y="40"/>
                </a:moveTo>
                <a:cubicBezTo>
                  <a:pt x="64" y="40"/>
                  <a:pt x="64" y="40"/>
                  <a:pt x="65" y="40"/>
                </a:cubicBezTo>
                <a:cubicBezTo>
                  <a:pt x="65" y="40"/>
                  <a:pt x="65" y="39"/>
                  <a:pt x="64" y="40"/>
                </a:cubicBezTo>
                <a:close/>
                <a:moveTo>
                  <a:pt x="58" y="14"/>
                </a:moveTo>
                <a:cubicBezTo>
                  <a:pt x="59" y="14"/>
                  <a:pt x="61" y="14"/>
                  <a:pt x="61" y="13"/>
                </a:cubicBezTo>
                <a:cubicBezTo>
                  <a:pt x="59" y="13"/>
                  <a:pt x="57" y="14"/>
                  <a:pt x="58" y="14"/>
                </a:cubicBezTo>
                <a:close/>
                <a:moveTo>
                  <a:pt x="36" y="35"/>
                </a:moveTo>
                <a:cubicBezTo>
                  <a:pt x="38" y="35"/>
                  <a:pt x="40" y="36"/>
                  <a:pt x="41" y="35"/>
                </a:cubicBezTo>
                <a:cubicBezTo>
                  <a:pt x="40" y="35"/>
                  <a:pt x="38" y="34"/>
                  <a:pt x="36" y="35"/>
                </a:cubicBezTo>
                <a:close/>
              </a:path>
            </a:pathLst>
          </a:custGeom>
          <a:solidFill>
            <a:schemeClr val="tx2">
              <a:alpha val="20000"/>
            </a:schemeClr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Freeform 8"/>
          <p:cNvSpPr/>
          <p:nvPr>
            <p:custDataLst>
              <p:tags r:id="rId3"/>
            </p:custDataLst>
          </p:nvPr>
        </p:nvSpPr>
        <p:spPr bwMode="auto">
          <a:xfrm>
            <a:off x="5364527" y="3946747"/>
            <a:ext cx="1421428" cy="72763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3" h="54">
                <a:moveTo>
                  <a:pt x="368" y="33"/>
                </a:moveTo>
                <a:cubicBezTo>
                  <a:pt x="368" y="32"/>
                  <a:pt x="367" y="33"/>
                  <a:pt x="367" y="32"/>
                </a:cubicBezTo>
                <a:cubicBezTo>
                  <a:pt x="364" y="32"/>
                  <a:pt x="361" y="34"/>
                  <a:pt x="361" y="35"/>
                </a:cubicBezTo>
                <a:cubicBezTo>
                  <a:pt x="360" y="35"/>
                  <a:pt x="359" y="34"/>
                  <a:pt x="357" y="35"/>
                </a:cubicBezTo>
                <a:cubicBezTo>
                  <a:pt x="356" y="35"/>
                  <a:pt x="358" y="34"/>
                  <a:pt x="357" y="34"/>
                </a:cubicBezTo>
                <a:cubicBezTo>
                  <a:pt x="357" y="34"/>
                  <a:pt x="357" y="34"/>
                  <a:pt x="356" y="34"/>
                </a:cubicBezTo>
                <a:cubicBezTo>
                  <a:pt x="355" y="34"/>
                  <a:pt x="357" y="35"/>
                  <a:pt x="354" y="35"/>
                </a:cubicBezTo>
                <a:cubicBezTo>
                  <a:pt x="354" y="35"/>
                  <a:pt x="355" y="35"/>
                  <a:pt x="354" y="35"/>
                </a:cubicBezTo>
                <a:cubicBezTo>
                  <a:pt x="352" y="35"/>
                  <a:pt x="351" y="35"/>
                  <a:pt x="351" y="36"/>
                </a:cubicBezTo>
                <a:cubicBezTo>
                  <a:pt x="350" y="36"/>
                  <a:pt x="350" y="36"/>
                  <a:pt x="349" y="36"/>
                </a:cubicBezTo>
                <a:cubicBezTo>
                  <a:pt x="349" y="37"/>
                  <a:pt x="349" y="38"/>
                  <a:pt x="348" y="38"/>
                </a:cubicBezTo>
                <a:cubicBezTo>
                  <a:pt x="346" y="38"/>
                  <a:pt x="348" y="38"/>
                  <a:pt x="349" y="38"/>
                </a:cubicBezTo>
                <a:cubicBezTo>
                  <a:pt x="349" y="37"/>
                  <a:pt x="347" y="38"/>
                  <a:pt x="347" y="37"/>
                </a:cubicBezTo>
                <a:cubicBezTo>
                  <a:pt x="346" y="37"/>
                  <a:pt x="347" y="38"/>
                  <a:pt x="346" y="38"/>
                </a:cubicBezTo>
                <a:cubicBezTo>
                  <a:pt x="345" y="39"/>
                  <a:pt x="342" y="38"/>
                  <a:pt x="341" y="39"/>
                </a:cubicBezTo>
                <a:cubicBezTo>
                  <a:pt x="340" y="39"/>
                  <a:pt x="340" y="38"/>
                  <a:pt x="341" y="38"/>
                </a:cubicBezTo>
                <a:cubicBezTo>
                  <a:pt x="339" y="38"/>
                  <a:pt x="340" y="38"/>
                  <a:pt x="340" y="39"/>
                </a:cubicBezTo>
                <a:cubicBezTo>
                  <a:pt x="339" y="38"/>
                  <a:pt x="338" y="38"/>
                  <a:pt x="339" y="37"/>
                </a:cubicBezTo>
                <a:cubicBezTo>
                  <a:pt x="337" y="37"/>
                  <a:pt x="338" y="38"/>
                  <a:pt x="338" y="39"/>
                </a:cubicBezTo>
                <a:cubicBezTo>
                  <a:pt x="336" y="38"/>
                  <a:pt x="334" y="39"/>
                  <a:pt x="334" y="41"/>
                </a:cubicBezTo>
                <a:cubicBezTo>
                  <a:pt x="333" y="40"/>
                  <a:pt x="331" y="40"/>
                  <a:pt x="331" y="39"/>
                </a:cubicBezTo>
                <a:cubicBezTo>
                  <a:pt x="330" y="39"/>
                  <a:pt x="329" y="39"/>
                  <a:pt x="329" y="40"/>
                </a:cubicBezTo>
                <a:cubicBezTo>
                  <a:pt x="328" y="40"/>
                  <a:pt x="330" y="39"/>
                  <a:pt x="329" y="39"/>
                </a:cubicBezTo>
                <a:cubicBezTo>
                  <a:pt x="327" y="39"/>
                  <a:pt x="328" y="40"/>
                  <a:pt x="326" y="40"/>
                </a:cubicBezTo>
                <a:cubicBezTo>
                  <a:pt x="326" y="38"/>
                  <a:pt x="324" y="39"/>
                  <a:pt x="323" y="38"/>
                </a:cubicBezTo>
                <a:cubicBezTo>
                  <a:pt x="321" y="39"/>
                  <a:pt x="324" y="41"/>
                  <a:pt x="320" y="41"/>
                </a:cubicBezTo>
                <a:cubicBezTo>
                  <a:pt x="321" y="41"/>
                  <a:pt x="322" y="41"/>
                  <a:pt x="322" y="40"/>
                </a:cubicBezTo>
                <a:cubicBezTo>
                  <a:pt x="318" y="40"/>
                  <a:pt x="315" y="41"/>
                  <a:pt x="313" y="42"/>
                </a:cubicBezTo>
                <a:cubicBezTo>
                  <a:pt x="314" y="41"/>
                  <a:pt x="311" y="40"/>
                  <a:pt x="308" y="40"/>
                </a:cubicBezTo>
                <a:cubicBezTo>
                  <a:pt x="307" y="41"/>
                  <a:pt x="306" y="41"/>
                  <a:pt x="304" y="41"/>
                </a:cubicBezTo>
                <a:cubicBezTo>
                  <a:pt x="305" y="42"/>
                  <a:pt x="304" y="42"/>
                  <a:pt x="304" y="43"/>
                </a:cubicBezTo>
                <a:cubicBezTo>
                  <a:pt x="303" y="43"/>
                  <a:pt x="300" y="43"/>
                  <a:pt x="299" y="42"/>
                </a:cubicBezTo>
                <a:cubicBezTo>
                  <a:pt x="295" y="42"/>
                  <a:pt x="293" y="43"/>
                  <a:pt x="289" y="43"/>
                </a:cubicBezTo>
                <a:cubicBezTo>
                  <a:pt x="291" y="42"/>
                  <a:pt x="294" y="43"/>
                  <a:pt x="295" y="42"/>
                </a:cubicBezTo>
                <a:cubicBezTo>
                  <a:pt x="295" y="41"/>
                  <a:pt x="295" y="41"/>
                  <a:pt x="294" y="41"/>
                </a:cubicBezTo>
                <a:cubicBezTo>
                  <a:pt x="289" y="41"/>
                  <a:pt x="286" y="43"/>
                  <a:pt x="280" y="41"/>
                </a:cubicBezTo>
                <a:cubicBezTo>
                  <a:pt x="278" y="42"/>
                  <a:pt x="278" y="42"/>
                  <a:pt x="277" y="43"/>
                </a:cubicBezTo>
                <a:cubicBezTo>
                  <a:pt x="270" y="42"/>
                  <a:pt x="270" y="47"/>
                  <a:pt x="262" y="46"/>
                </a:cubicBezTo>
                <a:cubicBezTo>
                  <a:pt x="260" y="43"/>
                  <a:pt x="257" y="40"/>
                  <a:pt x="253" y="40"/>
                </a:cubicBezTo>
                <a:cubicBezTo>
                  <a:pt x="253" y="38"/>
                  <a:pt x="250" y="38"/>
                  <a:pt x="248" y="38"/>
                </a:cubicBezTo>
                <a:cubicBezTo>
                  <a:pt x="246" y="38"/>
                  <a:pt x="245" y="37"/>
                  <a:pt x="242" y="37"/>
                </a:cubicBezTo>
                <a:cubicBezTo>
                  <a:pt x="240" y="36"/>
                  <a:pt x="235" y="36"/>
                  <a:pt x="234" y="35"/>
                </a:cubicBezTo>
                <a:cubicBezTo>
                  <a:pt x="232" y="35"/>
                  <a:pt x="235" y="37"/>
                  <a:pt x="234" y="38"/>
                </a:cubicBezTo>
                <a:cubicBezTo>
                  <a:pt x="233" y="38"/>
                  <a:pt x="233" y="37"/>
                  <a:pt x="233" y="36"/>
                </a:cubicBezTo>
                <a:cubicBezTo>
                  <a:pt x="233" y="36"/>
                  <a:pt x="231" y="36"/>
                  <a:pt x="231" y="36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37"/>
                  <a:pt x="232" y="37"/>
                  <a:pt x="231" y="38"/>
                </a:cubicBezTo>
                <a:cubicBezTo>
                  <a:pt x="229" y="38"/>
                  <a:pt x="230" y="37"/>
                  <a:pt x="228" y="36"/>
                </a:cubicBezTo>
                <a:cubicBezTo>
                  <a:pt x="228" y="36"/>
                  <a:pt x="229" y="37"/>
                  <a:pt x="228" y="38"/>
                </a:cubicBezTo>
                <a:cubicBezTo>
                  <a:pt x="227" y="38"/>
                  <a:pt x="227" y="37"/>
                  <a:pt x="228" y="37"/>
                </a:cubicBezTo>
                <a:cubicBezTo>
                  <a:pt x="228" y="37"/>
                  <a:pt x="227" y="37"/>
                  <a:pt x="228" y="36"/>
                </a:cubicBezTo>
                <a:cubicBezTo>
                  <a:pt x="226" y="37"/>
                  <a:pt x="220" y="37"/>
                  <a:pt x="218" y="39"/>
                </a:cubicBezTo>
                <a:cubicBezTo>
                  <a:pt x="217" y="39"/>
                  <a:pt x="216" y="39"/>
                  <a:pt x="215" y="38"/>
                </a:cubicBezTo>
                <a:cubicBezTo>
                  <a:pt x="214" y="39"/>
                  <a:pt x="214" y="40"/>
                  <a:pt x="213" y="40"/>
                </a:cubicBezTo>
                <a:cubicBezTo>
                  <a:pt x="214" y="39"/>
                  <a:pt x="214" y="38"/>
                  <a:pt x="215" y="37"/>
                </a:cubicBezTo>
                <a:cubicBezTo>
                  <a:pt x="210" y="35"/>
                  <a:pt x="205" y="38"/>
                  <a:pt x="202" y="39"/>
                </a:cubicBezTo>
                <a:cubicBezTo>
                  <a:pt x="197" y="37"/>
                  <a:pt x="194" y="40"/>
                  <a:pt x="192" y="41"/>
                </a:cubicBezTo>
                <a:cubicBezTo>
                  <a:pt x="192" y="42"/>
                  <a:pt x="193" y="41"/>
                  <a:pt x="194" y="41"/>
                </a:cubicBezTo>
                <a:cubicBezTo>
                  <a:pt x="193" y="42"/>
                  <a:pt x="191" y="42"/>
                  <a:pt x="189" y="42"/>
                </a:cubicBezTo>
                <a:cubicBezTo>
                  <a:pt x="188" y="41"/>
                  <a:pt x="190" y="42"/>
                  <a:pt x="190" y="41"/>
                </a:cubicBezTo>
                <a:cubicBezTo>
                  <a:pt x="190" y="40"/>
                  <a:pt x="188" y="41"/>
                  <a:pt x="187" y="41"/>
                </a:cubicBezTo>
                <a:cubicBezTo>
                  <a:pt x="186" y="42"/>
                  <a:pt x="188" y="43"/>
                  <a:pt x="188" y="44"/>
                </a:cubicBezTo>
                <a:cubicBezTo>
                  <a:pt x="186" y="43"/>
                  <a:pt x="187" y="42"/>
                  <a:pt x="183" y="42"/>
                </a:cubicBezTo>
                <a:cubicBezTo>
                  <a:pt x="182" y="43"/>
                  <a:pt x="183" y="43"/>
                  <a:pt x="182" y="44"/>
                </a:cubicBezTo>
                <a:cubicBezTo>
                  <a:pt x="181" y="44"/>
                  <a:pt x="182" y="43"/>
                  <a:pt x="182" y="42"/>
                </a:cubicBezTo>
                <a:cubicBezTo>
                  <a:pt x="181" y="43"/>
                  <a:pt x="181" y="43"/>
                  <a:pt x="180" y="43"/>
                </a:cubicBezTo>
                <a:cubicBezTo>
                  <a:pt x="180" y="43"/>
                  <a:pt x="181" y="43"/>
                  <a:pt x="180" y="44"/>
                </a:cubicBezTo>
                <a:cubicBezTo>
                  <a:pt x="179" y="44"/>
                  <a:pt x="179" y="44"/>
                  <a:pt x="179" y="45"/>
                </a:cubicBezTo>
                <a:cubicBezTo>
                  <a:pt x="178" y="44"/>
                  <a:pt x="179" y="43"/>
                  <a:pt x="179" y="43"/>
                </a:cubicBezTo>
                <a:cubicBezTo>
                  <a:pt x="177" y="43"/>
                  <a:pt x="176" y="43"/>
                  <a:pt x="175" y="44"/>
                </a:cubicBezTo>
                <a:cubicBezTo>
                  <a:pt x="175" y="44"/>
                  <a:pt x="176" y="44"/>
                  <a:pt x="178" y="44"/>
                </a:cubicBezTo>
                <a:cubicBezTo>
                  <a:pt x="176" y="44"/>
                  <a:pt x="175" y="45"/>
                  <a:pt x="175" y="46"/>
                </a:cubicBezTo>
                <a:cubicBezTo>
                  <a:pt x="175" y="46"/>
                  <a:pt x="175" y="45"/>
                  <a:pt x="174" y="45"/>
                </a:cubicBezTo>
                <a:cubicBezTo>
                  <a:pt x="173" y="46"/>
                  <a:pt x="174" y="46"/>
                  <a:pt x="174" y="47"/>
                </a:cubicBezTo>
                <a:cubicBezTo>
                  <a:pt x="173" y="47"/>
                  <a:pt x="173" y="47"/>
                  <a:pt x="172" y="47"/>
                </a:cubicBezTo>
                <a:cubicBezTo>
                  <a:pt x="174" y="46"/>
                  <a:pt x="174" y="45"/>
                  <a:pt x="173" y="44"/>
                </a:cubicBezTo>
                <a:cubicBezTo>
                  <a:pt x="172" y="45"/>
                  <a:pt x="172" y="45"/>
                  <a:pt x="172" y="46"/>
                </a:cubicBezTo>
                <a:cubicBezTo>
                  <a:pt x="172" y="46"/>
                  <a:pt x="172" y="45"/>
                  <a:pt x="172" y="45"/>
                </a:cubicBezTo>
                <a:cubicBezTo>
                  <a:pt x="171" y="47"/>
                  <a:pt x="171" y="48"/>
                  <a:pt x="171" y="50"/>
                </a:cubicBezTo>
                <a:cubicBezTo>
                  <a:pt x="168" y="51"/>
                  <a:pt x="163" y="51"/>
                  <a:pt x="161" y="52"/>
                </a:cubicBezTo>
                <a:cubicBezTo>
                  <a:pt x="160" y="52"/>
                  <a:pt x="161" y="52"/>
                  <a:pt x="161" y="51"/>
                </a:cubicBezTo>
                <a:cubicBezTo>
                  <a:pt x="160" y="51"/>
                  <a:pt x="158" y="51"/>
                  <a:pt x="157" y="51"/>
                </a:cubicBezTo>
                <a:cubicBezTo>
                  <a:pt x="157" y="51"/>
                  <a:pt x="157" y="50"/>
                  <a:pt x="158" y="50"/>
                </a:cubicBezTo>
                <a:cubicBezTo>
                  <a:pt x="158" y="50"/>
                  <a:pt x="158" y="50"/>
                  <a:pt x="157" y="50"/>
                </a:cubicBezTo>
                <a:cubicBezTo>
                  <a:pt x="156" y="50"/>
                  <a:pt x="155" y="51"/>
                  <a:pt x="154" y="51"/>
                </a:cubicBezTo>
                <a:cubicBezTo>
                  <a:pt x="154" y="52"/>
                  <a:pt x="154" y="53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0" y="54"/>
                  <a:pt x="152" y="54"/>
                  <a:pt x="152" y="54"/>
                </a:cubicBezTo>
                <a:cubicBezTo>
                  <a:pt x="151" y="53"/>
                  <a:pt x="149" y="53"/>
                  <a:pt x="149" y="53"/>
                </a:cubicBezTo>
                <a:cubicBezTo>
                  <a:pt x="149" y="53"/>
                  <a:pt x="150" y="50"/>
                  <a:pt x="152" y="49"/>
                </a:cubicBezTo>
                <a:cubicBezTo>
                  <a:pt x="151" y="49"/>
                  <a:pt x="150" y="49"/>
                  <a:pt x="148" y="49"/>
                </a:cubicBezTo>
                <a:cubicBezTo>
                  <a:pt x="148" y="50"/>
                  <a:pt x="147" y="51"/>
                  <a:pt x="147" y="51"/>
                </a:cubicBezTo>
                <a:cubicBezTo>
                  <a:pt x="145" y="51"/>
                  <a:pt x="143" y="52"/>
                  <a:pt x="140" y="52"/>
                </a:cubicBezTo>
                <a:cubicBezTo>
                  <a:pt x="141" y="52"/>
                  <a:pt x="142" y="52"/>
                  <a:pt x="143" y="52"/>
                </a:cubicBezTo>
                <a:cubicBezTo>
                  <a:pt x="143" y="51"/>
                  <a:pt x="143" y="51"/>
                  <a:pt x="143" y="51"/>
                </a:cubicBezTo>
                <a:cubicBezTo>
                  <a:pt x="140" y="51"/>
                  <a:pt x="137" y="51"/>
                  <a:pt x="135" y="52"/>
                </a:cubicBezTo>
                <a:cubicBezTo>
                  <a:pt x="134" y="52"/>
                  <a:pt x="134" y="51"/>
                  <a:pt x="135" y="51"/>
                </a:cubicBezTo>
                <a:cubicBezTo>
                  <a:pt x="131" y="51"/>
                  <a:pt x="128" y="50"/>
                  <a:pt x="125" y="51"/>
                </a:cubicBezTo>
                <a:cubicBezTo>
                  <a:pt x="124" y="51"/>
                  <a:pt x="120" y="52"/>
                  <a:pt x="120" y="51"/>
                </a:cubicBezTo>
                <a:cubicBezTo>
                  <a:pt x="122" y="51"/>
                  <a:pt x="123" y="51"/>
                  <a:pt x="125" y="50"/>
                </a:cubicBezTo>
                <a:cubicBezTo>
                  <a:pt x="125" y="50"/>
                  <a:pt x="124" y="50"/>
                  <a:pt x="124" y="49"/>
                </a:cubicBezTo>
                <a:cubicBezTo>
                  <a:pt x="121" y="49"/>
                  <a:pt x="120" y="50"/>
                  <a:pt x="118" y="51"/>
                </a:cubicBezTo>
                <a:cubicBezTo>
                  <a:pt x="117" y="50"/>
                  <a:pt x="119" y="50"/>
                  <a:pt x="118" y="49"/>
                </a:cubicBezTo>
                <a:cubicBezTo>
                  <a:pt x="117" y="50"/>
                  <a:pt x="116" y="50"/>
                  <a:pt x="116" y="50"/>
                </a:cubicBezTo>
                <a:cubicBezTo>
                  <a:pt x="115" y="50"/>
                  <a:pt x="118" y="49"/>
                  <a:pt x="116" y="49"/>
                </a:cubicBezTo>
                <a:cubicBezTo>
                  <a:pt x="116" y="50"/>
                  <a:pt x="114" y="50"/>
                  <a:pt x="115" y="51"/>
                </a:cubicBezTo>
                <a:cubicBezTo>
                  <a:pt x="114" y="52"/>
                  <a:pt x="114" y="51"/>
                  <a:pt x="114" y="50"/>
                </a:cubicBezTo>
                <a:cubicBezTo>
                  <a:pt x="113" y="50"/>
                  <a:pt x="113" y="51"/>
                  <a:pt x="112" y="50"/>
                </a:cubicBezTo>
                <a:cubicBezTo>
                  <a:pt x="112" y="51"/>
                  <a:pt x="111" y="52"/>
                  <a:pt x="109" y="52"/>
                </a:cubicBezTo>
                <a:cubicBezTo>
                  <a:pt x="112" y="51"/>
                  <a:pt x="110" y="50"/>
                  <a:pt x="111" y="49"/>
                </a:cubicBezTo>
                <a:cubicBezTo>
                  <a:pt x="110" y="50"/>
                  <a:pt x="107" y="49"/>
                  <a:pt x="107" y="51"/>
                </a:cubicBezTo>
                <a:cubicBezTo>
                  <a:pt x="104" y="50"/>
                  <a:pt x="95" y="48"/>
                  <a:pt x="93" y="51"/>
                </a:cubicBezTo>
                <a:cubicBezTo>
                  <a:pt x="91" y="50"/>
                  <a:pt x="90" y="52"/>
                  <a:pt x="86" y="52"/>
                </a:cubicBezTo>
                <a:cubicBezTo>
                  <a:pt x="87" y="51"/>
                  <a:pt x="89" y="51"/>
                  <a:pt x="90" y="50"/>
                </a:cubicBezTo>
                <a:cubicBezTo>
                  <a:pt x="89" y="50"/>
                  <a:pt x="87" y="48"/>
                  <a:pt x="86" y="50"/>
                </a:cubicBezTo>
                <a:cubicBezTo>
                  <a:pt x="87" y="48"/>
                  <a:pt x="80" y="47"/>
                  <a:pt x="75" y="47"/>
                </a:cubicBezTo>
                <a:cubicBezTo>
                  <a:pt x="74" y="49"/>
                  <a:pt x="71" y="51"/>
                  <a:pt x="66" y="51"/>
                </a:cubicBezTo>
                <a:cubicBezTo>
                  <a:pt x="66" y="51"/>
                  <a:pt x="68" y="51"/>
                  <a:pt x="68" y="51"/>
                </a:cubicBezTo>
                <a:cubicBezTo>
                  <a:pt x="68" y="50"/>
                  <a:pt x="65" y="51"/>
                  <a:pt x="65" y="50"/>
                </a:cubicBezTo>
                <a:cubicBezTo>
                  <a:pt x="67" y="50"/>
                  <a:pt x="69" y="50"/>
                  <a:pt x="71" y="49"/>
                </a:cubicBezTo>
                <a:cubicBezTo>
                  <a:pt x="70" y="49"/>
                  <a:pt x="68" y="50"/>
                  <a:pt x="66" y="49"/>
                </a:cubicBezTo>
                <a:cubicBezTo>
                  <a:pt x="68" y="49"/>
                  <a:pt x="71" y="49"/>
                  <a:pt x="73" y="48"/>
                </a:cubicBezTo>
                <a:cubicBezTo>
                  <a:pt x="73" y="48"/>
                  <a:pt x="72" y="47"/>
                  <a:pt x="73" y="47"/>
                </a:cubicBezTo>
                <a:cubicBezTo>
                  <a:pt x="71" y="46"/>
                  <a:pt x="68" y="45"/>
                  <a:pt x="67" y="43"/>
                </a:cubicBezTo>
                <a:cubicBezTo>
                  <a:pt x="67" y="43"/>
                  <a:pt x="65" y="43"/>
                  <a:pt x="64" y="43"/>
                </a:cubicBezTo>
                <a:cubicBezTo>
                  <a:pt x="64" y="43"/>
                  <a:pt x="66" y="42"/>
                  <a:pt x="64" y="42"/>
                </a:cubicBezTo>
                <a:cubicBezTo>
                  <a:pt x="63" y="42"/>
                  <a:pt x="63" y="43"/>
                  <a:pt x="61" y="44"/>
                </a:cubicBezTo>
                <a:cubicBezTo>
                  <a:pt x="62" y="43"/>
                  <a:pt x="63" y="42"/>
                  <a:pt x="64" y="42"/>
                </a:cubicBezTo>
                <a:cubicBezTo>
                  <a:pt x="64" y="41"/>
                  <a:pt x="63" y="41"/>
                  <a:pt x="62" y="41"/>
                </a:cubicBezTo>
                <a:cubicBezTo>
                  <a:pt x="63" y="41"/>
                  <a:pt x="64" y="40"/>
                  <a:pt x="63" y="39"/>
                </a:cubicBezTo>
                <a:cubicBezTo>
                  <a:pt x="62" y="39"/>
                  <a:pt x="63" y="40"/>
                  <a:pt x="62" y="41"/>
                </a:cubicBezTo>
                <a:cubicBezTo>
                  <a:pt x="60" y="41"/>
                  <a:pt x="58" y="40"/>
                  <a:pt x="56" y="40"/>
                </a:cubicBezTo>
                <a:cubicBezTo>
                  <a:pt x="54" y="40"/>
                  <a:pt x="56" y="41"/>
                  <a:pt x="56" y="41"/>
                </a:cubicBezTo>
                <a:cubicBezTo>
                  <a:pt x="55" y="42"/>
                  <a:pt x="55" y="40"/>
                  <a:pt x="55" y="40"/>
                </a:cubicBezTo>
                <a:cubicBezTo>
                  <a:pt x="54" y="40"/>
                  <a:pt x="53" y="40"/>
                  <a:pt x="52" y="40"/>
                </a:cubicBezTo>
                <a:cubicBezTo>
                  <a:pt x="53" y="42"/>
                  <a:pt x="50" y="42"/>
                  <a:pt x="46" y="42"/>
                </a:cubicBezTo>
                <a:cubicBezTo>
                  <a:pt x="47" y="41"/>
                  <a:pt x="44" y="41"/>
                  <a:pt x="42" y="41"/>
                </a:cubicBezTo>
                <a:cubicBezTo>
                  <a:pt x="42" y="41"/>
                  <a:pt x="41" y="42"/>
                  <a:pt x="41" y="43"/>
                </a:cubicBezTo>
                <a:cubicBezTo>
                  <a:pt x="38" y="42"/>
                  <a:pt x="39" y="41"/>
                  <a:pt x="40" y="40"/>
                </a:cubicBezTo>
                <a:cubicBezTo>
                  <a:pt x="38" y="40"/>
                  <a:pt x="37" y="40"/>
                  <a:pt x="36" y="40"/>
                </a:cubicBezTo>
                <a:cubicBezTo>
                  <a:pt x="38" y="40"/>
                  <a:pt x="34" y="41"/>
                  <a:pt x="36" y="41"/>
                </a:cubicBezTo>
                <a:cubicBezTo>
                  <a:pt x="34" y="42"/>
                  <a:pt x="31" y="43"/>
                  <a:pt x="29" y="43"/>
                </a:cubicBezTo>
                <a:cubicBezTo>
                  <a:pt x="30" y="42"/>
                  <a:pt x="31" y="42"/>
                  <a:pt x="31" y="41"/>
                </a:cubicBezTo>
                <a:cubicBezTo>
                  <a:pt x="29" y="41"/>
                  <a:pt x="32" y="38"/>
                  <a:pt x="28" y="38"/>
                </a:cubicBezTo>
                <a:cubicBezTo>
                  <a:pt x="30" y="37"/>
                  <a:pt x="26" y="38"/>
                  <a:pt x="26" y="37"/>
                </a:cubicBezTo>
                <a:cubicBezTo>
                  <a:pt x="28" y="38"/>
                  <a:pt x="32" y="38"/>
                  <a:pt x="35" y="38"/>
                </a:cubicBezTo>
                <a:cubicBezTo>
                  <a:pt x="36" y="38"/>
                  <a:pt x="36" y="39"/>
                  <a:pt x="36" y="39"/>
                </a:cubicBezTo>
                <a:cubicBezTo>
                  <a:pt x="41" y="39"/>
                  <a:pt x="41" y="38"/>
                  <a:pt x="42" y="36"/>
                </a:cubicBezTo>
                <a:cubicBezTo>
                  <a:pt x="37" y="35"/>
                  <a:pt x="33" y="34"/>
                  <a:pt x="27" y="33"/>
                </a:cubicBezTo>
                <a:cubicBezTo>
                  <a:pt x="25" y="33"/>
                  <a:pt x="26" y="35"/>
                  <a:pt x="25" y="36"/>
                </a:cubicBezTo>
                <a:cubicBezTo>
                  <a:pt x="22" y="34"/>
                  <a:pt x="24" y="32"/>
                  <a:pt x="20" y="32"/>
                </a:cubicBezTo>
                <a:cubicBezTo>
                  <a:pt x="18" y="32"/>
                  <a:pt x="18" y="32"/>
                  <a:pt x="16" y="32"/>
                </a:cubicBezTo>
                <a:cubicBezTo>
                  <a:pt x="15" y="31"/>
                  <a:pt x="11" y="32"/>
                  <a:pt x="12" y="30"/>
                </a:cubicBezTo>
                <a:cubicBezTo>
                  <a:pt x="11" y="30"/>
                  <a:pt x="11" y="30"/>
                  <a:pt x="10" y="31"/>
                </a:cubicBezTo>
                <a:cubicBezTo>
                  <a:pt x="11" y="30"/>
                  <a:pt x="9" y="29"/>
                  <a:pt x="8" y="28"/>
                </a:cubicBezTo>
                <a:cubicBezTo>
                  <a:pt x="4" y="28"/>
                  <a:pt x="3" y="26"/>
                  <a:pt x="0" y="26"/>
                </a:cubicBezTo>
                <a:cubicBezTo>
                  <a:pt x="1" y="25"/>
                  <a:pt x="1" y="24"/>
                  <a:pt x="3" y="25"/>
                </a:cubicBezTo>
                <a:cubicBezTo>
                  <a:pt x="0" y="22"/>
                  <a:pt x="8" y="23"/>
                  <a:pt x="8" y="21"/>
                </a:cubicBezTo>
                <a:cubicBezTo>
                  <a:pt x="12" y="21"/>
                  <a:pt x="11" y="19"/>
                  <a:pt x="13" y="19"/>
                </a:cubicBezTo>
                <a:cubicBezTo>
                  <a:pt x="11" y="18"/>
                  <a:pt x="8" y="19"/>
                  <a:pt x="6" y="20"/>
                </a:cubicBezTo>
                <a:cubicBezTo>
                  <a:pt x="6" y="19"/>
                  <a:pt x="8" y="19"/>
                  <a:pt x="9" y="19"/>
                </a:cubicBezTo>
                <a:cubicBezTo>
                  <a:pt x="9" y="19"/>
                  <a:pt x="9" y="18"/>
                  <a:pt x="9" y="18"/>
                </a:cubicBezTo>
                <a:cubicBezTo>
                  <a:pt x="11" y="18"/>
                  <a:pt x="12" y="18"/>
                  <a:pt x="14" y="18"/>
                </a:cubicBezTo>
                <a:cubicBezTo>
                  <a:pt x="16" y="17"/>
                  <a:pt x="15" y="15"/>
                  <a:pt x="19" y="15"/>
                </a:cubicBezTo>
                <a:cubicBezTo>
                  <a:pt x="21" y="15"/>
                  <a:pt x="26" y="14"/>
                  <a:pt x="28" y="15"/>
                </a:cubicBezTo>
                <a:cubicBezTo>
                  <a:pt x="26" y="15"/>
                  <a:pt x="28" y="16"/>
                  <a:pt x="29" y="16"/>
                </a:cubicBezTo>
                <a:cubicBezTo>
                  <a:pt x="30" y="16"/>
                  <a:pt x="30" y="16"/>
                  <a:pt x="31" y="16"/>
                </a:cubicBezTo>
                <a:cubicBezTo>
                  <a:pt x="32" y="14"/>
                  <a:pt x="33" y="13"/>
                  <a:pt x="32" y="12"/>
                </a:cubicBezTo>
                <a:cubicBezTo>
                  <a:pt x="28" y="12"/>
                  <a:pt x="28" y="13"/>
                  <a:pt x="28" y="15"/>
                </a:cubicBezTo>
                <a:cubicBezTo>
                  <a:pt x="26" y="12"/>
                  <a:pt x="34" y="10"/>
                  <a:pt x="37" y="12"/>
                </a:cubicBezTo>
                <a:cubicBezTo>
                  <a:pt x="38" y="12"/>
                  <a:pt x="39" y="11"/>
                  <a:pt x="41" y="11"/>
                </a:cubicBezTo>
                <a:cubicBezTo>
                  <a:pt x="43" y="12"/>
                  <a:pt x="46" y="12"/>
                  <a:pt x="48" y="12"/>
                </a:cubicBezTo>
                <a:cubicBezTo>
                  <a:pt x="49" y="12"/>
                  <a:pt x="53" y="12"/>
                  <a:pt x="54" y="11"/>
                </a:cubicBezTo>
                <a:cubicBezTo>
                  <a:pt x="54" y="10"/>
                  <a:pt x="51" y="9"/>
                  <a:pt x="53" y="9"/>
                </a:cubicBezTo>
                <a:cubicBezTo>
                  <a:pt x="55" y="9"/>
                  <a:pt x="55" y="11"/>
                  <a:pt x="56" y="10"/>
                </a:cubicBezTo>
                <a:cubicBezTo>
                  <a:pt x="57" y="11"/>
                  <a:pt x="55" y="12"/>
                  <a:pt x="57" y="13"/>
                </a:cubicBezTo>
                <a:cubicBezTo>
                  <a:pt x="58" y="13"/>
                  <a:pt x="60" y="13"/>
                  <a:pt x="61" y="12"/>
                </a:cubicBezTo>
                <a:cubicBezTo>
                  <a:pt x="60" y="12"/>
                  <a:pt x="58" y="12"/>
                  <a:pt x="58" y="13"/>
                </a:cubicBezTo>
                <a:cubicBezTo>
                  <a:pt x="57" y="12"/>
                  <a:pt x="60" y="12"/>
                  <a:pt x="60" y="11"/>
                </a:cubicBezTo>
                <a:cubicBezTo>
                  <a:pt x="60" y="12"/>
                  <a:pt x="60" y="12"/>
                  <a:pt x="62" y="12"/>
                </a:cubicBezTo>
                <a:cubicBezTo>
                  <a:pt x="62" y="12"/>
                  <a:pt x="62" y="11"/>
                  <a:pt x="61" y="11"/>
                </a:cubicBezTo>
                <a:cubicBezTo>
                  <a:pt x="61" y="11"/>
                  <a:pt x="63" y="11"/>
                  <a:pt x="64" y="11"/>
                </a:cubicBezTo>
                <a:cubicBezTo>
                  <a:pt x="63" y="10"/>
                  <a:pt x="64" y="10"/>
                  <a:pt x="64" y="9"/>
                </a:cubicBezTo>
                <a:cubicBezTo>
                  <a:pt x="65" y="9"/>
                  <a:pt x="64" y="10"/>
                  <a:pt x="64" y="11"/>
                </a:cubicBezTo>
                <a:cubicBezTo>
                  <a:pt x="66" y="11"/>
                  <a:pt x="70" y="13"/>
                  <a:pt x="72" y="11"/>
                </a:cubicBezTo>
                <a:cubicBezTo>
                  <a:pt x="71" y="11"/>
                  <a:pt x="69" y="11"/>
                  <a:pt x="69" y="9"/>
                </a:cubicBezTo>
                <a:cubicBezTo>
                  <a:pt x="70" y="10"/>
                  <a:pt x="71" y="10"/>
                  <a:pt x="72" y="11"/>
                </a:cubicBezTo>
                <a:cubicBezTo>
                  <a:pt x="74" y="11"/>
                  <a:pt x="73" y="10"/>
                  <a:pt x="73" y="10"/>
                </a:cubicBezTo>
                <a:cubicBezTo>
                  <a:pt x="75" y="9"/>
                  <a:pt x="75" y="10"/>
                  <a:pt x="78" y="10"/>
                </a:cubicBezTo>
                <a:cubicBezTo>
                  <a:pt x="79" y="9"/>
                  <a:pt x="78" y="7"/>
                  <a:pt x="80" y="7"/>
                </a:cubicBezTo>
                <a:cubicBezTo>
                  <a:pt x="80" y="8"/>
                  <a:pt x="79" y="9"/>
                  <a:pt x="79" y="10"/>
                </a:cubicBezTo>
                <a:cubicBezTo>
                  <a:pt x="80" y="10"/>
                  <a:pt x="82" y="11"/>
                  <a:pt x="82" y="12"/>
                </a:cubicBezTo>
                <a:cubicBezTo>
                  <a:pt x="84" y="11"/>
                  <a:pt x="84" y="12"/>
                  <a:pt x="86" y="12"/>
                </a:cubicBezTo>
                <a:cubicBezTo>
                  <a:pt x="86" y="11"/>
                  <a:pt x="85" y="11"/>
                  <a:pt x="83" y="11"/>
                </a:cubicBezTo>
                <a:cubicBezTo>
                  <a:pt x="83" y="10"/>
                  <a:pt x="83" y="10"/>
                  <a:pt x="83" y="9"/>
                </a:cubicBezTo>
                <a:cubicBezTo>
                  <a:pt x="84" y="10"/>
                  <a:pt x="84" y="9"/>
                  <a:pt x="86" y="9"/>
                </a:cubicBezTo>
                <a:cubicBezTo>
                  <a:pt x="83" y="10"/>
                  <a:pt x="86" y="11"/>
                  <a:pt x="86" y="12"/>
                </a:cubicBezTo>
                <a:cubicBezTo>
                  <a:pt x="89" y="12"/>
                  <a:pt x="93" y="13"/>
                  <a:pt x="95" y="11"/>
                </a:cubicBezTo>
                <a:cubicBezTo>
                  <a:pt x="96" y="12"/>
                  <a:pt x="96" y="12"/>
                  <a:pt x="96" y="12"/>
                </a:cubicBezTo>
                <a:cubicBezTo>
                  <a:pt x="97" y="12"/>
                  <a:pt x="101" y="12"/>
                  <a:pt x="102" y="11"/>
                </a:cubicBezTo>
                <a:cubicBezTo>
                  <a:pt x="100" y="11"/>
                  <a:pt x="101" y="9"/>
                  <a:pt x="103" y="9"/>
                </a:cubicBezTo>
                <a:cubicBezTo>
                  <a:pt x="103" y="8"/>
                  <a:pt x="102" y="8"/>
                  <a:pt x="102" y="7"/>
                </a:cubicBezTo>
                <a:cubicBezTo>
                  <a:pt x="104" y="8"/>
                  <a:pt x="103" y="9"/>
                  <a:pt x="105" y="10"/>
                </a:cubicBezTo>
                <a:cubicBezTo>
                  <a:pt x="105" y="9"/>
                  <a:pt x="104" y="7"/>
                  <a:pt x="106" y="6"/>
                </a:cubicBezTo>
                <a:cubicBezTo>
                  <a:pt x="107" y="6"/>
                  <a:pt x="108" y="7"/>
                  <a:pt x="109" y="6"/>
                </a:cubicBezTo>
                <a:cubicBezTo>
                  <a:pt x="109" y="8"/>
                  <a:pt x="106" y="8"/>
                  <a:pt x="105" y="9"/>
                </a:cubicBezTo>
                <a:cubicBezTo>
                  <a:pt x="106" y="9"/>
                  <a:pt x="108" y="9"/>
                  <a:pt x="108" y="10"/>
                </a:cubicBezTo>
                <a:cubicBezTo>
                  <a:pt x="109" y="10"/>
                  <a:pt x="111" y="10"/>
                  <a:pt x="110" y="10"/>
                </a:cubicBezTo>
                <a:cubicBezTo>
                  <a:pt x="110" y="9"/>
                  <a:pt x="112" y="10"/>
                  <a:pt x="112" y="10"/>
                </a:cubicBezTo>
                <a:cubicBezTo>
                  <a:pt x="113" y="10"/>
                  <a:pt x="114" y="10"/>
                  <a:pt x="116" y="10"/>
                </a:cubicBezTo>
                <a:cubicBezTo>
                  <a:pt x="116" y="9"/>
                  <a:pt x="114" y="8"/>
                  <a:pt x="116" y="8"/>
                </a:cubicBezTo>
                <a:cubicBezTo>
                  <a:pt x="116" y="9"/>
                  <a:pt x="116" y="9"/>
                  <a:pt x="116" y="9"/>
                </a:cubicBezTo>
                <a:cubicBezTo>
                  <a:pt x="119" y="8"/>
                  <a:pt x="119" y="10"/>
                  <a:pt x="122" y="9"/>
                </a:cubicBezTo>
                <a:cubicBezTo>
                  <a:pt x="122" y="8"/>
                  <a:pt x="121" y="8"/>
                  <a:pt x="121" y="7"/>
                </a:cubicBezTo>
                <a:cubicBezTo>
                  <a:pt x="122" y="7"/>
                  <a:pt x="123" y="8"/>
                  <a:pt x="124" y="8"/>
                </a:cubicBezTo>
                <a:cubicBezTo>
                  <a:pt x="124" y="8"/>
                  <a:pt x="123" y="8"/>
                  <a:pt x="123" y="8"/>
                </a:cubicBezTo>
                <a:cubicBezTo>
                  <a:pt x="126" y="8"/>
                  <a:pt x="125" y="7"/>
                  <a:pt x="126" y="6"/>
                </a:cubicBezTo>
                <a:cubicBezTo>
                  <a:pt x="127" y="6"/>
                  <a:pt x="125" y="7"/>
                  <a:pt x="127" y="7"/>
                </a:cubicBezTo>
                <a:cubicBezTo>
                  <a:pt x="129" y="7"/>
                  <a:pt x="128" y="6"/>
                  <a:pt x="129" y="6"/>
                </a:cubicBezTo>
                <a:cubicBezTo>
                  <a:pt x="129" y="5"/>
                  <a:pt x="128" y="6"/>
                  <a:pt x="128" y="5"/>
                </a:cubicBezTo>
                <a:cubicBezTo>
                  <a:pt x="129" y="5"/>
                  <a:pt x="130" y="4"/>
                  <a:pt x="131" y="3"/>
                </a:cubicBezTo>
                <a:cubicBezTo>
                  <a:pt x="133" y="3"/>
                  <a:pt x="135" y="4"/>
                  <a:pt x="135" y="5"/>
                </a:cubicBezTo>
                <a:cubicBezTo>
                  <a:pt x="142" y="4"/>
                  <a:pt x="145" y="6"/>
                  <a:pt x="150" y="5"/>
                </a:cubicBezTo>
                <a:cubicBezTo>
                  <a:pt x="150" y="5"/>
                  <a:pt x="151" y="4"/>
                  <a:pt x="151" y="4"/>
                </a:cubicBezTo>
                <a:cubicBezTo>
                  <a:pt x="154" y="4"/>
                  <a:pt x="155" y="4"/>
                  <a:pt x="156" y="3"/>
                </a:cubicBezTo>
                <a:cubicBezTo>
                  <a:pt x="157" y="3"/>
                  <a:pt x="156" y="4"/>
                  <a:pt x="156" y="5"/>
                </a:cubicBezTo>
                <a:cubicBezTo>
                  <a:pt x="157" y="4"/>
                  <a:pt x="157" y="4"/>
                  <a:pt x="158" y="3"/>
                </a:cubicBezTo>
                <a:cubicBezTo>
                  <a:pt x="159" y="4"/>
                  <a:pt x="157" y="4"/>
                  <a:pt x="158" y="4"/>
                </a:cubicBezTo>
                <a:cubicBezTo>
                  <a:pt x="160" y="4"/>
                  <a:pt x="159" y="4"/>
                  <a:pt x="160" y="3"/>
                </a:cubicBezTo>
                <a:cubicBezTo>
                  <a:pt x="162" y="4"/>
                  <a:pt x="159" y="4"/>
                  <a:pt x="160" y="4"/>
                </a:cubicBezTo>
                <a:cubicBezTo>
                  <a:pt x="160" y="5"/>
                  <a:pt x="161" y="5"/>
                  <a:pt x="161" y="5"/>
                </a:cubicBezTo>
                <a:cubicBezTo>
                  <a:pt x="163" y="4"/>
                  <a:pt x="164" y="3"/>
                  <a:pt x="166" y="2"/>
                </a:cubicBezTo>
                <a:cubicBezTo>
                  <a:pt x="167" y="2"/>
                  <a:pt x="167" y="2"/>
                  <a:pt x="168" y="2"/>
                </a:cubicBezTo>
                <a:cubicBezTo>
                  <a:pt x="167" y="3"/>
                  <a:pt x="170" y="2"/>
                  <a:pt x="168" y="3"/>
                </a:cubicBezTo>
                <a:cubicBezTo>
                  <a:pt x="170" y="4"/>
                  <a:pt x="172" y="3"/>
                  <a:pt x="173" y="3"/>
                </a:cubicBezTo>
                <a:cubicBezTo>
                  <a:pt x="173" y="3"/>
                  <a:pt x="173" y="4"/>
                  <a:pt x="173" y="4"/>
                </a:cubicBezTo>
                <a:cubicBezTo>
                  <a:pt x="175" y="3"/>
                  <a:pt x="176" y="5"/>
                  <a:pt x="178" y="4"/>
                </a:cubicBezTo>
                <a:cubicBezTo>
                  <a:pt x="178" y="5"/>
                  <a:pt x="176" y="4"/>
                  <a:pt x="176" y="5"/>
                </a:cubicBezTo>
                <a:cubicBezTo>
                  <a:pt x="175" y="5"/>
                  <a:pt x="177" y="5"/>
                  <a:pt x="177" y="6"/>
                </a:cubicBezTo>
                <a:cubicBezTo>
                  <a:pt x="177" y="4"/>
                  <a:pt x="183" y="2"/>
                  <a:pt x="187" y="3"/>
                </a:cubicBezTo>
                <a:cubicBezTo>
                  <a:pt x="186" y="4"/>
                  <a:pt x="187" y="4"/>
                  <a:pt x="185" y="4"/>
                </a:cubicBezTo>
                <a:cubicBezTo>
                  <a:pt x="185" y="4"/>
                  <a:pt x="186" y="4"/>
                  <a:pt x="186" y="4"/>
                </a:cubicBezTo>
                <a:cubicBezTo>
                  <a:pt x="181" y="4"/>
                  <a:pt x="178" y="6"/>
                  <a:pt x="182" y="8"/>
                </a:cubicBezTo>
                <a:cubicBezTo>
                  <a:pt x="183" y="8"/>
                  <a:pt x="183" y="7"/>
                  <a:pt x="182" y="6"/>
                </a:cubicBezTo>
                <a:cubicBezTo>
                  <a:pt x="184" y="6"/>
                  <a:pt x="184" y="5"/>
                  <a:pt x="186" y="5"/>
                </a:cubicBezTo>
                <a:cubicBezTo>
                  <a:pt x="186" y="6"/>
                  <a:pt x="185" y="6"/>
                  <a:pt x="185" y="6"/>
                </a:cubicBezTo>
                <a:cubicBezTo>
                  <a:pt x="185" y="6"/>
                  <a:pt x="187" y="5"/>
                  <a:pt x="187" y="5"/>
                </a:cubicBezTo>
                <a:cubicBezTo>
                  <a:pt x="188" y="5"/>
                  <a:pt x="186" y="5"/>
                  <a:pt x="187" y="6"/>
                </a:cubicBezTo>
                <a:cubicBezTo>
                  <a:pt x="188" y="6"/>
                  <a:pt x="189" y="5"/>
                  <a:pt x="190" y="5"/>
                </a:cubicBezTo>
                <a:cubicBezTo>
                  <a:pt x="189" y="4"/>
                  <a:pt x="189" y="4"/>
                  <a:pt x="188" y="3"/>
                </a:cubicBezTo>
                <a:cubicBezTo>
                  <a:pt x="189" y="3"/>
                  <a:pt x="190" y="3"/>
                  <a:pt x="191" y="2"/>
                </a:cubicBezTo>
                <a:cubicBezTo>
                  <a:pt x="190" y="1"/>
                  <a:pt x="192" y="1"/>
                  <a:pt x="194" y="1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3" y="3"/>
                  <a:pt x="195" y="3"/>
                </a:cubicBezTo>
                <a:cubicBezTo>
                  <a:pt x="193" y="4"/>
                  <a:pt x="192" y="6"/>
                  <a:pt x="189" y="5"/>
                </a:cubicBezTo>
                <a:cubicBezTo>
                  <a:pt x="188" y="6"/>
                  <a:pt x="187" y="7"/>
                  <a:pt x="187" y="8"/>
                </a:cubicBezTo>
                <a:cubicBezTo>
                  <a:pt x="186" y="8"/>
                  <a:pt x="186" y="7"/>
                  <a:pt x="185" y="7"/>
                </a:cubicBezTo>
                <a:cubicBezTo>
                  <a:pt x="184" y="7"/>
                  <a:pt x="186" y="8"/>
                  <a:pt x="185" y="8"/>
                </a:cubicBezTo>
                <a:cubicBezTo>
                  <a:pt x="184" y="8"/>
                  <a:pt x="185" y="7"/>
                  <a:pt x="184" y="7"/>
                </a:cubicBezTo>
                <a:cubicBezTo>
                  <a:pt x="183" y="7"/>
                  <a:pt x="184" y="8"/>
                  <a:pt x="182" y="8"/>
                </a:cubicBezTo>
                <a:cubicBezTo>
                  <a:pt x="183" y="8"/>
                  <a:pt x="184" y="9"/>
                  <a:pt x="185" y="9"/>
                </a:cubicBezTo>
                <a:cubicBezTo>
                  <a:pt x="187" y="8"/>
                  <a:pt x="189" y="8"/>
                  <a:pt x="190" y="6"/>
                </a:cubicBezTo>
                <a:cubicBezTo>
                  <a:pt x="192" y="6"/>
                  <a:pt x="193" y="7"/>
                  <a:pt x="195" y="7"/>
                </a:cubicBezTo>
                <a:cubicBezTo>
                  <a:pt x="196" y="6"/>
                  <a:pt x="198" y="5"/>
                  <a:pt x="200" y="6"/>
                </a:cubicBezTo>
                <a:cubicBezTo>
                  <a:pt x="200" y="6"/>
                  <a:pt x="199" y="6"/>
                  <a:pt x="199" y="6"/>
                </a:cubicBezTo>
                <a:cubicBezTo>
                  <a:pt x="204" y="7"/>
                  <a:pt x="208" y="3"/>
                  <a:pt x="209" y="2"/>
                </a:cubicBezTo>
                <a:cubicBezTo>
                  <a:pt x="211" y="0"/>
                  <a:pt x="212" y="1"/>
                  <a:pt x="215" y="1"/>
                </a:cubicBezTo>
                <a:cubicBezTo>
                  <a:pt x="216" y="2"/>
                  <a:pt x="217" y="3"/>
                  <a:pt x="218" y="4"/>
                </a:cubicBezTo>
                <a:cubicBezTo>
                  <a:pt x="223" y="0"/>
                  <a:pt x="231" y="4"/>
                  <a:pt x="233" y="7"/>
                </a:cubicBezTo>
                <a:cubicBezTo>
                  <a:pt x="232" y="6"/>
                  <a:pt x="238" y="7"/>
                  <a:pt x="239" y="5"/>
                </a:cubicBezTo>
                <a:cubicBezTo>
                  <a:pt x="240" y="5"/>
                  <a:pt x="239" y="6"/>
                  <a:pt x="240" y="6"/>
                </a:cubicBezTo>
                <a:cubicBezTo>
                  <a:pt x="240" y="7"/>
                  <a:pt x="239" y="6"/>
                  <a:pt x="238" y="6"/>
                </a:cubicBezTo>
                <a:cubicBezTo>
                  <a:pt x="239" y="7"/>
                  <a:pt x="238" y="7"/>
                  <a:pt x="239" y="7"/>
                </a:cubicBezTo>
                <a:cubicBezTo>
                  <a:pt x="241" y="8"/>
                  <a:pt x="240" y="6"/>
                  <a:pt x="242" y="6"/>
                </a:cubicBezTo>
                <a:cubicBezTo>
                  <a:pt x="242" y="7"/>
                  <a:pt x="241" y="7"/>
                  <a:pt x="241" y="7"/>
                </a:cubicBezTo>
                <a:cubicBezTo>
                  <a:pt x="242" y="7"/>
                  <a:pt x="242" y="7"/>
                  <a:pt x="242" y="7"/>
                </a:cubicBezTo>
                <a:cubicBezTo>
                  <a:pt x="244" y="8"/>
                  <a:pt x="243" y="6"/>
                  <a:pt x="245" y="6"/>
                </a:cubicBezTo>
                <a:cubicBezTo>
                  <a:pt x="245" y="7"/>
                  <a:pt x="244" y="7"/>
                  <a:pt x="244" y="7"/>
                </a:cubicBezTo>
                <a:cubicBezTo>
                  <a:pt x="244" y="7"/>
                  <a:pt x="244" y="7"/>
                  <a:pt x="244" y="8"/>
                </a:cubicBezTo>
                <a:cubicBezTo>
                  <a:pt x="248" y="7"/>
                  <a:pt x="249" y="5"/>
                  <a:pt x="252" y="5"/>
                </a:cubicBezTo>
                <a:cubicBezTo>
                  <a:pt x="255" y="6"/>
                  <a:pt x="260" y="6"/>
                  <a:pt x="261" y="7"/>
                </a:cubicBezTo>
                <a:cubicBezTo>
                  <a:pt x="262" y="7"/>
                  <a:pt x="263" y="6"/>
                  <a:pt x="264" y="7"/>
                </a:cubicBezTo>
                <a:cubicBezTo>
                  <a:pt x="267" y="7"/>
                  <a:pt x="266" y="5"/>
                  <a:pt x="270" y="5"/>
                </a:cubicBezTo>
                <a:cubicBezTo>
                  <a:pt x="269" y="5"/>
                  <a:pt x="268" y="5"/>
                  <a:pt x="268" y="5"/>
                </a:cubicBezTo>
                <a:cubicBezTo>
                  <a:pt x="268" y="6"/>
                  <a:pt x="269" y="5"/>
                  <a:pt x="270" y="5"/>
                </a:cubicBezTo>
                <a:cubicBezTo>
                  <a:pt x="268" y="6"/>
                  <a:pt x="267" y="6"/>
                  <a:pt x="266" y="7"/>
                </a:cubicBezTo>
                <a:cubicBezTo>
                  <a:pt x="266" y="7"/>
                  <a:pt x="267" y="7"/>
                  <a:pt x="267" y="7"/>
                </a:cubicBezTo>
                <a:cubicBezTo>
                  <a:pt x="268" y="7"/>
                  <a:pt x="268" y="7"/>
                  <a:pt x="269" y="7"/>
                </a:cubicBezTo>
                <a:cubicBezTo>
                  <a:pt x="271" y="8"/>
                  <a:pt x="272" y="8"/>
                  <a:pt x="273" y="7"/>
                </a:cubicBezTo>
                <a:cubicBezTo>
                  <a:pt x="274" y="7"/>
                  <a:pt x="272" y="7"/>
                  <a:pt x="272" y="7"/>
                </a:cubicBezTo>
                <a:cubicBezTo>
                  <a:pt x="273" y="8"/>
                  <a:pt x="273" y="8"/>
                  <a:pt x="273" y="8"/>
                </a:cubicBezTo>
                <a:cubicBezTo>
                  <a:pt x="274" y="8"/>
                  <a:pt x="274" y="8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6" y="8"/>
                  <a:pt x="277" y="8"/>
                  <a:pt x="278" y="9"/>
                </a:cubicBezTo>
                <a:cubicBezTo>
                  <a:pt x="281" y="8"/>
                  <a:pt x="283" y="6"/>
                  <a:pt x="285" y="6"/>
                </a:cubicBezTo>
                <a:cubicBezTo>
                  <a:pt x="286" y="6"/>
                  <a:pt x="286" y="6"/>
                  <a:pt x="286" y="7"/>
                </a:cubicBezTo>
                <a:cubicBezTo>
                  <a:pt x="287" y="6"/>
                  <a:pt x="290" y="7"/>
                  <a:pt x="291" y="8"/>
                </a:cubicBezTo>
                <a:cubicBezTo>
                  <a:pt x="290" y="8"/>
                  <a:pt x="289" y="7"/>
                  <a:pt x="287" y="7"/>
                </a:cubicBezTo>
                <a:cubicBezTo>
                  <a:pt x="286" y="7"/>
                  <a:pt x="286" y="8"/>
                  <a:pt x="286" y="8"/>
                </a:cubicBezTo>
                <a:cubicBezTo>
                  <a:pt x="288" y="9"/>
                  <a:pt x="291" y="9"/>
                  <a:pt x="292" y="11"/>
                </a:cubicBezTo>
                <a:cubicBezTo>
                  <a:pt x="293" y="10"/>
                  <a:pt x="294" y="9"/>
                  <a:pt x="292" y="10"/>
                </a:cubicBezTo>
                <a:cubicBezTo>
                  <a:pt x="294" y="9"/>
                  <a:pt x="296" y="9"/>
                  <a:pt x="300" y="9"/>
                </a:cubicBezTo>
                <a:cubicBezTo>
                  <a:pt x="301" y="9"/>
                  <a:pt x="302" y="7"/>
                  <a:pt x="304" y="8"/>
                </a:cubicBezTo>
                <a:cubicBezTo>
                  <a:pt x="304" y="9"/>
                  <a:pt x="302" y="9"/>
                  <a:pt x="302" y="10"/>
                </a:cubicBezTo>
                <a:cubicBezTo>
                  <a:pt x="305" y="9"/>
                  <a:pt x="306" y="7"/>
                  <a:pt x="310" y="7"/>
                </a:cubicBezTo>
                <a:cubicBezTo>
                  <a:pt x="310" y="7"/>
                  <a:pt x="310" y="8"/>
                  <a:pt x="310" y="8"/>
                </a:cubicBezTo>
                <a:cubicBezTo>
                  <a:pt x="305" y="8"/>
                  <a:pt x="303" y="10"/>
                  <a:pt x="302" y="11"/>
                </a:cubicBezTo>
                <a:cubicBezTo>
                  <a:pt x="304" y="11"/>
                  <a:pt x="305" y="11"/>
                  <a:pt x="303" y="12"/>
                </a:cubicBezTo>
                <a:cubicBezTo>
                  <a:pt x="307" y="12"/>
                  <a:pt x="307" y="10"/>
                  <a:pt x="310" y="10"/>
                </a:cubicBezTo>
                <a:cubicBezTo>
                  <a:pt x="310" y="10"/>
                  <a:pt x="310" y="10"/>
                  <a:pt x="309" y="10"/>
                </a:cubicBezTo>
                <a:cubicBezTo>
                  <a:pt x="309" y="10"/>
                  <a:pt x="310" y="10"/>
                  <a:pt x="310" y="10"/>
                </a:cubicBezTo>
                <a:cubicBezTo>
                  <a:pt x="311" y="10"/>
                  <a:pt x="311" y="10"/>
                  <a:pt x="312" y="10"/>
                </a:cubicBezTo>
                <a:cubicBezTo>
                  <a:pt x="313" y="10"/>
                  <a:pt x="313" y="10"/>
                  <a:pt x="313" y="11"/>
                </a:cubicBezTo>
                <a:cubicBezTo>
                  <a:pt x="314" y="11"/>
                  <a:pt x="313" y="10"/>
                  <a:pt x="314" y="10"/>
                </a:cubicBezTo>
                <a:cubicBezTo>
                  <a:pt x="314" y="10"/>
                  <a:pt x="313" y="10"/>
                  <a:pt x="313" y="10"/>
                </a:cubicBezTo>
                <a:cubicBezTo>
                  <a:pt x="315" y="10"/>
                  <a:pt x="319" y="10"/>
                  <a:pt x="322" y="10"/>
                </a:cubicBezTo>
                <a:cubicBezTo>
                  <a:pt x="322" y="11"/>
                  <a:pt x="319" y="12"/>
                  <a:pt x="321" y="12"/>
                </a:cubicBezTo>
                <a:cubicBezTo>
                  <a:pt x="321" y="13"/>
                  <a:pt x="320" y="12"/>
                  <a:pt x="319" y="12"/>
                </a:cubicBezTo>
                <a:cubicBezTo>
                  <a:pt x="321" y="13"/>
                  <a:pt x="323" y="13"/>
                  <a:pt x="324" y="15"/>
                </a:cubicBezTo>
                <a:cubicBezTo>
                  <a:pt x="325" y="14"/>
                  <a:pt x="326" y="14"/>
                  <a:pt x="326" y="14"/>
                </a:cubicBezTo>
                <a:cubicBezTo>
                  <a:pt x="326" y="14"/>
                  <a:pt x="325" y="14"/>
                  <a:pt x="325" y="14"/>
                </a:cubicBezTo>
                <a:cubicBezTo>
                  <a:pt x="326" y="13"/>
                  <a:pt x="328" y="14"/>
                  <a:pt x="329" y="15"/>
                </a:cubicBezTo>
                <a:cubicBezTo>
                  <a:pt x="330" y="15"/>
                  <a:pt x="330" y="14"/>
                  <a:pt x="330" y="14"/>
                </a:cubicBezTo>
                <a:cubicBezTo>
                  <a:pt x="331" y="14"/>
                  <a:pt x="330" y="15"/>
                  <a:pt x="330" y="15"/>
                </a:cubicBezTo>
                <a:cubicBezTo>
                  <a:pt x="330" y="15"/>
                  <a:pt x="331" y="15"/>
                  <a:pt x="332" y="15"/>
                </a:cubicBezTo>
                <a:cubicBezTo>
                  <a:pt x="330" y="16"/>
                  <a:pt x="331" y="16"/>
                  <a:pt x="331" y="17"/>
                </a:cubicBezTo>
                <a:cubicBezTo>
                  <a:pt x="332" y="17"/>
                  <a:pt x="334" y="16"/>
                  <a:pt x="333" y="15"/>
                </a:cubicBezTo>
                <a:cubicBezTo>
                  <a:pt x="331" y="15"/>
                  <a:pt x="334" y="15"/>
                  <a:pt x="333" y="16"/>
                </a:cubicBezTo>
                <a:cubicBezTo>
                  <a:pt x="334" y="14"/>
                  <a:pt x="332" y="13"/>
                  <a:pt x="331" y="12"/>
                </a:cubicBezTo>
                <a:cubicBezTo>
                  <a:pt x="332" y="12"/>
                  <a:pt x="333" y="12"/>
                  <a:pt x="333" y="11"/>
                </a:cubicBezTo>
                <a:cubicBezTo>
                  <a:pt x="334" y="11"/>
                  <a:pt x="335" y="11"/>
                  <a:pt x="335" y="12"/>
                </a:cubicBezTo>
                <a:cubicBezTo>
                  <a:pt x="341" y="11"/>
                  <a:pt x="344" y="14"/>
                  <a:pt x="344" y="16"/>
                </a:cubicBezTo>
                <a:cubicBezTo>
                  <a:pt x="347" y="18"/>
                  <a:pt x="349" y="20"/>
                  <a:pt x="352" y="22"/>
                </a:cubicBezTo>
                <a:cubicBezTo>
                  <a:pt x="352" y="22"/>
                  <a:pt x="353" y="22"/>
                  <a:pt x="354" y="22"/>
                </a:cubicBezTo>
                <a:cubicBezTo>
                  <a:pt x="354" y="21"/>
                  <a:pt x="353" y="21"/>
                  <a:pt x="353" y="20"/>
                </a:cubicBezTo>
                <a:cubicBezTo>
                  <a:pt x="354" y="20"/>
                  <a:pt x="355" y="20"/>
                  <a:pt x="355" y="20"/>
                </a:cubicBezTo>
                <a:cubicBezTo>
                  <a:pt x="356" y="22"/>
                  <a:pt x="361" y="22"/>
                  <a:pt x="363" y="22"/>
                </a:cubicBezTo>
                <a:cubicBezTo>
                  <a:pt x="365" y="22"/>
                  <a:pt x="363" y="24"/>
                  <a:pt x="364" y="24"/>
                </a:cubicBezTo>
                <a:cubicBezTo>
                  <a:pt x="362" y="24"/>
                  <a:pt x="363" y="22"/>
                  <a:pt x="360" y="22"/>
                </a:cubicBezTo>
                <a:cubicBezTo>
                  <a:pt x="359" y="22"/>
                  <a:pt x="360" y="23"/>
                  <a:pt x="360" y="23"/>
                </a:cubicBezTo>
                <a:cubicBezTo>
                  <a:pt x="362" y="23"/>
                  <a:pt x="363" y="24"/>
                  <a:pt x="363" y="25"/>
                </a:cubicBezTo>
                <a:cubicBezTo>
                  <a:pt x="364" y="25"/>
                  <a:pt x="365" y="25"/>
                  <a:pt x="365" y="24"/>
                </a:cubicBezTo>
                <a:cubicBezTo>
                  <a:pt x="366" y="25"/>
                  <a:pt x="367" y="26"/>
                  <a:pt x="365" y="25"/>
                </a:cubicBezTo>
                <a:cubicBezTo>
                  <a:pt x="365" y="25"/>
                  <a:pt x="366" y="25"/>
                  <a:pt x="365" y="25"/>
                </a:cubicBezTo>
                <a:cubicBezTo>
                  <a:pt x="365" y="25"/>
                  <a:pt x="364" y="26"/>
                  <a:pt x="365" y="26"/>
                </a:cubicBezTo>
                <a:cubicBezTo>
                  <a:pt x="365" y="26"/>
                  <a:pt x="364" y="25"/>
                  <a:pt x="363" y="26"/>
                </a:cubicBezTo>
                <a:cubicBezTo>
                  <a:pt x="364" y="25"/>
                  <a:pt x="363" y="25"/>
                  <a:pt x="361" y="25"/>
                </a:cubicBezTo>
                <a:cubicBezTo>
                  <a:pt x="361" y="25"/>
                  <a:pt x="363" y="25"/>
                  <a:pt x="362" y="26"/>
                </a:cubicBezTo>
                <a:cubicBezTo>
                  <a:pt x="361" y="26"/>
                  <a:pt x="361" y="25"/>
                  <a:pt x="361" y="25"/>
                </a:cubicBezTo>
                <a:cubicBezTo>
                  <a:pt x="360" y="25"/>
                  <a:pt x="361" y="26"/>
                  <a:pt x="361" y="26"/>
                </a:cubicBezTo>
                <a:cubicBezTo>
                  <a:pt x="360" y="26"/>
                  <a:pt x="360" y="26"/>
                  <a:pt x="360" y="25"/>
                </a:cubicBezTo>
                <a:cubicBezTo>
                  <a:pt x="359" y="25"/>
                  <a:pt x="358" y="27"/>
                  <a:pt x="359" y="26"/>
                </a:cubicBezTo>
                <a:cubicBezTo>
                  <a:pt x="357" y="26"/>
                  <a:pt x="357" y="27"/>
                  <a:pt x="357" y="27"/>
                </a:cubicBezTo>
                <a:cubicBezTo>
                  <a:pt x="356" y="27"/>
                  <a:pt x="355" y="27"/>
                  <a:pt x="355" y="26"/>
                </a:cubicBezTo>
                <a:cubicBezTo>
                  <a:pt x="358" y="27"/>
                  <a:pt x="359" y="23"/>
                  <a:pt x="356" y="24"/>
                </a:cubicBezTo>
                <a:cubicBezTo>
                  <a:pt x="355" y="24"/>
                  <a:pt x="357" y="23"/>
                  <a:pt x="359" y="23"/>
                </a:cubicBezTo>
                <a:cubicBezTo>
                  <a:pt x="359" y="24"/>
                  <a:pt x="358" y="24"/>
                  <a:pt x="358" y="25"/>
                </a:cubicBezTo>
                <a:cubicBezTo>
                  <a:pt x="361" y="24"/>
                  <a:pt x="358" y="23"/>
                  <a:pt x="359" y="22"/>
                </a:cubicBezTo>
                <a:cubicBezTo>
                  <a:pt x="357" y="22"/>
                  <a:pt x="357" y="23"/>
                  <a:pt x="357" y="22"/>
                </a:cubicBezTo>
                <a:cubicBezTo>
                  <a:pt x="357" y="22"/>
                  <a:pt x="357" y="23"/>
                  <a:pt x="357" y="23"/>
                </a:cubicBezTo>
                <a:cubicBezTo>
                  <a:pt x="359" y="23"/>
                  <a:pt x="356" y="22"/>
                  <a:pt x="358" y="23"/>
                </a:cubicBezTo>
                <a:cubicBezTo>
                  <a:pt x="359" y="23"/>
                  <a:pt x="357" y="23"/>
                  <a:pt x="357" y="23"/>
                </a:cubicBezTo>
                <a:cubicBezTo>
                  <a:pt x="356" y="23"/>
                  <a:pt x="356" y="23"/>
                  <a:pt x="356" y="22"/>
                </a:cubicBezTo>
                <a:cubicBezTo>
                  <a:pt x="354" y="23"/>
                  <a:pt x="354" y="22"/>
                  <a:pt x="353" y="23"/>
                </a:cubicBezTo>
                <a:cubicBezTo>
                  <a:pt x="354" y="23"/>
                  <a:pt x="354" y="24"/>
                  <a:pt x="355" y="24"/>
                </a:cubicBezTo>
                <a:cubicBezTo>
                  <a:pt x="355" y="25"/>
                  <a:pt x="355" y="25"/>
                  <a:pt x="355" y="25"/>
                </a:cubicBezTo>
                <a:cubicBezTo>
                  <a:pt x="354" y="25"/>
                  <a:pt x="355" y="25"/>
                  <a:pt x="354" y="24"/>
                </a:cubicBezTo>
                <a:cubicBezTo>
                  <a:pt x="355" y="26"/>
                  <a:pt x="352" y="28"/>
                  <a:pt x="354" y="30"/>
                </a:cubicBezTo>
                <a:cubicBezTo>
                  <a:pt x="356" y="30"/>
                  <a:pt x="354" y="29"/>
                  <a:pt x="354" y="29"/>
                </a:cubicBezTo>
                <a:cubicBezTo>
                  <a:pt x="354" y="29"/>
                  <a:pt x="354" y="29"/>
                  <a:pt x="355" y="29"/>
                </a:cubicBezTo>
                <a:cubicBezTo>
                  <a:pt x="356" y="29"/>
                  <a:pt x="355" y="28"/>
                  <a:pt x="356" y="28"/>
                </a:cubicBezTo>
                <a:cubicBezTo>
                  <a:pt x="356" y="29"/>
                  <a:pt x="355" y="30"/>
                  <a:pt x="355" y="31"/>
                </a:cubicBezTo>
                <a:cubicBezTo>
                  <a:pt x="355" y="31"/>
                  <a:pt x="356" y="31"/>
                  <a:pt x="356" y="31"/>
                </a:cubicBezTo>
                <a:cubicBezTo>
                  <a:pt x="357" y="31"/>
                  <a:pt x="357" y="31"/>
                  <a:pt x="358" y="31"/>
                </a:cubicBezTo>
                <a:cubicBezTo>
                  <a:pt x="358" y="30"/>
                  <a:pt x="359" y="30"/>
                  <a:pt x="359" y="29"/>
                </a:cubicBezTo>
                <a:cubicBezTo>
                  <a:pt x="358" y="29"/>
                  <a:pt x="358" y="30"/>
                  <a:pt x="356" y="29"/>
                </a:cubicBezTo>
                <a:cubicBezTo>
                  <a:pt x="360" y="29"/>
                  <a:pt x="360" y="28"/>
                  <a:pt x="360" y="27"/>
                </a:cubicBezTo>
                <a:cubicBezTo>
                  <a:pt x="362" y="28"/>
                  <a:pt x="362" y="31"/>
                  <a:pt x="365" y="32"/>
                </a:cubicBezTo>
                <a:cubicBezTo>
                  <a:pt x="366" y="32"/>
                  <a:pt x="367" y="31"/>
                  <a:pt x="366" y="30"/>
                </a:cubicBezTo>
                <a:cubicBezTo>
                  <a:pt x="367" y="31"/>
                  <a:pt x="368" y="31"/>
                  <a:pt x="368" y="32"/>
                </a:cubicBezTo>
                <a:cubicBezTo>
                  <a:pt x="368" y="31"/>
                  <a:pt x="370" y="31"/>
                  <a:pt x="372" y="31"/>
                </a:cubicBezTo>
                <a:cubicBezTo>
                  <a:pt x="372" y="31"/>
                  <a:pt x="372" y="32"/>
                  <a:pt x="373" y="32"/>
                </a:cubicBezTo>
                <a:cubicBezTo>
                  <a:pt x="372" y="33"/>
                  <a:pt x="373" y="32"/>
                  <a:pt x="368" y="33"/>
                </a:cubicBezTo>
                <a:close/>
                <a:moveTo>
                  <a:pt x="233" y="36"/>
                </a:moveTo>
                <a:cubicBezTo>
                  <a:pt x="233" y="35"/>
                  <a:pt x="232" y="34"/>
                  <a:pt x="231" y="33"/>
                </a:cubicBezTo>
                <a:cubicBezTo>
                  <a:pt x="232" y="34"/>
                  <a:pt x="229" y="35"/>
                  <a:pt x="233" y="36"/>
                </a:cubicBezTo>
                <a:close/>
                <a:moveTo>
                  <a:pt x="238" y="6"/>
                </a:moveTo>
                <a:cubicBezTo>
                  <a:pt x="236" y="6"/>
                  <a:pt x="236" y="7"/>
                  <a:pt x="235" y="7"/>
                </a:cubicBezTo>
                <a:cubicBezTo>
                  <a:pt x="236" y="8"/>
                  <a:pt x="235" y="9"/>
                  <a:pt x="236" y="9"/>
                </a:cubicBezTo>
                <a:cubicBezTo>
                  <a:pt x="237" y="8"/>
                  <a:pt x="237" y="8"/>
                  <a:pt x="236" y="7"/>
                </a:cubicBezTo>
                <a:cubicBezTo>
                  <a:pt x="237" y="7"/>
                  <a:pt x="238" y="8"/>
                  <a:pt x="239" y="7"/>
                </a:cubicBezTo>
                <a:cubicBezTo>
                  <a:pt x="238" y="7"/>
                  <a:pt x="238" y="7"/>
                  <a:pt x="238" y="6"/>
                </a:cubicBezTo>
                <a:close/>
                <a:moveTo>
                  <a:pt x="351" y="28"/>
                </a:moveTo>
                <a:cubicBezTo>
                  <a:pt x="350" y="28"/>
                  <a:pt x="352" y="27"/>
                  <a:pt x="351" y="26"/>
                </a:cubicBezTo>
                <a:cubicBezTo>
                  <a:pt x="349" y="27"/>
                  <a:pt x="350" y="28"/>
                  <a:pt x="351" y="28"/>
                </a:cubicBezTo>
                <a:close/>
                <a:moveTo>
                  <a:pt x="349" y="26"/>
                </a:moveTo>
                <a:cubicBezTo>
                  <a:pt x="348" y="26"/>
                  <a:pt x="348" y="27"/>
                  <a:pt x="346" y="27"/>
                </a:cubicBezTo>
                <a:cubicBezTo>
                  <a:pt x="347" y="27"/>
                  <a:pt x="346" y="28"/>
                  <a:pt x="347" y="28"/>
                </a:cubicBezTo>
                <a:cubicBezTo>
                  <a:pt x="347" y="27"/>
                  <a:pt x="348" y="28"/>
                  <a:pt x="349" y="28"/>
                </a:cubicBezTo>
                <a:cubicBezTo>
                  <a:pt x="349" y="28"/>
                  <a:pt x="350" y="26"/>
                  <a:pt x="349" y="26"/>
                </a:cubicBezTo>
                <a:close/>
                <a:moveTo>
                  <a:pt x="341" y="38"/>
                </a:moveTo>
                <a:cubicBezTo>
                  <a:pt x="342" y="38"/>
                  <a:pt x="343" y="38"/>
                  <a:pt x="344" y="38"/>
                </a:cubicBezTo>
                <a:cubicBezTo>
                  <a:pt x="343" y="38"/>
                  <a:pt x="341" y="38"/>
                  <a:pt x="341" y="38"/>
                </a:cubicBezTo>
                <a:close/>
                <a:moveTo>
                  <a:pt x="337" y="12"/>
                </a:moveTo>
                <a:cubicBezTo>
                  <a:pt x="339" y="13"/>
                  <a:pt x="341" y="15"/>
                  <a:pt x="343" y="16"/>
                </a:cubicBezTo>
                <a:cubicBezTo>
                  <a:pt x="342" y="13"/>
                  <a:pt x="341" y="13"/>
                  <a:pt x="337" y="12"/>
                </a:cubicBezTo>
                <a:close/>
                <a:moveTo>
                  <a:pt x="338" y="14"/>
                </a:moveTo>
                <a:cubicBezTo>
                  <a:pt x="340" y="14"/>
                  <a:pt x="337" y="15"/>
                  <a:pt x="339" y="16"/>
                </a:cubicBezTo>
                <a:cubicBezTo>
                  <a:pt x="338" y="15"/>
                  <a:pt x="340" y="16"/>
                  <a:pt x="340" y="15"/>
                </a:cubicBezTo>
                <a:cubicBezTo>
                  <a:pt x="339" y="15"/>
                  <a:pt x="339" y="13"/>
                  <a:pt x="338" y="14"/>
                </a:cubicBezTo>
                <a:close/>
                <a:moveTo>
                  <a:pt x="336" y="14"/>
                </a:moveTo>
                <a:cubicBezTo>
                  <a:pt x="335" y="14"/>
                  <a:pt x="336" y="15"/>
                  <a:pt x="338" y="15"/>
                </a:cubicBezTo>
                <a:cubicBezTo>
                  <a:pt x="338" y="14"/>
                  <a:pt x="337" y="14"/>
                  <a:pt x="336" y="14"/>
                </a:cubicBezTo>
                <a:close/>
                <a:moveTo>
                  <a:pt x="333" y="18"/>
                </a:moveTo>
                <a:cubicBezTo>
                  <a:pt x="333" y="19"/>
                  <a:pt x="334" y="19"/>
                  <a:pt x="335" y="19"/>
                </a:cubicBezTo>
                <a:cubicBezTo>
                  <a:pt x="333" y="20"/>
                  <a:pt x="334" y="20"/>
                  <a:pt x="334" y="21"/>
                </a:cubicBezTo>
                <a:cubicBezTo>
                  <a:pt x="336" y="21"/>
                  <a:pt x="336" y="21"/>
                  <a:pt x="337" y="20"/>
                </a:cubicBezTo>
                <a:cubicBezTo>
                  <a:pt x="335" y="19"/>
                  <a:pt x="336" y="18"/>
                  <a:pt x="333" y="18"/>
                </a:cubicBezTo>
                <a:close/>
                <a:moveTo>
                  <a:pt x="335" y="16"/>
                </a:moveTo>
                <a:cubicBezTo>
                  <a:pt x="334" y="16"/>
                  <a:pt x="333" y="16"/>
                  <a:pt x="333" y="16"/>
                </a:cubicBezTo>
                <a:cubicBezTo>
                  <a:pt x="335" y="16"/>
                  <a:pt x="334" y="17"/>
                  <a:pt x="335" y="17"/>
                </a:cubicBezTo>
                <a:cubicBezTo>
                  <a:pt x="336" y="17"/>
                  <a:pt x="335" y="16"/>
                  <a:pt x="335" y="16"/>
                </a:cubicBezTo>
                <a:close/>
                <a:moveTo>
                  <a:pt x="332" y="36"/>
                </a:moveTo>
                <a:cubicBezTo>
                  <a:pt x="332" y="36"/>
                  <a:pt x="332" y="37"/>
                  <a:pt x="333" y="37"/>
                </a:cubicBezTo>
                <a:cubicBezTo>
                  <a:pt x="334" y="36"/>
                  <a:pt x="333" y="36"/>
                  <a:pt x="332" y="36"/>
                </a:cubicBezTo>
                <a:close/>
                <a:moveTo>
                  <a:pt x="254" y="7"/>
                </a:moveTo>
                <a:cubicBezTo>
                  <a:pt x="256" y="8"/>
                  <a:pt x="258" y="8"/>
                  <a:pt x="260" y="9"/>
                </a:cubicBezTo>
                <a:cubicBezTo>
                  <a:pt x="261" y="8"/>
                  <a:pt x="256" y="5"/>
                  <a:pt x="254" y="7"/>
                </a:cubicBezTo>
                <a:close/>
                <a:moveTo>
                  <a:pt x="251" y="6"/>
                </a:moveTo>
                <a:cubicBezTo>
                  <a:pt x="250" y="7"/>
                  <a:pt x="252" y="7"/>
                  <a:pt x="250" y="7"/>
                </a:cubicBezTo>
                <a:cubicBezTo>
                  <a:pt x="252" y="8"/>
                  <a:pt x="252" y="6"/>
                  <a:pt x="254" y="6"/>
                </a:cubicBezTo>
                <a:cubicBezTo>
                  <a:pt x="252" y="6"/>
                  <a:pt x="253" y="6"/>
                  <a:pt x="251" y="6"/>
                </a:cubicBezTo>
                <a:close/>
                <a:moveTo>
                  <a:pt x="239" y="36"/>
                </a:moveTo>
                <a:cubicBezTo>
                  <a:pt x="240" y="37"/>
                  <a:pt x="241" y="37"/>
                  <a:pt x="242" y="36"/>
                </a:cubicBezTo>
                <a:cubicBezTo>
                  <a:pt x="241" y="36"/>
                  <a:pt x="241" y="36"/>
                  <a:pt x="242" y="35"/>
                </a:cubicBezTo>
                <a:cubicBezTo>
                  <a:pt x="242" y="35"/>
                  <a:pt x="243" y="35"/>
                  <a:pt x="242" y="35"/>
                </a:cubicBezTo>
                <a:cubicBezTo>
                  <a:pt x="240" y="35"/>
                  <a:pt x="240" y="36"/>
                  <a:pt x="239" y="36"/>
                </a:cubicBezTo>
                <a:close/>
                <a:moveTo>
                  <a:pt x="238" y="9"/>
                </a:moveTo>
                <a:cubicBezTo>
                  <a:pt x="239" y="9"/>
                  <a:pt x="237" y="10"/>
                  <a:pt x="238" y="10"/>
                </a:cubicBezTo>
                <a:cubicBezTo>
                  <a:pt x="238" y="10"/>
                  <a:pt x="238" y="10"/>
                  <a:pt x="239" y="10"/>
                </a:cubicBezTo>
                <a:cubicBezTo>
                  <a:pt x="239" y="10"/>
                  <a:pt x="239" y="10"/>
                  <a:pt x="239" y="10"/>
                </a:cubicBezTo>
                <a:cubicBezTo>
                  <a:pt x="240" y="10"/>
                  <a:pt x="238" y="9"/>
                  <a:pt x="238" y="9"/>
                </a:cubicBezTo>
                <a:close/>
                <a:moveTo>
                  <a:pt x="235" y="34"/>
                </a:moveTo>
                <a:cubicBezTo>
                  <a:pt x="235" y="35"/>
                  <a:pt x="236" y="36"/>
                  <a:pt x="236" y="35"/>
                </a:cubicBezTo>
                <a:cubicBezTo>
                  <a:pt x="235" y="35"/>
                  <a:pt x="237" y="34"/>
                  <a:pt x="235" y="34"/>
                </a:cubicBezTo>
                <a:close/>
                <a:moveTo>
                  <a:pt x="227" y="6"/>
                </a:moveTo>
                <a:cubicBezTo>
                  <a:pt x="228" y="6"/>
                  <a:pt x="229" y="6"/>
                  <a:pt x="229" y="6"/>
                </a:cubicBezTo>
                <a:cubicBezTo>
                  <a:pt x="228" y="6"/>
                  <a:pt x="229" y="5"/>
                  <a:pt x="229" y="5"/>
                </a:cubicBezTo>
                <a:cubicBezTo>
                  <a:pt x="226" y="3"/>
                  <a:pt x="224" y="2"/>
                  <a:pt x="219" y="4"/>
                </a:cubicBezTo>
                <a:cubicBezTo>
                  <a:pt x="218" y="4"/>
                  <a:pt x="220" y="5"/>
                  <a:pt x="219" y="5"/>
                </a:cubicBezTo>
                <a:cubicBezTo>
                  <a:pt x="219" y="4"/>
                  <a:pt x="218" y="4"/>
                  <a:pt x="217" y="3"/>
                </a:cubicBezTo>
                <a:cubicBezTo>
                  <a:pt x="214" y="4"/>
                  <a:pt x="214" y="2"/>
                  <a:pt x="212" y="2"/>
                </a:cubicBezTo>
                <a:cubicBezTo>
                  <a:pt x="212" y="3"/>
                  <a:pt x="209" y="4"/>
                  <a:pt x="208" y="5"/>
                </a:cubicBezTo>
                <a:cubicBezTo>
                  <a:pt x="209" y="5"/>
                  <a:pt x="209" y="5"/>
                  <a:pt x="209" y="5"/>
                </a:cubicBezTo>
                <a:cubicBezTo>
                  <a:pt x="210" y="5"/>
                  <a:pt x="211" y="4"/>
                  <a:pt x="211" y="5"/>
                </a:cubicBezTo>
                <a:cubicBezTo>
                  <a:pt x="210" y="5"/>
                  <a:pt x="210" y="6"/>
                  <a:pt x="209" y="6"/>
                </a:cubicBezTo>
                <a:cubicBezTo>
                  <a:pt x="209" y="6"/>
                  <a:pt x="209" y="6"/>
                  <a:pt x="209" y="6"/>
                </a:cubicBezTo>
                <a:cubicBezTo>
                  <a:pt x="209" y="6"/>
                  <a:pt x="210" y="7"/>
                  <a:pt x="209" y="7"/>
                </a:cubicBezTo>
                <a:cubicBezTo>
                  <a:pt x="208" y="7"/>
                  <a:pt x="209" y="7"/>
                  <a:pt x="208" y="6"/>
                </a:cubicBezTo>
                <a:cubicBezTo>
                  <a:pt x="209" y="8"/>
                  <a:pt x="211" y="9"/>
                  <a:pt x="213" y="10"/>
                </a:cubicBezTo>
                <a:cubicBezTo>
                  <a:pt x="213" y="9"/>
                  <a:pt x="214" y="9"/>
                  <a:pt x="213" y="8"/>
                </a:cubicBezTo>
                <a:cubicBezTo>
                  <a:pt x="216" y="9"/>
                  <a:pt x="216" y="7"/>
                  <a:pt x="218" y="6"/>
                </a:cubicBezTo>
                <a:cubicBezTo>
                  <a:pt x="220" y="7"/>
                  <a:pt x="222" y="5"/>
                  <a:pt x="223" y="4"/>
                </a:cubicBezTo>
                <a:cubicBezTo>
                  <a:pt x="225" y="5"/>
                  <a:pt x="226" y="5"/>
                  <a:pt x="227" y="6"/>
                </a:cubicBezTo>
                <a:close/>
                <a:moveTo>
                  <a:pt x="227" y="13"/>
                </a:moveTo>
                <a:cubicBezTo>
                  <a:pt x="228" y="13"/>
                  <a:pt x="227" y="12"/>
                  <a:pt x="228" y="12"/>
                </a:cubicBezTo>
                <a:cubicBezTo>
                  <a:pt x="226" y="12"/>
                  <a:pt x="226" y="13"/>
                  <a:pt x="227" y="13"/>
                </a:cubicBezTo>
                <a:close/>
                <a:moveTo>
                  <a:pt x="221" y="6"/>
                </a:moveTo>
                <a:cubicBezTo>
                  <a:pt x="223" y="6"/>
                  <a:pt x="224" y="6"/>
                  <a:pt x="225" y="7"/>
                </a:cubicBezTo>
                <a:cubicBezTo>
                  <a:pt x="225" y="6"/>
                  <a:pt x="221" y="5"/>
                  <a:pt x="221" y="6"/>
                </a:cubicBezTo>
                <a:close/>
                <a:moveTo>
                  <a:pt x="222" y="7"/>
                </a:moveTo>
                <a:cubicBezTo>
                  <a:pt x="223" y="7"/>
                  <a:pt x="224" y="7"/>
                  <a:pt x="224" y="7"/>
                </a:cubicBezTo>
                <a:cubicBezTo>
                  <a:pt x="223" y="7"/>
                  <a:pt x="222" y="7"/>
                  <a:pt x="222" y="7"/>
                </a:cubicBezTo>
                <a:close/>
                <a:moveTo>
                  <a:pt x="219" y="15"/>
                </a:moveTo>
                <a:cubicBezTo>
                  <a:pt x="218" y="15"/>
                  <a:pt x="219" y="15"/>
                  <a:pt x="219" y="16"/>
                </a:cubicBezTo>
                <a:cubicBezTo>
                  <a:pt x="221" y="16"/>
                  <a:pt x="219" y="15"/>
                  <a:pt x="219" y="15"/>
                </a:cubicBezTo>
                <a:close/>
                <a:moveTo>
                  <a:pt x="192" y="40"/>
                </a:moveTo>
                <a:cubicBezTo>
                  <a:pt x="193" y="41"/>
                  <a:pt x="193" y="39"/>
                  <a:pt x="193" y="39"/>
                </a:cubicBezTo>
                <a:cubicBezTo>
                  <a:pt x="193" y="40"/>
                  <a:pt x="192" y="40"/>
                  <a:pt x="192" y="40"/>
                </a:cubicBezTo>
                <a:close/>
                <a:moveTo>
                  <a:pt x="189" y="39"/>
                </a:moveTo>
                <a:cubicBezTo>
                  <a:pt x="188" y="39"/>
                  <a:pt x="186" y="40"/>
                  <a:pt x="187" y="40"/>
                </a:cubicBezTo>
                <a:cubicBezTo>
                  <a:pt x="187" y="40"/>
                  <a:pt x="188" y="41"/>
                  <a:pt x="189" y="41"/>
                </a:cubicBezTo>
                <a:cubicBezTo>
                  <a:pt x="190" y="40"/>
                  <a:pt x="190" y="39"/>
                  <a:pt x="189" y="39"/>
                </a:cubicBezTo>
                <a:close/>
                <a:moveTo>
                  <a:pt x="183" y="41"/>
                </a:moveTo>
                <a:cubicBezTo>
                  <a:pt x="183" y="41"/>
                  <a:pt x="184" y="42"/>
                  <a:pt x="184" y="42"/>
                </a:cubicBezTo>
                <a:cubicBezTo>
                  <a:pt x="184" y="41"/>
                  <a:pt x="184" y="41"/>
                  <a:pt x="185" y="40"/>
                </a:cubicBezTo>
                <a:cubicBezTo>
                  <a:pt x="183" y="40"/>
                  <a:pt x="183" y="41"/>
                  <a:pt x="183" y="41"/>
                </a:cubicBezTo>
                <a:close/>
                <a:moveTo>
                  <a:pt x="179" y="10"/>
                </a:moveTo>
                <a:cubicBezTo>
                  <a:pt x="178" y="11"/>
                  <a:pt x="178" y="12"/>
                  <a:pt x="180" y="12"/>
                </a:cubicBezTo>
                <a:cubicBezTo>
                  <a:pt x="180" y="11"/>
                  <a:pt x="180" y="11"/>
                  <a:pt x="179" y="10"/>
                </a:cubicBezTo>
                <a:close/>
                <a:moveTo>
                  <a:pt x="177" y="7"/>
                </a:moveTo>
                <a:cubicBezTo>
                  <a:pt x="176" y="7"/>
                  <a:pt x="177" y="7"/>
                  <a:pt x="177" y="6"/>
                </a:cubicBezTo>
                <a:cubicBezTo>
                  <a:pt x="176" y="6"/>
                  <a:pt x="175" y="6"/>
                  <a:pt x="174" y="6"/>
                </a:cubicBezTo>
                <a:cubicBezTo>
                  <a:pt x="175" y="7"/>
                  <a:pt x="171" y="8"/>
                  <a:pt x="174" y="9"/>
                </a:cubicBezTo>
                <a:cubicBezTo>
                  <a:pt x="176" y="8"/>
                  <a:pt x="178" y="8"/>
                  <a:pt x="180" y="8"/>
                </a:cubicBezTo>
                <a:cubicBezTo>
                  <a:pt x="180" y="7"/>
                  <a:pt x="180" y="8"/>
                  <a:pt x="180" y="7"/>
                </a:cubicBezTo>
                <a:cubicBezTo>
                  <a:pt x="178" y="7"/>
                  <a:pt x="178" y="7"/>
                  <a:pt x="177" y="7"/>
                </a:cubicBezTo>
                <a:close/>
                <a:moveTo>
                  <a:pt x="177" y="41"/>
                </a:moveTo>
                <a:cubicBezTo>
                  <a:pt x="178" y="41"/>
                  <a:pt x="179" y="40"/>
                  <a:pt x="178" y="39"/>
                </a:cubicBezTo>
                <a:cubicBezTo>
                  <a:pt x="177" y="40"/>
                  <a:pt x="176" y="40"/>
                  <a:pt x="177" y="41"/>
                </a:cubicBezTo>
                <a:close/>
                <a:moveTo>
                  <a:pt x="171" y="5"/>
                </a:moveTo>
                <a:cubicBezTo>
                  <a:pt x="172" y="5"/>
                  <a:pt x="172" y="4"/>
                  <a:pt x="173" y="4"/>
                </a:cubicBezTo>
                <a:cubicBezTo>
                  <a:pt x="171" y="4"/>
                  <a:pt x="170" y="5"/>
                  <a:pt x="171" y="5"/>
                </a:cubicBezTo>
                <a:close/>
                <a:moveTo>
                  <a:pt x="168" y="47"/>
                </a:moveTo>
                <a:cubicBezTo>
                  <a:pt x="169" y="47"/>
                  <a:pt x="170" y="47"/>
                  <a:pt x="170" y="47"/>
                </a:cubicBezTo>
                <a:cubicBezTo>
                  <a:pt x="170" y="46"/>
                  <a:pt x="171" y="45"/>
                  <a:pt x="170" y="45"/>
                </a:cubicBezTo>
                <a:cubicBezTo>
                  <a:pt x="170" y="45"/>
                  <a:pt x="170" y="45"/>
                  <a:pt x="169" y="45"/>
                </a:cubicBezTo>
                <a:cubicBezTo>
                  <a:pt x="168" y="45"/>
                  <a:pt x="169" y="44"/>
                  <a:pt x="168" y="43"/>
                </a:cubicBezTo>
                <a:cubicBezTo>
                  <a:pt x="168" y="44"/>
                  <a:pt x="168" y="44"/>
                  <a:pt x="167" y="44"/>
                </a:cubicBezTo>
                <a:cubicBezTo>
                  <a:pt x="168" y="44"/>
                  <a:pt x="167" y="44"/>
                  <a:pt x="167" y="43"/>
                </a:cubicBezTo>
                <a:cubicBezTo>
                  <a:pt x="166" y="44"/>
                  <a:pt x="165" y="46"/>
                  <a:pt x="166" y="47"/>
                </a:cubicBezTo>
                <a:cubicBezTo>
                  <a:pt x="167" y="46"/>
                  <a:pt x="167" y="44"/>
                  <a:pt x="168" y="45"/>
                </a:cubicBezTo>
                <a:cubicBezTo>
                  <a:pt x="168" y="45"/>
                  <a:pt x="167" y="46"/>
                  <a:pt x="168" y="47"/>
                </a:cubicBezTo>
                <a:close/>
                <a:moveTo>
                  <a:pt x="165" y="48"/>
                </a:moveTo>
                <a:cubicBezTo>
                  <a:pt x="166" y="48"/>
                  <a:pt x="167" y="47"/>
                  <a:pt x="167" y="47"/>
                </a:cubicBezTo>
                <a:cubicBezTo>
                  <a:pt x="166" y="47"/>
                  <a:pt x="165" y="47"/>
                  <a:pt x="165" y="48"/>
                </a:cubicBezTo>
                <a:close/>
                <a:moveTo>
                  <a:pt x="164" y="6"/>
                </a:moveTo>
                <a:cubicBezTo>
                  <a:pt x="164" y="6"/>
                  <a:pt x="164" y="6"/>
                  <a:pt x="164" y="6"/>
                </a:cubicBezTo>
                <a:cubicBezTo>
                  <a:pt x="165" y="6"/>
                  <a:pt x="166" y="5"/>
                  <a:pt x="165" y="5"/>
                </a:cubicBezTo>
                <a:cubicBezTo>
                  <a:pt x="166" y="6"/>
                  <a:pt x="164" y="5"/>
                  <a:pt x="164" y="6"/>
                </a:cubicBezTo>
                <a:close/>
                <a:moveTo>
                  <a:pt x="160" y="45"/>
                </a:moveTo>
                <a:cubicBezTo>
                  <a:pt x="158" y="45"/>
                  <a:pt x="157" y="46"/>
                  <a:pt x="156" y="46"/>
                </a:cubicBezTo>
                <a:cubicBezTo>
                  <a:pt x="157" y="47"/>
                  <a:pt x="160" y="46"/>
                  <a:pt x="161" y="45"/>
                </a:cubicBezTo>
                <a:cubicBezTo>
                  <a:pt x="160" y="45"/>
                  <a:pt x="160" y="45"/>
                  <a:pt x="160" y="45"/>
                </a:cubicBezTo>
                <a:close/>
                <a:moveTo>
                  <a:pt x="155" y="5"/>
                </a:moveTo>
                <a:cubicBezTo>
                  <a:pt x="153" y="5"/>
                  <a:pt x="156" y="4"/>
                  <a:pt x="154" y="4"/>
                </a:cubicBezTo>
                <a:cubicBezTo>
                  <a:pt x="152" y="4"/>
                  <a:pt x="151" y="5"/>
                  <a:pt x="152" y="6"/>
                </a:cubicBezTo>
                <a:cubicBezTo>
                  <a:pt x="153" y="6"/>
                  <a:pt x="152" y="7"/>
                  <a:pt x="155" y="7"/>
                </a:cubicBezTo>
                <a:cubicBezTo>
                  <a:pt x="155" y="6"/>
                  <a:pt x="156" y="5"/>
                  <a:pt x="155" y="5"/>
                </a:cubicBezTo>
                <a:cubicBezTo>
                  <a:pt x="155" y="5"/>
                  <a:pt x="155" y="5"/>
                  <a:pt x="155" y="5"/>
                </a:cubicBezTo>
                <a:close/>
                <a:moveTo>
                  <a:pt x="113" y="11"/>
                </a:moveTo>
                <a:cubicBezTo>
                  <a:pt x="113" y="11"/>
                  <a:pt x="114" y="11"/>
                  <a:pt x="113" y="11"/>
                </a:cubicBezTo>
                <a:cubicBezTo>
                  <a:pt x="115" y="12"/>
                  <a:pt x="115" y="11"/>
                  <a:pt x="115" y="11"/>
                </a:cubicBezTo>
                <a:cubicBezTo>
                  <a:pt x="114" y="11"/>
                  <a:pt x="114" y="11"/>
                  <a:pt x="113" y="11"/>
                </a:cubicBezTo>
                <a:close/>
                <a:moveTo>
                  <a:pt x="112" y="49"/>
                </a:moveTo>
                <a:cubicBezTo>
                  <a:pt x="112" y="49"/>
                  <a:pt x="111" y="50"/>
                  <a:pt x="113" y="50"/>
                </a:cubicBezTo>
                <a:cubicBezTo>
                  <a:pt x="112" y="49"/>
                  <a:pt x="114" y="49"/>
                  <a:pt x="114" y="49"/>
                </a:cubicBezTo>
                <a:cubicBezTo>
                  <a:pt x="113" y="49"/>
                  <a:pt x="113" y="49"/>
                  <a:pt x="112" y="49"/>
                </a:cubicBezTo>
                <a:close/>
                <a:moveTo>
                  <a:pt x="71" y="39"/>
                </a:moveTo>
                <a:cubicBezTo>
                  <a:pt x="71" y="40"/>
                  <a:pt x="72" y="41"/>
                  <a:pt x="71" y="41"/>
                </a:cubicBezTo>
                <a:cubicBezTo>
                  <a:pt x="73" y="41"/>
                  <a:pt x="73" y="41"/>
                  <a:pt x="75" y="41"/>
                </a:cubicBezTo>
                <a:cubicBezTo>
                  <a:pt x="76" y="40"/>
                  <a:pt x="74" y="39"/>
                  <a:pt x="72" y="39"/>
                </a:cubicBezTo>
                <a:cubicBezTo>
                  <a:pt x="73" y="39"/>
                  <a:pt x="75" y="39"/>
                  <a:pt x="75" y="38"/>
                </a:cubicBezTo>
                <a:cubicBezTo>
                  <a:pt x="73" y="38"/>
                  <a:pt x="73" y="39"/>
                  <a:pt x="71" y="39"/>
                </a:cubicBezTo>
                <a:close/>
                <a:moveTo>
                  <a:pt x="70" y="42"/>
                </a:moveTo>
                <a:cubicBezTo>
                  <a:pt x="71" y="43"/>
                  <a:pt x="72" y="44"/>
                  <a:pt x="75" y="44"/>
                </a:cubicBezTo>
                <a:cubicBezTo>
                  <a:pt x="75" y="43"/>
                  <a:pt x="73" y="42"/>
                  <a:pt x="75" y="42"/>
                </a:cubicBezTo>
                <a:cubicBezTo>
                  <a:pt x="73" y="42"/>
                  <a:pt x="71" y="41"/>
                  <a:pt x="70" y="42"/>
                </a:cubicBezTo>
                <a:close/>
                <a:moveTo>
                  <a:pt x="64" y="40"/>
                </a:moveTo>
                <a:cubicBezTo>
                  <a:pt x="64" y="40"/>
                  <a:pt x="64" y="40"/>
                  <a:pt x="65" y="40"/>
                </a:cubicBezTo>
                <a:cubicBezTo>
                  <a:pt x="65" y="40"/>
                  <a:pt x="65" y="39"/>
                  <a:pt x="64" y="40"/>
                </a:cubicBezTo>
                <a:close/>
                <a:moveTo>
                  <a:pt x="58" y="14"/>
                </a:moveTo>
                <a:cubicBezTo>
                  <a:pt x="59" y="14"/>
                  <a:pt x="61" y="14"/>
                  <a:pt x="61" y="13"/>
                </a:cubicBezTo>
                <a:cubicBezTo>
                  <a:pt x="59" y="13"/>
                  <a:pt x="57" y="14"/>
                  <a:pt x="58" y="14"/>
                </a:cubicBezTo>
                <a:close/>
                <a:moveTo>
                  <a:pt x="36" y="35"/>
                </a:moveTo>
                <a:cubicBezTo>
                  <a:pt x="38" y="35"/>
                  <a:pt x="40" y="36"/>
                  <a:pt x="41" y="35"/>
                </a:cubicBezTo>
                <a:cubicBezTo>
                  <a:pt x="40" y="35"/>
                  <a:pt x="38" y="34"/>
                  <a:pt x="36" y="35"/>
                </a:cubicBezTo>
                <a:close/>
              </a:path>
            </a:pathLst>
          </a:custGeom>
          <a:solidFill>
            <a:schemeClr val="tx2">
              <a:alpha val="20000"/>
            </a:schemeClr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Freeform 8"/>
          <p:cNvSpPr/>
          <p:nvPr>
            <p:custDataLst>
              <p:tags r:id="rId4"/>
            </p:custDataLst>
          </p:nvPr>
        </p:nvSpPr>
        <p:spPr bwMode="auto">
          <a:xfrm>
            <a:off x="8865154" y="3946747"/>
            <a:ext cx="1421428" cy="72763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3" h="54">
                <a:moveTo>
                  <a:pt x="368" y="33"/>
                </a:moveTo>
                <a:cubicBezTo>
                  <a:pt x="368" y="32"/>
                  <a:pt x="367" y="33"/>
                  <a:pt x="367" y="32"/>
                </a:cubicBezTo>
                <a:cubicBezTo>
                  <a:pt x="364" y="32"/>
                  <a:pt x="361" y="34"/>
                  <a:pt x="361" y="35"/>
                </a:cubicBezTo>
                <a:cubicBezTo>
                  <a:pt x="360" y="35"/>
                  <a:pt x="359" y="34"/>
                  <a:pt x="357" y="35"/>
                </a:cubicBezTo>
                <a:cubicBezTo>
                  <a:pt x="356" y="35"/>
                  <a:pt x="358" y="34"/>
                  <a:pt x="357" y="34"/>
                </a:cubicBezTo>
                <a:cubicBezTo>
                  <a:pt x="357" y="34"/>
                  <a:pt x="357" y="34"/>
                  <a:pt x="356" y="34"/>
                </a:cubicBezTo>
                <a:cubicBezTo>
                  <a:pt x="355" y="34"/>
                  <a:pt x="357" y="35"/>
                  <a:pt x="354" y="35"/>
                </a:cubicBezTo>
                <a:cubicBezTo>
                  <a:pt x="354" y="35"/>
                  <a:pt x="355" y="35"/>
                  <a:pt x="354" y="35"/>
                </a:cubicBezTo>
                <a:cubicBezTo>
                  <a:pt x="352" y="35"/>
                  <a:pt x="351" y="35"/>
                  <a:pt x="351" y="36"/>
                </a:cubicBezTo>
                <a:cubicBezTo>
                  <a:pt x="350" y="36"/>
                  <a:pt x="350" y="36"/>
                  <a:pt x="349" y="36"/>
                </a:cubicBezTo>
                <a:cubicBezTo>
                  <a:pt x="349" y="37"/>
                  <a:pt x="349" y="38"/>
                  <a:pt x="348" y="38"/>
                </a:cubicBezTo>
                <a:cubicBezTo>
                  <a:pt x="346" y="38"/>
                  <a:pt x="348" y="38"/>
                  <a:pt x="349" y="38"/>
                </a:cubicBezTo>
                <a:cubicBezTo>
                  <a:pt x="349" y="37"/>
                  <a:pt x="347" y="38"/>
                  <a:pt x="347" y="37"/>
                </a:cubicBezTo>
                <a:cubicBezTo>
                  <a:pt x="346" y="37"/>
                  <a:pt x="347" y="38"/>
                  <a:pt x="346" y="38"/>
                </a:cubicBezTo>
                <a:cubicBezTo>
                  <a:pt x="345" y="39"/>
                  <a:pt x="342" y="38"/>
                  <a:pt x="341" y="39"/>
                </a:cubicBezTo>
                <a:cubicBezTo>
                  <a:pt x="340" y="39"/>
                  <a:pt x="340" y="38"/>
                  <a:pt x="341" y="38"/>
                </a:cubicBezTo>
                <a:cubicBezTo>
                  <a:pt x="339" y="38"/>
                  <a:pt x="340" y="38"/>
                  <a:pt x="340" y="39"/>
                </a:cubicBezTo>
                <a:cubicBezTo>
                  <a:pt x="339" y="38"/>
                  <a:pt x="338" y="38"/>
                  <a:pt x="339" y="37"/>
                </a:cubicBezTo>
                <a:cubicBezTo>
                  <a:pt x="337" y="37"/>
                  <a:pt x="338" y="38"/>
                  <a:pt x="338" y="39"/>
                </a:cubicBezTo>
                <a:cubicBezTo>
                  <a:pt x="336" y="38"/>
                  <a:pt x="334" y="39"/>
                  <a:pt x="334" y="41"/>
                </a:cubicBezTo>
                <a:cubicBezTo>
                  <a:pt x="333" y="40"/>
                  <a:pt x="331" y="40"/>
                  <a:pt x="331" y="39"/>
                </a:cubicBezTo>
                <a:cubicBezTo>
                  <a:pt x="330" y="39"/>
                  <a:pt x="329" y="39"/>
                  <a:pt x="329" y="40"/>
                </a:cubicBezTo>
                <a:cubicBezTo>
                  <a:pt x="328" y="40"/>
                  <a:pt x="330" y="39"/>
                  <a:pt x="329" y="39"/>
                </a:cubicBezTo>
                <a:cubicBezTo>
                  <a:pt x="327" y="39"/>
                  <a:pt x="328" y="40"/>
                  <a:pt x="326" y="40"/>
                </a:cubicBezTo>
                <a:cubicBezTo>
                  <a:pt x="326" y="38"/>
                  <a:pt x="324" y="39"/>
                  <a:pt x="323" y="38"/>
                </a:cubicBezTo>
                <a:cubicBezTo>
                  <a:pt x="321" y="39"/>
                  <a:pt x="324" y="41"/>
                  <a:pt x="320" y="41"/>
                </a:cubicBezTo>
                <a:cubicBezTo>
                  <a:pt x="321" y="41"/>
                  <a:pt x="322" y="41"/>
                  <a:pt x="322" y="40"/>
                </a:cubicBezTo>
                <a:cubicBezTo>
                  <a:pt x="318" y="40"/>
                  <a:pt x="315" y="41"/>
                  <a:pt x="313" y="42"/>
                </a:cubicBezTo>
                <a:cubicBezTo>
                  <a:pt x="314" y="41"/>
                  <a:pt x="311" y="40"/>
                  <a:pt x="308" y="40"/>
                </a:cubicBezTo>
                <a:cubicBezTo>
                  <a:pt x="307" y="41"/>
                  <a:pt x="306" y="41"/>
                  <a:pt x="304" y="41"/>
                </a:cubicBezTo>
                <a:cubicBezTo>
                  <a:pt x="305" y="42"/>
                  <a:pt x="304" y="42"/>
                  <a:pt x="304" y="43"/>
                </a:cubicBezTo>
                <a:cubicBezTo>
                  <a:pt x="303" y="43"/>
                  <a:pt x="300" y="43"/>
                  <a:pt x="299" y="42"/>
                </a:cubicBezTo>
                <a:cubicBezTo>
                  <a:pt x="295" y="42"/>
                  <a:pt x="293" y="43"/>
                  <a:pt x="289" y="43"/>
                </a:cubicBezTo>
                <a:cubicBezTo>
                  <a:pt x="291" y="42"/>
                  <a:pt x="294" y="43"/>
                  <a:pt x="295" y="42"/>
                </a:cubicBezTo>
                <a:cubicBezTo>
                  <a:pt x="295" y="41"/>
                  <a:pt x="295" y="41"/>
                  <a:pt x="294" y="41"/>
                </a:cubicBezTo>
                <a:cubicBezTo>
                  <a:pt x="289" y="41"/>
                  <a:pt x="286" y="43"/>
                  <a:pt x="280" y="41"/>
                </a:cubicBezTo>
                <a:cubicBezTo>
                  <a:pt x="278" y="42"/>
                  <a:pt x="278" y="42"/>
                  <a:pt x="277" y="43"/>
                </a:cubicBezTo>
                <a:cubicBezTo>
                  <a:pt x="270" y="42"/>
                  <a:pt x="270" y="47"/>
                  <a:pt x="262" y="46"/>
                </a:cubicBezTo>
                <a:cubicBezTo>
                  <a:pt x="260" y="43"/>
                  <a:pt x="257" y="40"/>
                  <a:pt x="253" y="40"/>
                </a:cubicBezTo>
                <a:cubicBezTo>
                  <a:pt x="253" y="38"/>
                  <a:pt x="250" y="38"/>
                  <a:pt x="248" y="38"/>
                </a:cubicBezTo>
                <a:cubicBezTo>
                  <a:pt x="246" y="38"/>
                  <a:pt x="245" y="37"/>
                  <a:pt x="242" y="37"/>
                </a:cubicBezTo>
                <a:cubicBezTo>
                  <a:pt x="240" y="36"/>
                  <a:pt x="235" y="36"/>
                  <a:pt x="234" y="35"/>
                </a:cubicBezTo>
                <a:cubicBezTo>
                  <a:pt x="232" y="35"/>
                  <a:pt x="235" y="37"/>
                  <a:pt x="234" y="38"/>
                </a:cubicBezTo>
                <a:cubicBezTo>
                  <a:pt x="233" y="38"/>
                  <a:pt x="233" y="37"/>
                  <a:pt x="233" y="36"/>
                </a:cubicBezTo>
                <a:cubicBezTo>
                  <a:pt x="233" y="36"/>
                  <a:pt x="231" y="36"/>
                  <a:pt x="231" y="36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37"/>
                  <a:pt x="232" y="37"/>
                  <a:pt x="231" y="38"/>
                </a:cubicBezTo>
                <a:cubicBezTo>
                  <a:pt x="229" y="38"/>
                  <a:pt x="230" y="37"/>
                  <a:pt x="228" y="36"/>
                </a:cubicBezTo>
                <a:cubicBezTo>
                  <a:pt x="228" y="36"/>
                  <a:pt x="229" y="37"/>
                  <a:pt x="228" y="38"/>
                </a:cubicBezTo>
                <a:cubicBezTo>
                  <a:pt x="227" y="38"/>
                  <a:pt x="227" y="37"/>
                  <a:pt x="228" y="37"/>
                </a:cubicBezTo>
                <a:cubicBezTo>
                  <a:pt x="228" y="37"/>
                  <a:pt x="227" y="37"/>
                  <a:pt x="228" y="36"/>
                </a:cubicBezTo>
                <a:cubicBezTo>
                  <a:pt x="226" y="37"/>
                  <a:pt x="220" y="37"/>
                  <a:pt x="218" y="39"/>
                </a:cubicBezTo>
                <a:cubicBezTo>
                  <a:pt x="217" y="39"/>
                  <a:pt x="216" y="39"/>
                  <a:pt x="215" y="38"/>
                </a:cubicBezTo>
                <a:cubicBezTo>
                  <a:pt x="214" y="39"/>
                  <a:pt x="214" y="40"/>
                  <a:pt x="213" y="40"/>
                </a:cubicBezTo>
                <a:cubicBezTo>
                  <a:pt x="214" y="39"/>
                  <a:pt x="214" y="38"/>
                  <a:pt x="215" y="37"/>
                </a:cubicBezTo>
                <a:cubicBezTo>
                  <a:pt x="210" y="35"/>
                  <a:pt x="205" y="38"/>
                  <a:pt x="202" y="39"/>
                </a:cubicBezTo>
                <a:cubicBezTo>
                  <a:pt x="197" y="37"/>
                  <a:pt x="194" y="40"/>
                  <a:pt x="192" y="41"/>
                </a:cubicBezTo>
                <a:cubicBezTo>
                  <a:pt x="192" y="42"/>
                  <a:pt x="193" y="41"/>
                  <a:pt x="194" y="41"/>
                </a:cubicBezTo>
                <a:cubicBezTo>
                  <a:pt x="193" y="42"/>
                  <a:pt x="191" y="42"/>
                  <a:pt x="189" y="42"/>
                </a:cubicBezTo>
                <a:cubicBezTo>
                  <a:pt x="188" y="41"/>
                  <a:pt x="190" y="42"/>
                  <a:pt x="190" y="41"/>
                </a:cubicBezTo>
                <a:cubicBezTo>
                  <a:pt x="190" y="40"/>
                  <a:pt x="188" y="41"/>
                  <a:pt x="187" y="41"/>
                </a:cubicBezTo>
                <a:cubicBezTo>
                  <a:pt x="186" y="42"/>
                  <a:pt x="188" y="43"/>
                  <a:pt x="188" y="44"/>
                </a:cubicBezTo>
                <a:cubicBezTo>
                  <a:pt x="186" y="43"/>
                  <a:pt x="187" y="42"/>
                  <a:pt x="183" y="42"/>
                </a:cubicBezTo>
                <a:cubicBezTo>
                  <a:pt x="182" y="43"/>
                  <a:pt x="183" y="43"/>
                  <a:pt x="182" y="44"/>
                </a:cubicBezTo>
                <a:cubicBezTo>
                  <a:pt x="181" y="44"/>
                  <a:pt x="182" y="43"/>
                  <a:pt x="182" y="42"/>
                </a:cubicBezTo>
                <a:cubicBezTo>
                  <a:pt x="181" y="43"/>
                  <a:pt x="181" y="43"/>
                  <a:pt x="180" y="43"/>
                </a:cubicBezTo>
                <a:cubicBezTo>
                  <a:pt x="180" y="43"/>
                  <a:pt x="181" y="43"/>
                  <a:pt x="180" y="44"/>
                </a:cubicBezTo>
                <a:cubicBezTo>
                  <a:pt x="179" y="44"/>
                  <a:pt x="179" y="44"/>
                  <a:pt x="179" y="45"/>
                </a:cubicBezTo>
                <a:cubicBezTo>
                  <a:pt x="178" y="44"/>
                  <a:pt x="179" y="43"/>
                  <a:pt x="179" y="43"/>
                </a:cubicBezTo>
                <a:cubicBezTo>
                  <a:pt x="177" y="43"/>
                  <a:pt x="176" y="43"/>
                  <a:pt x="175" y="44"/>
                </a:cubicBezTo>
                <a:cubicBezTo>
                  <a:pt x="175" y="44"/>
                  <a:pt x="176" y="44"/>
                  <a:pt x="178" y="44"/>
                </a:cubicBezTo>
                <a:cubicBezTo>
                  <a:pt x="176" y="44"/>
                  <a:pt x="175" y="45"/>
                  <a:pt x="175" y="46"/>
                </a:cubicBezTo>
                <a:cubicBezTo>
                  <a:pt x="175" y="46"/>
                  <a:pt x="175" y="45"/>
                  <a:pt x="174" y="45"/>
                </a:cubicBezTo>
                <a:cubicBezTo>
                  <a:pt x="173" y="46"/>
                  <a:pt x="174" y="46"/>
                  <a:pt x="174" y="47"/>
                </a:cubicBezTo>
                <a:cubicBezTo>
                  <a:pt x="173" y="47"/>
                  <a:pt x="173" y="47"/>
                  <a:pt x="172" y="47"/>
                </a:cubicBezTo>
                <a:cubicBezTo>
                  <a:pt x="174" y="46"/>
                  <a:pt x="174" y="45"/>
                  <a:pt x="173" y="44"/>
                </a:cubicBezTo>
                <a:cubicBezTo>
                  <a:pt x="172" y="45"/>
                  <a:pt x="172" y="45"/>
                  <a:pt x="172" y="46"/>
                </a:cubicBezTo>
                <a:cubicBezTo>
                  <a:pt x="172" y="46"/>
                  <a:pt x="172" y="45"/>
                  <a:pt x="172" y="45"/>
                </a:cubicBezTo>
                <a:cubicBezTo>
                  <a:pt x="171" y="47"/>
                  <a:pt x="171" y="48"/>
                  <a:pt x="171" y="50"/>
                </a:cubicBezTo>
                <a:cubicBezTo>
                  <a:pt x="168" y="51"/>
                  <a:pt x="163" y="51"/>
                  <a:pt x="161" y="52"/>
                </a:cubicBezTo>
                <a:cubicBezTo>
                  <a:pt x="160" y="52"/>
                  <a:pt x="161" y="52"/>
                  <a:pt x="161" y="51"/>
                </a:cubicBezTo>
                <a:cubicBezTo>
                  <a:pt x="160" y="51"/>
                  <a:pt x="158" y="51"/>
                  <a:pt x="157" y="51"/>
                </a:cubicBezTo>
                <a:cubicBezTo>
                  <a:pt x="157" y="51"/>
                  <a:pt x="157" y="50"/>
                  <a:pt x="158" y="50"/>
                </a:cubicBezTo>
                <a:cubicBezTo>
                  <a:pt x="158" y="50"/>
                  <a:pt x="158" y="50"/>
                  <a:pt x="157" y="50"/>
                </a:cubicBezTo>
                <a:cubicBezTo>
                  <a:pt x="156" y="50"/>
                  <a:pt x="155" y="51"/>
                  <a:pt x="154" y="51"/>
                </a:cubicBezTo>
                <a:cubicBezTo>
                  <a:pt x="154" y="52"/>
                  <a:pt x="154" y="53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0" y="54"/>
                  <a:pt x="152" y="54"/>
                  <a:pt x="152" y="54"/>
                </a:cubicBezTo>
                <a:cubicBezTo>
                  <a:pt x="151" y="53"/>
                  <a:pt x="149" y="53"/>
                  <a:pt x="149" y="53"/>
                </a:cubicBezTo>
                <a:cubicBezTo>
                  <a:pt x="149" y="53"/>
                  <a:pt x="150" y="50"/>
                  <a:pt x="152" y="49"/>
                </a:cubicBezTo>
                <a:cubicBezTo>
                  <a:pt x="151" y="49"/>
                  <a:pt x="150" y="49"/>
                  <a:pt x="148" y="49"/>
                </a:cubicBezTo>
                <a:cubicBezTo>
                  <a:pt x="148" y="50"/>
                  <a:pt x="147" y="51"/>
                  <a:pt x="147" y="51"/>
                </a:cubicBezTo>
                <a:cubicBezTo>
                  <a:pt x="145" y="51"/>
                  <a:pt x="143" y="52"/>
                  <a:pt x="140" y="52"/>
                </a:cubicBezTo>
                <a:cubicBezTo>
                  <a:pt x="141" y="52"/>
                  <a:pt x="142" y="52"/>
                  <a:pt x="143" y="52"/>
                </a:cubicBezTo>
                <a:cubicBezTo>
                  <a:pt x="143" y="51"/>
                  <a:pt x="143" y="51"/>
                  <a:pt x="143" y="51"/>
                </a:cubicBezTo>
                <a:cubicBezTo>
                  <a:pt x="140" y="51"/>
                  <a:pt x="137" y="51"/>
                  <a:pt x="135" y="52"/>
                </a:cubicBezTo>
                <a:cubicBezTo>
                  <a:pt x="134" y="52"/>
                  <a:pt x="134" y="51"/>
                  <a:pt x="135" y="51"/>
                </a:cubicBezTo>
                <a:cubicBezTo>
                  <a:pt x="131" y="51"/>
                  <a:pt x="128" y="50"/>
                  <a:pt x="125" y="51"/>
                </a:cubicBezTo>
                <a:cubicBezTo>
                  <a:pt x="124" y="51"/>
                  <a:pt x="120" y="52"/>
                  <a:pt x="120" y="51"/>
                </a:cubicBezTo>
                <a:cubicBezTo>
                  <a:pt x="122" y="51"/>
                  <a:pt x="123" y="51"/>
                  <a:pt x="125" y="50"/>
                </a:cubicBezTo>
                <a:cubicBezTo>
                  <a:pt x="125" y="50"/>
                  <a:pt x="124" y="50"/>
                  <a:pt x="124" y="49"/>
                </a:cubicBezTo>
                <a:cubicBezTo>
                  <a:pt x="121" y="49"/>
                  <a:pt x="120" y="50"/>
                  <a:pt x="118" y="51"/>
                </a:cubicBezTo>
                <a:cubicBezTo>
                  <a:pt x="117" y="50"/>
                  <a:pt x="119" y="50"/>
                  <a:pt x="118" y="49"/>
                </a:cubicBezTo>
                <a:cubicBezTo>
                  <a:pt x="117" y="50"/>
                  <a:pt x="116" y="50"/>
                  <a:pt x="116" y="50"/>
                </a:cubicBezTo>
                <a:cubicBezTo>
                  <a:pt x="115" y="50"/>
                  <a:pt x="118" y="49"/>
                  <a:pt x="116" y="49"/>
                </a:cubicBezTo>
                <a:cubicBezTo>
                  <a:pt x="116" y="50"/>
                  <a:pt x="114" y="50"/>
                  <a:pt x="115" y="51"/>
                </a:cubicBezTo>
                <a:cubicBezTo>
                  <a:pt x="114" y="52"/>
                  <a:pt x="114" y="51"/>
                  <a:pt x="114" y="50"/>
                </a:cubicBezTo>
                <a:cubicBezTo>
                  <a:pt x="113" y="50"/>
                  <a:pt x="113" y="51"/>
                  <a:pt x="112" y="50"/>
                </a:cubicBezTo>
                <a:cubicBezTo>
                  <a:pt x="112" y="51"/>
                  <a:pt x="111" y="52"/>
                  <a:pt x="109" y="52"/>
                </a:cubicBezTo>
                <a:cubicBezTo>
                  <a:pt x="112" y="51"/>
                  <a:pt x="110" y="50"/>
                  <a:pt x="111" y="49"/>
                </a:cubicBezTo>
                <a:cubicBezTo>
                  <a:pt x="110" y="50"/>
                  <a:pt x="107" y="49"/>
                  <a:pt x="107" y="51"/>
                </a:cubicBezTo>
                <a:cubicBezTo>
                  <a:pt x="104" y="50"/>
                  <a:pt x="95" y="48"/>
                  <a:pt x="93" y="51"/>
                </a:cubicBezTo>
                <a:cubicBezTo>
                  <a:pt x="91" y="50"/>
                  <a:pt x="90" y="52"/>
                  <a:pt x="86" y="52"/>
                </a:cubicBezTo>
                <a:cubicBezTo>
                  <a:pt x="87" y="51"/>
                  <a:pt x="89" y="51"/>
                  <a:pt x="90" y="50"/>
                </a:cubicBezTo>
                <a:cubicBezTo>
                  <a:pt x="89" y="50"/>
                  <a:pt x="87" y="48"/>
                  <a:pt x="86" y="50"/>
                </a:cubicBezTo>
                <a:cubicBezTo>
                  <a:pt x="87" y="48"/>
                  <a:pt x="80" y="47"/>
                  <a:pt x="75" y="47"/>
                </a:cubicBezTo>
                <a:cubicBezTo>
                  <a:pt x="74" y="49"/>
                  <a:pt x="71" y="51"/>
                  <a:pt x="66" y="51"/>
                </a:cubicBezTo>
                <a:cubicBezTo>
                  <a:pt x="66" y="51"/>
                  <a:pt x="68" y="51"/>
                  <a:pt x="68" y="51"/>
                </a:cubicBezTo>
                <a:cubicBezTo>
                  <a:pt x="68" y="50"/>
                  <a:pt x="65" y="51"/>
                  <a:pt x="65" y="50"/>
                </a:cubicBezTo>
                <a:cubicBezTo>
                  <a:pt x="67" y="50"/>
                  <a:pt x="69" y="50"/>
                  <a:pt x="71" y="49"/>
                </a:cubicBezTo>
                <a:cubicBezTo>
                  <a:pt x="70" y="49"/>
                  <a:pt x="68" y="50"/>
                  <a:pt x="66" y="49"/>
                </a:cubicBezTo>
                <a:cubicBezTo>
                  <a:pt x="68" y="49"/>
                  <a:pt x="71" y="49"/>
                  <a:pt x="73" y="48"/>
                </a:cubicBezTo>
                <a:cubicBezTo>
                  <a:pt x="73" y="48"/>
                  <a:pt x="72" y="47"/>
                  <a:pt x="73" y="47"/>
                </a:cubicBezTo>
                <a:cubicBezTo>
                  <a:pt x="71" y="46"/>
                  <a:pt x="68" y="45"/>
                  <a:pt x="67" y="43"/>
                </a:cubicBezTo>
                <a:cubicBezTo>
                  <a:pt x="67" y="43"/>
                  <a:pt x="65" y="43"/>
                  <a:pt x="64" y="43"/>
                </a:cubicBezTo>
                <a:cubicBezTo>
                  <a:pt x="64" y="43"/>
                  <a:pt x="66" y="42"/>
                  <a:pt x="64" y="42"/>
                </a:cubicBezTo>
                <a:cubicBezTo>
                  <a:pt x="63" y="42"/>
                  <a:pt x="63" y="43"/>
                  <a:pt x="61" y="44"/>
                </a:cubicBezTo>
                <a:cubicBezTo>
                  <a:pt x="62" y="43"/>
                  <a:pt x="63" y="42"/>
                  <a:pt x="64" y="42"/>
                </a:cubicBezTo>
                <a:cubicBezTo>
                  <a:pt x="64" y="41"/>
                  <a:pt x="63" y="41"/>
                  <a:pt x="62" y="41"/>
                </a:cubicBezTo>
                <a:cubicBezTo>
                  <a:pt x="63" y="41"/>
                  <a:pt x="64" y="40"/>
                  <a:pt x="63" y="39"/>
                </a:cubicBezTo>
                <a:cubicBezTo>
                  <a:pt x="62" y="39"/>
                  <a:pt x="63" y="40"/>
                  <a:pt x="62" y="41"/>
                </a:cubicBezTo>
                <a:cubicBezTo>
                  <a:pt x="60" y="41"/>
                  <a:pt x="58" y="40"/>
                  <a:pt x="56" y="40"/>
                </a:cubicBezTo>
                <a:cubicBezTo>
                  <a:pt x="54" y="40"/>
                  <a:pt x="56" y="41"/>
                  <a:pt x="56" y="41"/>
                </a:cubicBezTo>
                <a:cubicBezTo>
                  <a:pt x="55" y="42"/>
                  <a:pt x="55" y="40"/>
                  <a:pt x="55" y="40"/>
                </a:cubicBezTo>
                <a:cubicBezTo>
                  <a:pt x="54" y="40"/>
                  <a:pt x="53" y="40"/>
                  <a:pt x="52" y="40"/>
                </a:cubicBezTo>
                <a:cubicBezTo>
                  <a:pt x="53" y="42"/>
                  <a:pt x="50" y="42"/>
                  <a:pt x="46" y="42"/>
                </a:cubicBezTo>
                <a:cubicBezTo>
                  <a:pt x="47" y="41"/>
                  <a:pt x="44" y="41"/>
                  <a:pt x="42" y="41"/>
                </a:cubicBezTo>
                <a:cubicBezTo>
                  <a:pt x="42" y="41"/>
                  <a:pt x="41" y="42"/>
                  <a:pt x="41" y="43"/>
                </a:cubicBezTo>
                <a:cubicBezTo>
                  <a:pt x="38" y="42"/>
                  <a:pt x="39" y="41"/>
                  <a:pt x="40" y="40"/>
                </a:cubicBezTo>
                <a:cubicBezTo>
                  <a:pt x="38" y="40"/>
                  <a:pt x="37" y="40"/>
                  <a:pt x="36" y="40"/>
                </a:cubicBezTo>
                <a:cubicBezTo>
                  <a:pt x="38" y="40"/>
                  <a:pt x="34" y="41"/>
                  <a:pt x="36" y="41"/>
                </a:cubicBezTo>
                <a:cubicBezTo>
                  <a:pt x="34" y="42"/>
                  <a:pt x="31" y="43"/>
                  <a:pt x="29" y="43"/>
                </a:cubicBezTo>
                <a:cubicBezTo>
                  <a:pt x="30" y="42"/>
                  <a:pt x="31" y="42"/>
                  <a:pt x="31" y="41"/>
                </a:cubicBezTo>
                <a:cubicBezTo>
                  <a:pt x="29" y="41"/>
                  <a:pt x="32" y="38"/>
                  <a:pt x="28" y="38"/>
                </a:cubicBezTo>
                <a:cubicBezTo>
                  <a:pt x="30" y="37"/>
                  <a:pt x="26" y="38"/>
                  <a:pt x="26" y="37"/>
                </a:cubicBezTo>
                <a:cubicBezTo>
                  <a:pt x="28" y="38"/>
                  <a:pt x="32" y="38"/>
                  <a:pt x="35" y="38"/>
                </a:cubicBezTo>
                <a:cubicBezTo>
                  <a:pt x="36" y="38"/>
                  <a:pt x="36" y="39"/>
                  <a:pt x="36" y="39"/>
                </a:cubicBezTo>
                <a:cubicBezTo>
                  <a:pt x="41" y="39"/>
                  <a:pt x="41" y="38"/>
                  <a:pt x="42" y="36"/>
                </a:cubicBezTo>
                <a:cubicBezTo>
                  <a:pt x="37" y="35"/>
                  <a:pt x="33" y="34"/>
                  <a:pt x="27" y="33"/>
                </a:cubicBezTo>
                <a:cubicBezTo>
                  <a:pt x="25" y="33"/>
                  <a:pt x="26" y="35"/>
                  <a:pt x="25" y="36"/>
                </a:cubicBezTo>
                <a:cubicBezTo>
                  <a:pt x="22" y="34"/>
                  <a:pt x="24" y="32"/>
                  <a:pt x="20" y="32"/>
                </a:cubicBezTo>
                <a:cubicBezTo>
                  <a:pt x="18" y="32"/>
                  <a:pt x="18" y="32"/>
                  <a:pt x="16" y="32"/>
                </a:cubicBezTo>
                <a:cubicBezTo>
                  <a:pt x="15" y="31"/>
                  <a:pt x="11" y="32"/>
                  <a:pt x="12" y="30"/>
                </a:cubicBezTo>
                <a:cubicBezTo>
                  <a:pt x="11" y="30"/>
                  <a:pt x="11" y="30"/>
                  <a:pt x="10" y="31"/>
                </a:cubicBezTo>
                <a:cubicBezTo>
                  <a:pt x="11" y="30"/>
                  <a:pt x="9" y="29"/>
                  <a:pt x="8" y="28"/>
                </a:cubicBezTo>
                <a:cubicBezTo>
                  <a:pt x="4" y="28"/>
                  <a:pt x="3" y="26"/>
                  <a:pt x="0" y="26"/>
                </a:cubicBezTo>
                <a:cubicBezTo>
                  <a:pt x="1" y="25"/>
                  <a:pt x="1" y="24"/>
                  <a:pt x="3" y="25"/>
                </a:cubicBezTo>
                <a:cubicBezTo>
                  <a:pt x="0" y="22"/>
                  <a:pt x="8" y="23"/>
                  <a:pt x="8" y="21"/>
                </a:cubicBezTo>
                <a:cubicBezTo>
                  <a:pt x="12" y="21"/>
                  <a:pt x="11" y="19"/>
                  <a:pt x="13" y="19"/>
                </a:cubicBezTo>
                <a:cubicBezTo>
                  <a:pt x="11" y="18"/>
                  <a:pt x="8" y="19"/>
                  <a:pt x="6" y="20"/>
                </a:cubicBezTo>
                <a:cubicBezTo>
                  <a:pt x="6" y="19"/>
                  <a:pt x="8" y="19"/>
                  <a:pt x="9" y="19"/>
                </a:cubicBezTo>
                <a:cubicBezTo>
                  <a:pt x="9" y="19"/>
                  <a:pt x="9" y="18"/>
                  <a:pt x="9" y="18"/>
                </a:cubicBezTo>
                <a:cubicBezTo>
                  <a:pt x="11" y="18"/>
                  <a:pt x="12" y="18"/>
                  <a:pt x="14" y="18"/>
                </a:cubicBezTo>
                <a:cubicBezTo>
                  <a:pt x="16" y="17"/>
                  <a:pt x="15" y="15"/>
                  <a:pt x="19" y="15"/>
                </a:cubicBezTo>
                <a:cubicBezTo>
                  <a:pt x="21" y="15"/>
                  <a:pt x="26" y="14"/>
                  <a:pt x="28" y="15"/>
                </a:cubicBezTo>
                <a:cubicBezTo>
                  <a:pt x="26" y="15"/>
                  <a:pt x="28" y="16"/>
                  <a:pt x="29" y="16"/>
                </a:cubicBezTo>
                <a:cubicBezTo>
                  <a:pt x="30" y="16"/>
                  <a:pt x="30" y="16"/>
                  <a:pt x="31" y="16"/>
                </a:cubicBezTo>
                <a:cubicBezTo>
                  <a:pt x="32" y="14"/>
                  <a:pt x="33" y="13"/>
                  <a:pt x="32" y="12"/>
                </a:cubicBezTo>
                <a:cubicBezTo>
                  <a:pt x="28" y="12"/>
                  <a:pt x="28" y="13"/>
                  <a:pt x="28" y="15"/>
                </a:cubicBezTo>
                <a:cubicBezTo>
                  <a:pt x="26" y="12"/>
                  <a:pt x="34" y="10"/>
                  <a:pt x="37" y="12"/>
                </a:cubicBezTo>
                <a:cubicBezTo>
                  <a:pt x="38" y="12"/>
                  <a:pt x="39" y="11"/>
                  <a:pt x="41" y="11"/>
                </a:cubicBezTo>
                <a:cubicBezTo>
                  <a:pt x="43" y="12"/>
                  <a:pt x="46" y="12"/>
                  <a:pt x="48" y="12"/>
                </a:cubicBezTo>
                <a:cubicBezTo>
                  <a:pt x="49" y="12"/>
                  <a:pt x="53" y="12"/>
                  <a:pt x="54" y="11"/>
                </a:cubicBezTo>
                <a:cubicBezTo>
                  <a:pt x="54" y="10"/>
                  <a:pt x="51" y="9"/>
                  <a:pt x="53" y="9"/>
                </a:cubicBezTo>
                <a:cubicBezTo>
                  <a:pt x="55" y="9"/>
                  <a:pt x="55" y="11"/>
                  <a:pt x="56" y="10"/>
                </a:cubicBezTo>
                <a:cubicBezTo>
                  <a:pt x="57" y="11"/>
                  <a:pt x="55" y="12"/>
                  <a:pt x="57" y="13"/>
                </a:cubicBezTo>
                <a:cubicBezTo>
                  <a:pt x="58" y="13"/>
                  <a:pt x="60" y="13"/>
                  <a:pt x="61" y="12"/>
                </a:cubicBezTo>
                <a:cubicBezTo>
                  <a:pt x="60" y="12"/>
                  <a:pt x="58" y="12"/>
                  <a:pt x="58" y="13"/>
                </a:cubicBezTo>
                <a:cubicBezTo>
                  <a:pt x="57" y="12"/>
                  <a:pt x="60" y="12"/>
                  <a:pt x="60" y="11"/>
                </a:cubicBezTo>
                <a:cubicBezTo>
                  <a:pt x="60" y="12"/>
                  <a:pt x="60" y="12"/>
                  <a:pt x="62" y="12"/>
                </a:cubicBezTo>
                <a:cubicBezTo>
                  <a:pt x="62" y="12"/>
                  <a:pt x="62" y="11"/>
                  <a:pt x="61" y="11"/>
                </a:cubicBezTo>
                <a:cubicBezTo>
                  <a:pt x="61" y="11"/>
                  <a:pt x="63" y="11"/>
                  <a:pt x="64" y="11"/>
                </a:cubicBezTo>
                <a:cubicBezTo>
                  <a:pt x="63" y="10"/>
                  <a:pt x="64" y="10"/>
                  <a:pt x="64" y="9"/>
                </a:cubicBezTo>
                <a:cubicBezTo>
                  <a:pt x="65" y="9"/>
                  <a:pt x="64" y="10"/>
                  <a:pt x="64" y="11"/>
                </a:cubicBezTo>
                <a:cubicBezTo>
                  <a:pt x="66" y="11"/>
                  <a:pt x="70" y="13"/>
                  <a:pt x="72" y="11"/>
                </a:cubicBezTo>
                <a:cubicBezTo>
                  <a:pt x="71" y="11"/>
                  <a:pt x="69" y="11"/>
                  <a:pt x="69" y="9"/>
                </a:cubicBezTo>
                <a:cubicBezTo>
                  <a:pt x="70" y="10"/>
                  <a:pt x="71" y="10"/>
                  <a:pt x="72" y="11"/>
                </a:cubicBezTo>
                <a:cubicBezTo>
                  <a:pt x="74" y="11"/>
                  <a:pt x="73" y="10"/>
                  <a:pt x="73" y="10"/>
                </a:cubicBezTo>
                <a:cubicBezTo>
                  <a:pt x="75" y="9"/>
                  <a:pt x="75" y="10"/>
                  <a:pt x="78" y="10"/>
                </a:cubicBezTo>
                <a:cubicBezTo>
                  <a:pt x="79" y="9"/>
                  <a:pt x="78" y="7"/>
                  <a:pt x="80" y="7"/>
                </a:cubicBezTo>
                <a:cubicBezTo>
                  <a:pt x="80" y="8"/>
                  <a:pt x="79" y="9"/>
                  <a:pt x="79" y="10"/>
                </a:cubicBezTo>
                <a:cubicBezTo>
                  <a:pt x="80" y="10"/>
                  <a:pt x="82" y="11"/>
                  <a:pt x="82" y="12"/>
                </a:cubicBezTo>
                <a:cubicBezTo>
                  <a:pt x="84" y="11"/>
                  <a:pt x="84" y="12"/>
                  <a:pt x="86" y="12"/>
                </a:cubicBezTo>
                <a:cubicBezTo>
                  <a:pt x="86" y="11"/>
                  <a:pt x="85" y="11"/>
                  <a:pt x="83" y="11"/>
                </a:cubicBezTo>
                <a:cubicBezTo>
                  <a:pt x="83" y="10"/>
                  <a:pt x="83" y="10"/>
                  <a:pt x="83" y="9"/>
                </a:cubicBezTo>
                <a:cubicBezTo>
                  <a:pt x="84" y="10"/>
                  <a:pt x="84" y="9"/>
                  <a:pt x="86" y="9"/>
                </a:cubicBezTo>
                <a:cubicBezTo>
                  <a:pt x="83" y="10"/>
                  <a:pt x="86" y="11"/>
                  <a:pt x="86" y="12"/>
                </a:cubicBezTo>
                <a:cubicBezTo>
                  <a:pt x="89" y="12"/>
                  <a:pt x="93" y="13"/>
                  <a:pt x="95" y="11"/>
                </a:cubicBezTo>
                <a:cubicBezTo>
                  <a:pt x="96" y="12"/>
                  <a:pt x="96" y="12"/>
                  <a:pt x="96" y="12"/>
                </a:cubicBezTo>
                <a:cubicBezTo>
                  <a:pt x="97" y="12"/>
                  <a:pt x="101" y="12"/>
                  <a:pt x="102" y="11"/>
                </a:cubicBezTo>
                <a:cubicBezTo>
                  <a:pt x="100" y="11"/>
                  <a:pt x="101" y="9"/>
                  <a:pt x="103" y="9"/>
                </a:cubicBezTo>
                <a:cubicBezTo>
                  <a:pt x="103" y="8"/>
                  <a:pt x="102" y="8"/>
                  <a:pt x="102" y="7"/>
                </a:cubicBezTo>
                <a:cubicBezTo>
                  <a:pt x="104" y="8"/>
                  <a:pt x="103" y="9"/>
                  <a:pt x="105" y="10"/>
                </a:cubicBezTo>
                <a:cubicBezTo>
                  <a:pt x="105" y="9"/>
                  <a:pt x="104" y="7"/>
                  <a:pt x="106" y="6"/>
                </a:cubicBezTo>
                <a:cubicBezTo>
                  <a:pt x="107" y="6"/>
                  <a:pt x="108" y="7"/>
                  <a:pt x="109" y="6"/>
                </a:cubicBezTo>
                <a:cubicBezTo>
                  <a:pt x="109" y="8"/>
                  <a:pt x="106" y="8"/>
                  <a:pt x="105" y="9"/>
                </a:cubicBezTo>
                <a:cubicBezTo>
                  <a:pt x="106" y="9"/>
                  <a:pt x="108" y="9"/>
                  <a:pt x="108" y="10"/>
                </a:cubicBezTo>
                <a:cubicBezTo>
                  <a:pt x="109" y="10"/>
                  <a:pt x="111" y="10"/>
                  <a:pt x="110" y="10"/>
                </a:cubicBezTo>
                <a:cubicBezTo>
                  <a:pt x="110" y="9"/>
                  <a:pt x="112" y="10"/>
                  <a:pt x="112" y="10"/>
                </a:cubicBezTo>
                <a:cubicBezTo>
                  <a:pt x="113" y="10"/>
                  <a:pt x="114" y="10"/>
                  <a:pt x="116" y="10"/>
                </a:cubicBezTo>
                <a:cubicBezTo>
                  <a:pt x="116" y="9"/>
                  <a:pt x="114" y="8"/>
                  <a:pt x="116" y="8"/>
                </a:cubicBezTo>
                <a:cubicBezTo>
                  <a:pt x="116" y="9"/>
                  <a:pt x="116" y="9"/>
                  <a:pt x="116" y="9"/>
                </a:cubicBezTo>
                <a:cubicBezTo>
                  <a:pt x="119" y="8"/>
                  <a:pt x="119" y="10"/>
                  <a:pt x="122" y="9"/>
                </a:cubicBezTo>
                <a:cubicBezTo>
                  <a:pt x="122" y="8"/>
                  <a:pt x="121" y="8"/>
                  <a:pt x="121" y="7"/>
                </a:cubicBezTo>
                <a:cubicBezTo>
                  <a:pt x="122" y="7"/>
                  <a:pt x="123" y="8"/>
                  <a:pt x="124" y="8"/>
                </a:cubicBezTo>
                <a:cubicBezTo>
                  <a:pt x="124" y="8"/>
                  <a:pt x="123" y="8"/>
                  <a:pt x="123" y="8"/>
                </a:cubicBezTo>
                <a:cubicBezTo>
                  <a:pt x="126" y="8"/>
                  <a:pt x="125" y="7"/>
                  <a:pt x="126" y="6"/>
                </a:cubicBezTo>
                <a:cubicBezTo>
                  <a:pt x="127" y="6"/>
                  <a:pt x="125" y="7"/>
                  <a:pt x="127" y="7"/>
                </a:cubicBezTo>
                <a:cubicBezTo>
                  <a:pt x="129" y="7"/>
                  <a:pt x="128" y="6"/>
                  <a:pt x="129" y="6"/>
                </a:cubicBezTo>
                <a:cubicBezTo>
                  <a:pt x="129" y="5"/>
                  <a:pt x="128" y="6"/>
                  <a:pt x="128" y="5"/>
                </a:cubicBezTo>
                <a:cubicBezTo>
                  <a:pt x="129" y="5"/>
                  <a:pt x="130" y="4"/>
                  <a:pt x="131" y="3"/>
                </a:cubicBezTo>
                <a:cubicBezTo>
                  <a:pt x="133" y="3"/>
                  <a:pt x="135" y="4"/>
                  <a:pt x="135" y="5"/>
                </a:cubicBezTo>
                <a:cubicBezTo>
                  <a:pt x="142" y="4"/>
                  <a:pt x="145" y="6"/>
                  <a:pt x="150" y="5"/>
                </a:cubicBezTo>
                <a:cubicBezTo>
                  <a:pt x="150" y="5"/>
                  <a:pt x="151" y="4"/>
                  <a:pt x="151" y="4"/>
                </a:cubicBezTo>
                <a:cubicBezTo>
                  <a:pt x="154" y="4"/>
                  <a:pt x="155" y="4"/>
                  <a:pt x="156" y="3"/>
                </a:cubicBezTo>
                <a:cubicBezTo>
                  <a:pt x="157" y="3"/>
                  <a:pt x="156" y="4"/>
                  <a:pt x="156" y="5"/>
                </a:cubicBezTo>
                <a:cubicBezTo>
                  <a:pt x="157" y="4"/>
                  <a:pt x="157" y="4"/>
                  <a:pt x="158" y="3"/>
                </a:cubicBezTo>
                <a:cubicBezTo>
                  <a:pt x="159" y="4"/>
                  <a:pt x="157" y="4"/>
                  <a:pt x="158" y="4"/>
                </a:cubicBezTo>
                <a:cubicBezTo>
                  <a:pt x="160" y="4"/>
                  <a:pt x="159" y="4"/>
                  <a:pt x="160" y="3"/>
                </a:cubicBezTo>
                <a:cubicBezTo>
                  <a:pt x="162" y="4"/>
                  <a:pt x="159" y="4"/>
                  <a:pt x="160" y="4"/>
                </a:cubicBezTo>
                <a:cubicBezTo>
                  <a:pt x="160" y="5"/>
                  <a:pt x="161" y="5"/>
                  <a:pt x="161" y="5"/>
                </a:cubicBezTo>
                <a:cubicBezTo>
                  <a:pt x="163" y="4"/>
                  <a:pt x="164" y="3"/>
                  <a:pt x="166" y="2"/>
                </a:cubicBezTo>
                <a:cubicBezTo>
                  <a:pt x="167" y="2"/>
                  <a:pt x="167" y="2"/>
                  <a:pt x="168" y="2"/>
                </a:cubicBezTo>
                <a:cubicBezTo>
                  <a:pt x="167" y="3"/>
                  <a:pt x="170" y="2"/>
                  <a:pt x="168" y="3"/>
                </a:cubicBezTo>
                <a:cubicBezTo>
                  <a:pt x="170" y="4"/>
                  <a:pt x="172" y="3"/>
                  <a:pt x="173" y="3"/>
                </a:cubicBezTo>
                <a:cubicBezTo>
                  <a:pt x="173" y="3"/>
                  <a:pt x="173" y="4"/>
                  <a:pt x="173" y="4"/>
                </a:cubicBezTo>
                <a:cubicBezTo>
                  <a:pt x="175" y="3"/>
                  <a:pt x="176" y="5"/>
                  <a:pt x="178" y="4"/>
                </a:cubicBezTo>
                <a:cubicBezTo>
                  <a:pt x="178" y="5"/>
                  <a:pt x="176" y="4"/>
                  <a:pt x="176" y="5"/>
                </a:cubicBezTo>
                <a:cubicBezTo>
                  <a:pt x="175" y="5"/>
                  <a:pt x="177" y="5"/>
                  <a:pt x="177" y="6"/>
                </a:cubicBezTo>
                <a:cubicBezTo>
                  <a:pt x="177" y="4"/>
                  <a:pt x="183" y="2"/>
                  <a:pt x="187" y="3"/>
                </a:cubicBezTo>
                <a:cubicBezTo>
                  <a:pt x="186" y="4"/>
                  <a:pt x="187" y="4"/>
                  <a:pt x="185" y="4"/>
                </a:cubicBezTo>
                <a:cubicBezTo>
                  <a:pt x="185" y="4"/>
                  <a:pt x="186" y="4"/>
                  <a:pt x="186" y="4"/>
                </a:cubicBezTo>
                <a:cubicBezTo>
                  <a:pt x="181" y="4"/>
                  <a:pt x="178" y="6"/>
                  <a:pt x="182" y="8"/>
                </a:cubicBezTo>
                <a:cubicBezTo>
                  <a:pt x="183" y="8"/>
                  <a:pt x="183" y="7"/>
                  <a:pt x="182" y="6"/>
                </a:cubicBezTo>
                <a:cubicBezTo>
                  <a:pt x="184" y="6"/>
                  <a:pt x="184" y="5"/>
                  <a:pt x="186" y="5"/>
                </a:cubicBezTo>
                <a:cubicBezTo>
                  <a:pt x="186" y="6"/>
                  <a:pt x="185" y="6"/>
                  <a:pt x="185" y="6"/>
                </a:cubicBezTo>
                <a:cubicBezTo>
                  <a:pt x="185" y="6"/>
                  <a:pt x="187" y="5"/>
                  <a:pt x="187" y="5"/>
                </a:cubicBezTo>
                <a:cubicBezTo>
                  <a:pt x="188" y="5"/>
                  <a:pt x="186" y="5"/>
                  <a:pt x="187" y="6"/>
                </a:cubicBezTo>
                <a:cubicBezTo>
                  <a:pt x="188" y="6"/>
                  <a:pt x="189" y="5"/>
                  <a:pt x="190" y="5"/>
                </a:cubicBezTo>
                <a:cubicBezTo>
                  <a:pt x="189" y="4"/>
                  <a:pt x="189" y="4"/>
                  <a:pt x="188" y="3"/>
                </a:cubicBezTo>
                <a:cubicBezTo>
                  <a:pt x="189" y="3"/>
                  <a:pt x="190" y="3"/>
                  <a:pt x="191" y="2"/>
                </a:cubicBezTo>
                <a:cubicBezTo>
                  <a:pt x="190" y="1"/>
                  <a:pt x="192" y="1"/>
                  <a:pt x="194" y="1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3" y="3"/>
                  <a:pt x="195" y="3"/>
                </a:cubicBezTo>
                <a:cubicBezTo>
                  <a:pt x="193" y="4"/>
                  <a:pt x="192" y="6"/>
                  <a:pt x="189" y="5"/>
                </a:cubicBezTo>
                <a:cubicBezTo>
                  <a:pt x="188" y="6"/>
                  <a:pt x="187" y="7"/>
                  <a:pt x="187" y="8"/>
                </a:cubicBezTo>
                <a:cubicBezTo>
                  <a:pt x="186" y="8"/>
                  <a:pt x="186" y="7"/>
                  <a:pt x="185" y="7"/>
                </a:cubicBezTo>
                <a:cubicBezTo>
                  <a:pt x="184" y="7"/>
                  <a:pt x="186" y="8"/>
                  <a:pt x="185" y="8"/>
                </a:cubicBezTo>
                <a:cubicBezTo>
                  <a:pt x="184" y="8"/>
                  <a:pt x="185" y="7"/>
                  <a:pt x="184" y="7"/>
                </a:cubicBezTo>
                <a:cubicBezTo>
                  <a:pt x="183" y="7"/>
                  <a:pt x="184" y="8"/>
                  <a:pt x="182" y="8"/>
                </a:cubicBezTo>
                <a:cubicBezTo>
                  <a:pt x="183" y="8"/>
                  <a:pt x="184" y="9"/>
                  <a:pt x="185" y="9"/>
                </a:cubicBezTo>
                <a:cubicBezTo>
                  <a:pt x="187" y="8"/>
                  <a:pt x="189" y="8"/>
                  <a:pt x="190" y="6"/>
                </a:cubicBezTo>
                <a:cubicBezTo>
                  <a:pt x="192" y="6"/>
                  <a:pt x="193" y="7"/>
                  <a:pt x="195" y="7"/>
                </a:cubicBezTo>
                <a:cubicBezTo>
                  <a:pt x="196" y="6"/>
                  <a:pt x="198" y="5"/>
                  <a:pt x="200" y="6"/>
                </a:cubicBezTo>
                <a:cubicBezTo>
                  <a:pt x="200" y="6"/>
                  <a:pt x="199" y="6"/>
                  <a:pt x="199" y="6"/>
                </a:cubicBezTo>
                <a:cubicBezTo>
                  <a:pt x="204" y="7"/>
                  <a:pt x="208" y="3"/>
                  <a:pt x="209" y="2"/>
                </a:cubicBezTo>
                <a:cubicBezTo>
                  <a:pt x="211" y="0"/>
                  <a:pt x="212" y="1"/>
                  <a:pt x="215" y="1"/>
                </a:cubicBezTo>
                <a:cubicBezTo>
                  <a:pt x="216" y="2"/>
                  <a:pt x="217" y="3"/>
                  <a:pt x="218" y="4"/>
                </a:cubicBezTo>
                <a:cubicBezTo>
                  <a:pt x="223" y="0"/>
                  <a:pt x="231" y="4"/>
                  <a:pt x="233" y="7"/>
                </a:cubicBezTo>
                <a:cubicBezTo>
                  <a:pt x="232" y="6"/>
                  <a:pt x="238" y="7"/>
                  <a:pt x="239" y="5"/>
                </a:cubicBezTo>
                <a:cubicBezTo>
                  <a:pt x="240" y="5"/>
                  <a:pt x="239" y="6"/>
                  <a:pt x="240" y="6"/>
                </a:cubicBezTo>
                <a:cubicBezTo>
                  <a:pt x="240" y="7"/>
                  <a:pt x="239" y="6"/>
                  <a:pt x="238" y="6"/>
                </a:cubicBezTo>
                <a:cubicBezTo>
                  <a:pt x="239" y="7"/>
                  <a:pt x="238" y="7"/>
                  <a:pt x="239" y="7"/>
                </a:cubicBezTo>
                <a:cubicBezTo>
                  <a:pt x="241" y="8"/>
                  <a:pt x="240" y="6"/>
                  <a:pt x="242" y="6"/>
                </a:cubicBezTo>
                <a:cubicBezTo>
                  <a:pt x="242" y="7"/>
                  <a:pt x="241" y="7"/>
                  <a:pt x="241" y="7"/>
                </a:cubicBezTo>
                <a:cubicBezTo>
                  <a:pt x="242" y="7"/>
                  <a:pt x="242" y="7"/>
                  <a:pt x="242" y="7"/>
                </a:cubicBezTo>
                <a:cubicBezTo>
                  <a:pt x="244" y="8"/>
                  <a:pt x="243" y="6"/>
                  <a:pt x="245" y="6"/>
                </a:cubicBezTo>
                <a:cubicBezTo>
                  <a:pt x="245" y="7"/>
                  <a:pt x="244" y="7"/>
                  <a:pt x="244" y="7"/>
                </a:cubicBezTo>
                <a:cubicBezTo>
                  <a:pt x="244" y="7"/>
                  <a:pt x="244" y="7"/>
                  <a:pt x="244" y="8"/>
                </a:cubicBezTo>
                <a:cubicBezTo>
                  <a:pt x="248" y="7"/>
                  <a:pt x="249" y="5"/>
                  <a:pt x="252" y="5"/>
                </a:cubicBezTo>
                <a:cubicBezTo>
                  <a:pt x="255" y="6"/>
                  <a:pt x="260" y="6"/>
                  <a:pt x="261" y="7"/>
                </a:cubicBezTo>
                <a:cubicBezTo>
                  <a:pt x="262" y="7"/>
                  <a:pt x="263" y="6"/>
                  <a:pt x="264" y="7"/>
                </a:cubicBezTo>
                <a:cubicBezTo>
                  <a:pt x="267" y="7"/>
                  <a:pt x="266" y="5"/>
                  <a:pt x="270" y="5"/>
                </a:cubicBezTo>
                <a:cubicBezTo>
                  <a:pt x="269" y="5"/>
                  <a:pt x="268" y="5"/>
                  <a:pt x="268" y="5"/>
                </a:cubicBezTo>
                <a:cubicBezTo>
                  <a:pt x="268" y="6"/>
                  <a:pt x="269" y="5"/>
                  <a:pt x="270" y="5"/>
                </a:cubicBezTo>
                <a:cubicBezTo>
                  <a:pt x="268" y="6"/>
                  <a:pt x="267" y="6"/>
                  <a:pt x="266" y="7"/>
                </a:cubicBezTo>
                <a:cubicBezTo>
                  <a:pt x="266" y="7"/>
                  <a:pt x="267" y="7"/>
                  <a:pt x="267" y="7"/>
                </a:cubicBezTo>
                <a:cubicBezTo>
                  <a:pt x="268" y="7"/>
                  <a:pt x="268" y="7"/>
                  <a:pt x="269" y="7"/>
                </a:cubicBezTo>
                <a:cubicBezTo>
                  <a:pt x="271" y="8"/>
                  <a:pt x="272" y="8"/>
                  <a:pt x="273" y="7"/>
                </a:cubicBezTo>
                <a:cubicBezTo>
                  <a:pt x="274" y="7"/>
                  <a:pt x="272" y="7"/>
                  <a:pt x="272" y="7"/>
                </a:cubicBezTo>
                <a:cubicBezTo>
                  <a:pt x="273" y="8"/>
                  <a:pt x="273" y="8"/>
                  <a:pt x="273" y="8"/>
                </a:cubicBezTo>
                <a:cubicBezTo>
                  <a:pt x="274" y="8"/>
                  <a:pt x="274" y="8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6" y="8"/>
                  <a:pt x="277" y="8"/>
                  <a:pt x="278" y="9"/>
                </a:cubicBezTo>
                <a:cubicBezTo>
                  <a:pt x="281" y="8"/>
                  <a:pt x="283" y="6"/>
                  <a:pt x="285" y="6"/>
                </a:cubicBezTo>
                <a:cubicBezTo>
                  <a:pt x="286" y="6"/>
                  <a:pt x="286" y="6"/>
                  <a:pt x="286" y="7"/>
                </a:cubicBezTo>
                <a:cubicBezTo>
                  <a:pt x="287" y="6"/>
                  <a:pt x="290" y="7"/>
                  <a:pt x="291" y="8"/>
                </a:cubicBezTo>
                <a:cubicBezTo>
                  <a:pt x="290" y="8"/>
                  <a:pt x="289" y="7"/>
                  <a:pt x="287" y="7"/>
                </a:cubicBezTo>
                <a:cubicBezTo>
                  <a:pt x="286" y="7"/>
                  <a:pt x="286" y="8"/>
                  <a:pt x="286" y="8"/>
                </a:cubicBezTo>
                <a:cubicBezTo>
                  <a:pt x="288" y="9"/>
                  <a:pt x="291" y="9"/>
                  <a:pt x="292" y="11"/>
                </a:cubicBezTo>
                <a:cubicBezTo>
                  <a:pt x="293" y="10"/>
                  <a:pt x="294" y="9"/>
                  <a:pt x="292" y="10"/>
                </a:cubicBezTo>
                <a:cubicBezTo>
                  <a:pt x="294" y="9"/>
                  <a:pt x="296" y="9"/>
                  <a:pt x="300" y="9"/>
                </a:cubicBezTo>
                <a:cubicBezTo>
                  <a:pt x="301" y="9"/>
                  <a:pt x="302" y="7"/>
                  <a:pt x="304" y="8"/>
                </a:cubicBezTo>
                <a:cubicBezTo>
                  <a:pt x="304" y="9"/>
                  <a:pt x="302" y="9"/>
                  <a:pt x="302" y="10"/>
                </a:cubicBezTo>
                <a:cubicBezTo>
                  <a:pt x="305" y="9"/>
                  <a:pt x="306" y="7"/>
                  <a:pt x="310" y="7"/>
                </a:cubicBezTo>
                <a:cubicBezTo>
                  <a:pt x="310" y="7"/>
                  <a:pt x="310" y="8"/>
                  <a:pt x="310" y="8"/>
                </a:cubicBezTo>
                <a:cubicBezTo>
                  <a:pt x="305" y="8"/>
                  <a:pt x="303" y="10"/>
                  <a:pt x="302" y="11"/>
                </a:cubicBezTo>
                <a:cubicBezTo>
                  <a:pt x="304" y="11"/>
                  <a:pt x="305" y="11"/>
                  <a:pt x="303" y="12"/>
                </a:cubicBezTo>
                <a:cubicBezTo>
                  <a:pt x="307" y="12"/>
                  <a:pt x="307" y="10"/>
                  <a:pt x="310" y="10"/>
                </a:cubicBezTo>
                <a:cubicBezTo>
                  <a:pt x="310" y="10"/>
                  <a:pt x="310" y="10"/>
                  <a:pt x="309" y="10"/>
                </a:cubicBezTo>
                <a:cubicBezTo>
                  <a:pt x="309" y="10"/>
                  <a:pt x="310" y="10"/>
                  <a:pt x="310" y="10"/>
                </a:cubicBezTo>
                <a:cubicBezTo>
                  <a:pt x="311" y="10"/>
                  <a:pt x="311" y="10"/>
                  <a:pt x="312" y="10"/>
                </a:cubicBezTo>
                <a:cubicBezTo>
                  <a:pt x="313" y="10"/>
                  <a:pt x="313" y="10"/>
                  <a:pt x="313" y="11"/>
                </a:cubicBezTo>
                <a:cubicBezTo>
                  <a:pt x="314" y="11"/>
                  <a:pt x="313" y="10"/>
                  <a:pt x="314" y="10"/>
                </a:cubicBezTo>
                <a:cubicBezTo>
                  <a:pt x="314" y="10"/>
                  <a:pt x="313" y="10"/>
                  <a:pt x="313" y="10"/>
                </a:cubicBezTo>
                <a:cubicBezTo>
                  <a:pt x="315" y="10"/>
                  <a:pt x="319" y="10"/>
                  <a:pt x="322" y="10"/>
                </a:cubicBezTo>
                <a:cubicBezTo>
                  <a:pt x="322" y="11"/>
                  <a:pt x="319" y="12"/>
                  <a:pt x="321" y="12"/>
                </a:cubicBezTo>
                <a:cubicBezTo>
                  <a:pt x="321" y="13"/>
                  <a:pt x="320" y="12"/>
                  <a:pt x="319" y="12"/>
                </a:cubicBezTo>
                <a:cubicBezTo>
                  <a:pt x="321" y="13"/>
                  <a:pt x="323" y="13"/>
                  <a:pt x="324" y="15"/>
                </a:cubicBezTo>
                <a:cubicBezTo>
                  <a:pt x="325" y="14"/>
                  <a:pt x="326" y="14"/>
                  <a:pt x="326" y="14"/>
                </a:cubicBezTo>
                <a:cubicBezTo>
                  <a:pt x="326" y="14"/>
                  <a:pt x="325" y="14"/>
                  <a:pt x="325" y="14"/>
                </a:cubicBezTo>
                <a:cubicBezTo>
                  <a:pt x="326" y="13"/>
                  <a:pt x="328" y="14"/>
                  <a:pt x="329" y="15"/>
                </a:cubicBezTo>
                <a:cubicBezTo>
                  <a:pt x="330" y="15"/>
                  <a:pt x="330" y="14"/>
                  <a:pt x="330" y="14"/>
                </a:cubicBezTo>
                <a:cubicBezTo>
                  <a:pt x="331" y="14"/>
                  <a:pt x="330" y="15"/>
                  <a:pt x="330" y="15"/>
                </a:cubicBezTo>
                <a:cubicBezTo>
                  <a:pt x="330" y="15"/>
                  <a:pt x="331" y="15"/>
                  <a:pt x="332" y="15"/>
                </a:cubicBezTo>
                <a:cubicBezTo>
                  <a:pt x="330" y="16"/>
                  <a:pt x="331" y="16"/>
                  <a:pt x="331" y="17"/>
                </a:cubicBezTo>
                <a:cubicBezTo>
                  <a:pt x="332" y="17"/>
                  <a:pt x="334" y="16"/>
                  <a:pt x="333" y="15"/>
                </a:cubicBezTo>
                <a:cubicBezTo>
                  <a:pt x="331" y="15"/>
                  <a:pt x="334" y="15"/>
                  <a:pt x="333" y="16"/>
                </a:cubicBezTo>
                <a:cubicBezTo>
                  <a:pt x="334" y="14"/>
                  <a:pt x="332" y="13"/>
                  <a:pt x="331" y="12"/>
                </a:cubicBezTo>
                <a:cubicBezTo>
                  <a:pt x="332" y="12"/>
                  <a:pt x="333" y="12"/>
                  <a:pt x="333" y="11"/>
                </a:cubicBezTo>
                <a:cubicBezTo>
                  <a:pt x="334" y="11"/>
                  <a:pt x="335" y="11"/>
                  <a:pt x="335" y="12"/>
                </a:cubicBezTo>
                <a:cubicBezTo>
                  <a:pt x="341" y="11"/>
                  <a:pt x="344" y="14"/>
                  <a:pt x="344" y="16"/>
                </a:cubicBezTo>
                <a:cubicBezTo>
                  <a:pt x="347" y="18"/>
                  <a:pt x="349" y="20"/>
                  <a:pt x="352" y="22"/>
                </a:cubicBezTo>
                <a:cubicBezTo>
                  <a:pt x="352" y="22"/>
                  <a:pt x="353" y="22"/>
                  <a:pt x="354" y="22"/>
                </a:cubicBezTo>
                <a:cubicBezTo>
                  <a:pt x="354" y="21"/>
                  <a:pt x="353" y="21"/>
                  <a:pt x="353" y="20"/>
                </a:cubicBezTo>
                <a:cubicBezTo>
                  <a:pt x="354" y="20"/>
                  <a:pt x="355" y="20"/>
                  <a:pt x="355" y="20"/>
                </a:cubicBezTo>
                <a:cubicBezTo>
                  <a:pt x="356" y="22"/>
                  <a:pt x="361" y="22"/>
                  <a:pt x="363" y="22"/>
                </a:cubicBezTo>
                <a:cubicBezTo>
                  <a:pt x="365" y="22"/>
                  <a:pt x="363" y="24"/>
                  <a:pt x="364" y="24"/>
                </a:cubicBezTo>
                <a:cubicBezTo>
                  <a:pt x="362" y="24"/>
                  <a:pt x="363" y="22"/>
                  <a:pt x="360" y="22"/>
                </a:cubicBezTo>
                <a:cubicBezTo>
                  <a:pt x="359" y="22"/>
                  <a:pt x="360" y="23"/>
                  <a:pt x="360" y="23"/>
                </a:cubicBezTo>
                <a:cubicBezTo>
                  <a:pt x="362" y="23"/>
                  <a:pt x="363" y="24"/>
                  <a:pt x="363" y="25"/>
                </a:cubicBezTo>
                <a:cubicBezTo>
                  <a:pt x="364" y="25"/>
                  <a:pt x="365" y="25"/>
                  <a:pt x="365" y="24"/>
                </a:cubicBezTo>
                <a:cubicBezTo>
                  <a:pt x="366" y="25"/>
                  <a:pt x="367" y="26"/>
                  <a:pt x="365" y="25"/>
                </a:cubicBezTo>
                <a:cubicBezTo>
                  <a:pt x="365" y="25"/>
                  <a:pt x="366" y="25"/>
                  <a:pt x="365" y="25"/>
                </a:cubicBezTo>
                <a:cubicBezTo>
                  <a:pt x="365" y="25"/>
                  <a:pt x="364" y="26"/>
                  <a:pt x="365" y="26"/>
                </a:cubicBezTo>
                <a:cubicBezTo>
                  <a:pt x="365" y="26"/>
                  <a:pt x="364" y="25"/>
                  <a:pt x="363" y="26"/>
                </a:cubicBezTo>
                <a:cubicBezTo>
                  <a:pt x="364" y="25"/>
                  <a:pt x="363" y="25"/>
                  <a:pt x="361" y="25"/>
                </a:cubicBezTo>
                <a:cubicBezTo>
                  <a:pt x="361" y="25"/>
                  <a:pt x="363" y="25"/>
                  <a:pt x="362" y="26"/>
                </a:cubicBezTo>
                <a:cubicBezTo>
                  <a:pt x="361" y="26"/>
                  <a:pt x="361" y="25"/>
                  <a:pt x="361" y="25"/>
                </a:cubicBezTo>
                <a:cubicBezTo>
                  <a:pt x="360" y="25"/>
                  <a:pt x="361" y="26"/>
                  <a:pt x="361" y="26"/>
                </a:cubicBezTo>
                <a:cubicBezTo>
                  <a:pt x="360" y="26"/>
                  <a:pt x="360" y="26"/>
                  <a:pt x="360" y="25"/>
                </a:cubicBezTo>
                <a:cubicBezTo>
                  <a:pt x="359" y="25"/>
                  <a:pt x="358" y="27"/>
                  <a:pt x="359" y="26"/>
                </a:cubicBezTo>
                <a:cubicBezTo>
                  <a:pt x="357" y="26"/>
                  <a:pt x="357" y="27"/>
                  <a:pt x="357" y="27"/>
                </a:cubicBezTo>
                <a:cubicBezTo>
                  <a:pt x="356" y="27"/>
                  <a:pt x="355" y="27"/>
                  <a:pt x="355" y="26"/>
                </a:cubicBezTo>
                <a:cubicBezTo>
                  <a:pt x="358" y="27"/>
                  <a:pt x="359" y="23"/>
                  <a:pt x="356" y="24"/>
                </a:cubicBezTo>
                <a:cubicBezTo>
                  <a:pt x="355" y="24"/>
                  <a:pt x="357" y="23"/>
                  <a:pt x="359" y="23"/>
                </a:cubicBezTo>
                <a:cubicBezTo>
                  <a:pt x="359" y="24"/>
                  <a:pt x="358" y="24"/>
                  <a:pt x="358" y="25"/>
                </a:cubicBezTo>
                <a:cubicBezTo>
                  <a:pt x="361" y="24"/>
                  <a:pt x="358" y="23"/>
                  <a:pt x="359" y="22"/>
                </a:cubicBezTo>
                <a:cubicBezTo>
                  <a:pt x="357" y="22"/>
                  <a:pt x="357" y="23"/>
                  <a:pt x="357" y="22"/>
                </a:cubicBezTo>
                <a:cubicBezTo>
                  <a:pt x="357" y="22"/>
                  <a:pt x="357" y="23"/>
                  <a:pt x="357" y="23"/>
                </a:cubicBezTo>
                <a:cubicBezTo>
                  <a:pt x="359" y="23"/>
                  <a:pt x="356" y="22"/>
                  <a:pt x="358" y="23"/>
                </a:cubicBezTo>
                <a:cubicBezTo>
                  <a:pt x="359" y="23"/>
                  <a:pt x="357" y="23"/>
                  <a:pt x="357" y="23"/>
                </a:cubicBezTo>
                <a:cubicBezTo>
                  <a:pt x="356" y="23"/>
                  <a:pt x="356" y="23"/>
                  <a:pt x="356" y="22"/>
                </a:cubicBezTo>
                <a:cubicBezTo>
                  <a:pt x="354" y="23"/>
                  <a:pt x="354" y="22"/>
                  <a:pt x="353" y="23"/>
                </a:cubicBezTo>
                <a:cubicBezTo>
                  <a:pt x="354" y="23"/>
                  <a:pt x="354" y="24"/>
                  <a:pt x="355" y="24"/>
                </a:cubicBezTo>
                <a:cubicBezTo>
                  <a:pt x="355" y="25"/>
                  <a:pt x="355" y="25"/>
                  <a:pt x="355" y="25"/>
                </a:cubicBezTo>
                <a:cubicBezTo>
                  <a:pt x="354" y="25"/>
                  <a:pt x="355" y="25"/>
                  <a:pt x="354" y="24"/>
                </a:cubicBezTo>
                <a:cubicBezTo>
                  <a:pt x="355" y="26"/>
                  <a:pt x="352" y="28"/>
                  <a:pt x="354" y="30"/>
                </a:cubicBezTo>
                <a:cubicBezTo>
                  <a:pt x="356" y="30"/>
                  <a:pt x="354" y="29"/>
                  <a:pt x="354" y="29"/>
                </a:cubicBezTo>
                <a:cubicBezTo>
                  <a:pt x="354" y="29"/>
                  <a:pt x="354" y="29"/>
                  <a:pt x="355" y="29"/>
                </a:cubicBezTo>
                <a:cubicBezTo>
                  <a:pt x="356" y="29"/>
                  <a:pt x="355" y="28"/>
                  <a:pt x="356" y="28"/>
                </a:cubicBezTo>
                <a:cubicBezTo>
                  <a:pt x="356" y="29"/>
                  <a:pt x="355" y="30"/>
                  <a:pt x="355" y="31"/>
                </a:cubicBezTo>
                <a:cubicBezTo>
                  <a:pt x="355" y="31"/>
                  <a:pt x="356" y="31"/>
                  <a:pt x="356" y="31"/>
                </a:cubicBezTo>
                <a:cubicBezTo>
                  <a:pt x="357" y="31"/>
                  <a:pt x="357" y="31"/>
                  <a:pt x="358" y="31"/>
                </a:cubicBezTo>
                <a:cubicBezTo>
                  <a:pt x="358" y="30"/>
                  <a:pt x="359" y="30"/>
                  <a:pt x="359" y="29"/>
                </a:cubicBezTo>
                <a:cubicBezTo>
                  <a:pt x="358" y="29"/>
                  <a:pt x="358" y="30"/>
                  <a:pt x="356" y="29"/>
                </a:cubicBezTo>
                <a:cubicBezTo>
                  <a:pt x="360" y="29"/>
                  <a:pt x="360" y="28"/>
                  <a:pt x="360" y="27"/>
                </a:cubicBezTo>
                <a:cubicBezTo>
                  <a:pt x="362" y="28"/>
                  <a:pt x="362" y="31"/>
                  <a:pt x="365" y="32"/>
                </a:cubicBezTo>
                <a:cubicBezTo>
                  <a:pt x="366" y="32"/>
                  <a:pt x="367" y="31"/>
                  <a:pt x="366" y="30"/>
                </a:cubicBezTo>
                <a:cubicBezTo>
                  <a:pt x="367" y="31"/>
                  <a:pt x="368" y="31"/>
                  <a:pt x="368" y="32"/>
                </a:cubicBezTo>
                <a:cubicBezTo>
                  <a:pt x="368" y="31"/>
                  <a:pt x="370" y="31"/>
                  <a:pt x="372" y="31"/>
                </a:cubicBezTo>
                <a:cubicBezTo>
                  <a:pt x="372" y="31"/>
                  <a:pt x="372" y="32"/>
                  <a:pt x="373" y="32"/>
                </a:cubicBezTo>
                <a:cubicBezTo>
                  <a:pt x="372" y="33"/>
                  <a:pt x="373" y="32"/>
                  <a:pt x="368" y="33"/>
                </a:cubicBezTo>
                <a:close/>
                <a:moveTo>
                  <a:pt x="233" y="36"/>
                </a:moveTo>
                <a:cubicBezTo>
                  <a:pt x="233" y="35"/>
                  <a:pt x="232" y="34"/>
                  <a:pt x="231" y="33"/>
                </a:cubicBezTo>
                <a:cubicBezTo>
                  <a:pt x="232" y="34"/>
                  <a:pt x="229" y="35"/>
                  <a:pt x="233" y="36"/>
                </a:cubicBezTo>
                <a:close/>
                <a:moveTo>
                  <a:pt x="238" y="6"/>
                </a:moveTo>
                <a:cubicBezTo>
                  <a:pt x="236" y="6"/>
                  <a:pt x="236" y="7"/>
                  <a:pt x="235" y="7"/>
                </a:cubicBezTo>
                <a:cubicBezTo>
                  <a:pt x="236" y="8"/>
                  <a:pt x="235" y="9"/>
                  <a:pt x="236" y="9"/>
                </a:cubicBezTo>
                <a:cubicBezTo>
                  <a:pt x="237" y="8"/>
                  <a:pt x="237" y="8"/>
                  <a:pt x="236" y="7"/>
                </a:cubicBezTo>
                <a:cubicBezTo>
                  <a:pt x="237" y="7"/>
                  <a:pt x="238" y="8"/>
                  <a:pt x="239" y="7"/>
                </a:cubicBezTo>
                <a:cubicBezTo>
                  <a:pt x="238" y="7"/>
                  <a:pt x="238" y="7"/>
                  <a:pt x="238" y="6"/>
                </a:cubicBezTo>
                <a:close/>
                <a:moveTo>
                  <a:pt x="351" y="28"/>
                </a:moveTo>
                <a:cubicBezTo>
                  <a:pt x="350" y="28"/>
                  <a:pt x="352" y="27"/>
                  <a:pt x="351" y="26"/>
                </a:cubicBezTo>
                <a:cubicBezTo>
                  <a:pt x="349" y="27"/>
                  <a:pt x="350" y="28"/>
                  <a:pt x="351" y="28"/>
                </a:cubicBezTo>
                <a:close/>
                <a:moveTo>
                  <a:pt x="349" y="26"/>
                </a:moveTo>
                <a:cubicBezTo>
                  <a:pt x="348" y="26"/>
                  <a:pt x="348" y="27"/>
                  <a:pt x="346" y="27"/>
                </a:cubicBezTo>
                <a:cubicBezTo>
                  <a:pt x="347" y="27"/>
                  <a:pt x="346" y="28"/>
                  <a:pt x="347" y="28"/>
                </a:cubicBezTo>
                <a:cubicBezTo>
                  <a:pt x="347" y="27"/>
                  <a:pt x="348" y="28"/>
                  <a:pt x="349" y="28"/>
                </a:cubicBezTo>
                <a:cubicBezTo>
                  <a:pt x="349" y="28"/>
                  <a:pt x="350" y="26"/>
                  <a:pt x="349" y="26"/>
                </a:cubicBezTo>
                <a:close/>
                <a:moveTo>
                  <a:pt x="341" y="38"/>
                </a:moveTo>
                <a:cubicBezTo>
                  <a:pt x="342" y="38"/>
                  <a:pt x="343" y="38"/>
                  <a:pt x="344" y="38"/>
                </a:cubicBezTo>
                <a:cubicBezTo>
                  <a:pt x="343" y="38"/>
                  <a:pt x="341" y="38"/>
                  <a:pt x="341" y="38"/>
                </a:cubicBezTo>
                <a:close/>
                <a:moveTo>
                  <a:pt x="337" y="12"/>
                </a:moveTo>
                <a:cubicBezTo>
                  <a:pt x="339" y="13"/>
                  <a:pt x="341" y="15"/>
                  <a:pt x="343" y="16"/>
                </a:cubicBezTo>
                <a:cubicBezTo>
                  <a:pt x="342" y="13"/>
                  <a:pt x="341" y="13"/>
                  <a:pt x="337" y="12"/>
                </a:cubicBezTo>
                <a:close/>
                <a:moveTo>
                  <a:pt x="338" y="14"/>
                </a:moveTo>
                <a:cubicBezTo>
                  <a:pt x="340" y="14"/>
                  <a:pt x="337" y="15"/>
                  <a:pt x="339" y="16"/>
                </a:cubicBezTo>
                <a:cubicBezTo>
                  <a:pt x="338" y="15"/>
                  <a:pt x="340" y="16"/>
                  <a:pt x="340" y="15"/>
                </a:cubicBezTo>
                <a:cubicBezTo>
                  <a:pt x="339" y="15"/>
                  <a:pt x="339" y="13"/>
                  <a:pt x="338" y="14"/>
                </a:cubicBezTo>
                <a:close/>
                <a:moveTo>
                  <a:pt x="336" y="14"/>
                </a:moveTo>
                <a:cubicBezTo>
                  <a:pt x="335" y="14"/>
                  <a:pt x="336" y="15"/>
                  <a:pt x="338" y="15"/>
                </a:cubicBezTo>
                <a:cubicBezTo>
                  <a:pt x="338" y="14"/>
                  <a:pt x="337" y="14"/>
                  <a:pt x="336" y="14"/>
                </a:cubicBezTo>
                <a:close/>
                <a:moveTo>
                  <a:pt x="333" y="18"/>
                </a:moveTo>
                <a:cubicBezTo>
                  <a:pt x="333" y="19"/>
                  <a:pt x="334" y="19"/>
                  <a:pt x="335" y="19"/>
                </a:cubicBezTo>
                <a:cubicBezTo>
                  <a:pt x="333" y="20"/>
                  <a:pt x="334" y="20"/>
                  <a:pt x="334" y="21"/>
                </a:cubicBezTo>
                <a:cubicBezTo>
                  <a:pt x="336" y="21"/>
                  <a:pt x="336" y="21"/>
                  <a:pt x="337" y="20"/>
                </a:cubicBezTo>
                <a:cubicBezTo>
                  <a:pt x="335" y="19"/>
                  <a:pt x="336" y="18"/>
                  <a:pt x="333" y="18"/>
                </a:cubicBezTo>
                <a:close/>
                <a:moveTo>
                  <a:pt x="335" y="16"/>
                </a:moveTo>
                <a:cubicBezTo>
                  <a:pt x="334" y="16"/>
                  <a:pt x="333" y="16"/>
                  <a:pt x="333" y="16"/>
                </a:cubicBezTo>
                <a:cubicBezTo>
                  <a:pt x="335" y="16"/>
                  <a:pt x="334" y="17"/>
                  <a:pt x="335" y="17"/>
                </a:cubicBezTo>
                <a:cubicBezTo>
                  <a:pt x="336" y="17"/>
                  <a:pt x="335" y="16"/>
                  <a:pt x="335" y="16"/>
                </a:cubicBezTo>
                <a:close/>
                <a:moveTo>
                  <a:pt x="332" y="36"/>
                </a:moveTo>
                <a:cubicBezTo>
                  <a:pt x="332" y="36"/>
                  <a:pt x="332" y="37"/>
                  <a:pt x="333" y="37"/>
                </a:cubicBezTo>
                <a:cubicBezTo>
                  <a:pt x="334" y="36"/>
                  <a:pt x="333" y="36"/>
                  <a:pt x="332" y="36"/>
                </a:cubicBezTo>
                <a:close/>
                <a:moveTo>
                  <a:pt x="254" y="7"/>
                </a:moveTo>
                <a:cubicBezTo>
                  <a:pt x="256" y="8"/>
                  <a:pt x="258" y="8"/>
                  <a:pt x="260" y="9"/>
                </a:cubicBezTo>
                <a:cubicBezTo>
                  <a:pt x="261" y="8"/>
                  <a:pt x="256" y="5"/>
                  <a:pt x="254" y="7"/>
                </a:cubicBezTo>
                <a:close/>
                <a:moveTo>
                  <a:pt x="251" y="6"/>
                </a:moveTo>
                <a:cubicBezTo>
                  <a:pt x="250" y="7"/>
                  <a:pt x="252" y="7"/>
                  <a:pt x="250" y="7"/>
                </a:cubicBezTo>
                <a:cubicBezTo>
                  <a:pt x="252" y="8"/>
                  <a:pt x="252" y="6"/>
                  <a:pt x="254" y="6"/>
                </a:cubicBezTo>
                <a:cubicBezTo>
                  <a:pt x="252" y="6"/>
                  <a:pt x="253" y="6"/>
                  <a:pt x="251" y="6"/>
                </a:cubicBezTo>
                <a:close/>
                <a:moveTo>
                  <a:pt x="239" y="36"/>
                </a:moveTo>
                <a:cubicBezTo>
                  <a:pt x="240" y="37"/>
                  <a:pt x="241" y="37"/>
                  <a:pt x="242" y="36"/>
                </a:cubicBezTo>
                <a:cubicBezTo>
                  <a:pt x="241" y="36"/>
                  <a:pt x="241" y="36"/>
                  <a:pt x="242" y="35"/>
                </a:cubicBezTo>
                <a:cubicBezTo>
                  <a:pt x="242" y="35"/>
                  <a:pt x="243" y="35"/>
                  <a:pt x="242" y="35"/>
                </a:cubicBezTo>
                <a:cubicBezTo>
                  <a:pt x="240" y="35"/>
                  <a:pt x="240" y="36"/>
                  <a:pt x="239" y="36"/>
                </a:cubicBezTo>
                <a:close/>
                <a:moveTo>
                  <a:pt x="238" y="9"/>
                </a:moveTo>
                <a:cubicBezTo>
                  <a:pt x="239" y="9"/>
                  <a:pt x="237" y="10"/>
                  <a:pt x="238" y="10"/>
                </a:cubicBezTo>
                <a:cubicBezTo>
                  <a:pt x="238" y="10"/>
                  <a:pt x="238" y="10"/>
                  <a:pt x="239" y="10"/>
                </a:cubicBezTo>
                <a:cubicBezTo>
                  <a:pt x="239" y="10"/>
                  <a:pt x="239" y="10"/>
                  <a:pt x="239" y="10"/>
                </a:cubicBezTo>
                <a:cubicBezTo>
                  <a:pt x="240" y="10"/>
                  <a:pt x="238" y="9"/>
                  <a:pt x="238" y="9"/>
                </a:cubicBezTo>
                <a:close/>
                <a:moveTo>
                  <a:pt x="235" y="34"/>
                </a:moveTo>
                <a:cubicBezTo>
                  <a:pt x="235" y="35"/>
                  <a:pt x="236" y="36"/>
                  <a:pt x="236" y="35"/>
                </a:cubicBezTo>
                <a:cubicBezTo>
                  <a:pt x="235" y="35"/>
                  <a:pt x="237" y="34"/>
                  <a:pt x="235" y="34"/>
                </a:cubicBezTo>
                <a:close/>
                <a:moveTo>
                  <a:pt x="227" y="6"/>
                </a:moveTo>
                <a:cubicBezTo>
                  <a:pt x="228" y="6"/>
                  <a:pt x="229" y="6"/>
                  <a:pt x="229" y="6"/>
                </a:cubicBezTo>
                <a:cubicBezTo>
                  <a:pt x="228" y="6"/>
                  <a:pt x="229" y="5"/>
                  <a:pt x="229" y="5"/>
                </a:cubicBezTo>
                <a:cubicBezTo>
                  <a:pt x="226" y="3"/>
                  <a:pt x="224" y="2"/>
                  <a:pt x="219" y="4"/>
                </a:cubicBezTo>
                <a:cubicBezTo>
                  <a:pt x="218" y="4"/>
                  <a:pt x="220" y="5"/>
                  <a:pt x="219" y="5"/>
                </a:cubicBezTo>
                <a:cubicBezTo>
                  <a:pt x="219" y="4"/>
                  <a:pt x="218" y="4"/>
                  <a:pt x="217" y="3"/>
                </a:cubicBezTo>
                <a:cubicBezTo>
                  <a:pt x="214" y="4"/>
                  <a:pt x="214" y="2"/>
                  <a:pt x="212" y="2"/>
                </a:cubicBezTo>
                <a:cubicBezTo>
                  <a:pt x="212" y="3"/>
                  <a:pt x="209" y="4"/>
                  <a:pt x="208" y="5"/>
                </a:cubicBezTo>
                <a:cubicBezTo>
                  <a:pt x="209" y="5"/>
                  <a:pt x="209" y="5"/>
                  <a:pt x="209" y="5"/>
                </a:cubicBezTo>
                <a:cubicBezTo>
                  <a:pt x="210" y="5"/>
                  <a:pt x="211" y="4"/>
                  <a:pt x="211" y="5"/>
                </a:cubicBezTo>
                <a:cubicBezTo>
                  <a:pt x="210" y="5"/>
                  <a:pt x="210" y="6"/>
                  <a:pt x="209" y="6"/>
                </a:cubicBezTo>
                <a:cubicBezTo>
                  <a:pt x="209" y="6"/>
                  <a:pt x="209" y="6"/>
                  <a:pt x="209" y="6"/>
                </a:cubicBezTo>
                <a:cubicBezTo>
                  <a:pt x="209" y="6"/>
                  <a:pt x="210" y="7"/>
                  <a:pt x="209" y="7"/>
                </a:cubicBezTo>
                <a:cubicBezTo>
                  <a:pt x="208" y="7"/>
                  <a:pt x="209" y="7"/>
                  <a:pt x="208" y="6"/>
                </a:cubicBezTo>
                <a:cubicBezTo>
                  <a:pt x="209" y="8"/>
                  <a:pt x="211" y="9"/>
                  <a:pt x="213" y="10"/>
                </a:cubicBezTo>
                <a:cubicBezTo>
                  <a:pt x="213" y="9"/>
                  <a:pt x="214" y="9"/>
                  <a:pt x="213" y="8"/>
                </a:cubicBezTo>
                <a:cubicBezTo>
                  <a:pt x="216" y="9"/>
                  <a:pt x="216" y="7"/>
                  <a:pt x="218" y="6"/>
                </a:cubicBezTo>
                <a:cubicBezTo>
                  <a:pt x="220" y="7"/>
                  <a:pt x="222" y="5"/>
                  <a:pt x="223" y="4"/>
                </a:cubicBezTo>
                <a:cubicBezTo>
                  <a:pt x="225" y="5"/>
                  <a:pt x="226" y="5"/>
                  <a:pt x="227" y="6"/>
                </a:cubicBezTo>
                <a:close/>
                <a:moveTo>
                  <a:pt x="227" y="13"/>
                </a:moveTo>
                <a:cubicBezTo>
                  <a:pt x="228" y="13"/>
                  <a:pt x="227" y="12"/>
                  <a:pt x="228" y="12"/>
                </a:cubicBezTo>
                <a:cubicBezTo>
                  <a:pt x="226" y="12"/>
                  <a:pt x="226" y="13"/>
                  <a:pt x="227" y="13"/>
                </a:cubicBezTo>
                <a:close/>
                <a:moveTo>
                  <a:pt x="221" y="6"/>
                </a:moveTo>
                <a:cubicBezTo>
                  <a:pt x="223" y="6"/>
                  <a:pt x="224" y="6"/>
                  <a:pt x="225" y="7"/>
                </a:cubicBezTo>
                <a:cubicBezTo>
                  <a:pt x="225" y="6"/>
                  <a:pt x="221" y="5"/>
                  <a:pt x="221" y="6"/>
                </a:cubicBezTo>
                <a:close/>
                <a:moveTo>
                  <a:pt x="222" y="7"/>
                </a:moveTo>
                <a:cubicBezTo>
                  <a:pt x="223" y="7"/>
                  <a:pt x="224" y="7"/>
                  <a:pt x="224" y="7"/>
                </a:cubicBezTo>
                <a:cubicBezTo>
                  <a:pt x="223" y="7"/>
                  <a:pt x="222" y="7"/>
                  <a:pt x="222" y="7"/>
                </a:cubicBezTo>
                <a:close/>
                <a:moveTo>
                  <a:pt x="219" y="15"/>
                </a:moveTo>
                <a:cubicBezTo>
                  <a:pt x="218" y="15"/>
                  <a:pt x="219" y="15"/>
                  <a:pt x="219" y="16"/>
                </a:cubicBezTo>
                <a:cubicBezTo>
                  <a:pt x="221" y="16"/>
                  <a:pt x="219" y="15"/>
                  <a:pt x="219" y="15"/>
                </a:cubicBezTo>
                <a:close/>
                <a:moveTo>
                  <a:pt x="192" y="40"/>
                </a:moveTo>
                <a:cubicBezTo>
                  <a:pt x="193" y="41"/>
                  <a:pt x="193" y="39"/>
                  <a:pt x="193" y="39"/>
                </a:cubicBezTo>
                <a:cubicBezTo>
                  <a:pt x="193" y="40"/>
                  <a:pt x="192" y="40"/>
                  <a:pt x="192" y="40"/>
                </a:cubicBezTo>
                <a:close/>
                <a:moveTo>
                  <a:pt x="189" y="39"/>
                </a:moveTo>
                <a:cubicBezTo>
                  <a:pt x="188" y="39"/>
                  <a:pt x="186" y="40"/>
                  <a:pt x="187" y="40"/>
                </a:cubicBezTo>
                <a:cubicBezTo>
                  <a:pt x="187" y="40"/>
                  <a:pt x="188" y="41"/>
                  <a:pt x="189" y="41"/>
                </a:cubicBezTo>
                <a:cubicBezTo>
                  <a:pt x="190" y="40"/>
                  <a:pt x="190" y="39"/>
                  <a:pt x="189" y="39"/>
                </a:cubicBezTo>
                <a:close/>
                <a:moveTo>
                  <a:pt x="183" y="41"/>
                </a:moveTo>
                <a:cubicBezTo>
                  <a:pt x="183" y="41"/>
                  <a:pt x="184" y="42"/>
                  <a:pt x="184" y="42"/>
                </a:cubicBezTo>
                <a:cubicBezTo>
                  <a:pt x="184" y="41"/>
                  <a:pt x="184" y="41"/>
                  <a:pt x="185" y="40"/>
                </a:cubicBezTo>
                <a:cubicBezTo>
                  <a:pt x="183" y="40"/>
                  <a:pt x="183" y="41"/>
                  <a:pt x="183" y="41"/>
                </a:cubicBezTo>
                <a:close/>
                <a:moveTo>
                  <a:pt x="179" y="10"/>
                </a:moveTo>
                <a:cubicBezTo>
                  <a:pt x="178" y="11"/>
                  <a:pt x="178" y="12"/>
                  <a:pt x="180" y="12"/>
                </a:cubicBezTo>
                <a:cubicBezTo>
                  <a:pt x="180" y="11"/>
                  <a:pt x="180" y="11"/>
                  <a:pt x="179" y="10"/>
                </a:cubicBezTo>
                <a:close/>
                <a:moveTo>
                  <a:pt x="177" y="7"/>
                </a:moveTo>
                <a:cubicBezTo>
                  <a:pt x="176" y="7"/>
                  <a:pt x="177" y="7"/>
                  <a:pt x="177" y="6"/>
                </a:cubicBezTo>
                <a:cubicBezTo>
                  <a:pt x="176" y="6"/>
                  <a:pt x="175" y="6"/>
                  <a:pt x="174" y="6"/>
                </a:cubicBezTo>
                <a:cubicBezTo>
                  <a:pt x="175" y="7"/>
                  <a:pt x="171" y="8"/>
                  <a:pt x="174" y="9"/>
                </a:cubicBezTo>
                <a:cubicBezTo>
                  <a:pt x="176" y="8"/>
                  <a:pt x="178" y="8"/>
                  <a:pt x="180" y="8"/>
                </a:cubicBezTo>
                <a:cubicBezTo>
                  <a:pt x="180" y="7"/>
                  <a:pt x="180" y="8"/>
                  <a:pt x="180" y="7"/>
                </a:cubicBezTo>
                <a:cubicBezTo>
                  <a:pt x="178" y="7"/>
                  <a:pt x="178" y="7"/>
                  <a:pt x="177" y="7"/>
                </a:cubicBezTo>
                <a:close/>
                <a:moveTo>
                  <a:pt x="177" y="41"/>
                </a:moveTo>
                <a:cubicBezTo>
                  <a:pt x="178" y="41"/>
                  <a:pt x="179" y="40"/>
                  <a:pt x="178" y="39"/>
                </a:cubicBezTo>
                <a:cubicBezTo>
                  <a:pt x="177" y="40"/>
                  <a:pt x="176" y="40"/>
                  <a:pt x="177" y="41"/>
                </a:cubicBezTo>
                <a:close/>
                <a:moveTo>
                  <a:pt x="171" y="5"/>
                </a:moveTo>
                <a:cubicBezTo>
                  <a:pt x="172" y="5"/>
                  <a:pt x="172" y="4"/>
                  <a:pt x="173" y="4"/>
                </a:cubicBezTo>
                <a:cubicBezTo>
                  <a:pt x="171" y="4"/>
                  <a:pt x="170" y="5"/>
                  <a:pt x="171" y="5"/>
                </a:cubicBezTo>
                <a:close/>
                <a:moveTo>
                  <a:pt x="168" y="47"/>
                </a:moveTo>
                <a:cubicBezTo>
                  <a:pt x="169" y="47"/>
                  <a:pt x="170" y="47"/>
                  <a:pt x="170" y="47"/>
                </a:cubicBezTo>
                <a:cubicBezTo>
                  <a:pt x="170" y="46"/>
                  <a:pt x="171" y="45"/>
                  <a:pt x="170" y="45"/>
                </a:cubicBezTo>
                <a:cubicBezTo>
                  <a:pt x="170" y="45"/>
                  <a:pt x="170" y="45"/>
                  <a:pt x="169" y="45"/>
                </a:cubicBezTo>
                <a:cubicBezTo>
                  <a:pt x="168" y="45"/>
                  <a:pt x="169" y="44"/>
                  <a:pt x="168" y="43"/>
                </a:cubicBezTo>
                <a:cubicBezTo>
                  <a:pt x="168" y="44"/>
                  <a:pt x="168" y="44"/>
                  <a:pt x="167" y="44"/>
                </a:cubicBezTo>
                <a:cubicBezTo>
                  <a:pt x="168" y="44"/>
                  <a:pt x="167" y="44"/>
                  <a:pt x="167" y="43"/>
                </a:cubicBezTo>
                <a:cubicBezTo>
                  <a:pt x="166" y="44"/>
                  <a:pt x="165" y="46"/>
                  <a:pt x="166" y="47"/>
                </a:cubicBezTo>
                <a:cubicBezTo>
                  <a:pt x="167" y="46"/>
                  <a:pt x="167" y="44"/>
                  <a:pt x="168" y="45"/>
                </a:cubicBezTo>
                <a:cubicBezTo>
                  <a:pt x="168" y="45"/>
                  <a:pt x="167" y="46"/>
                  <a:pt x="168" y="47"/>
                </a:cubicBezTo>
                <a:close/>
                <a:moveTo>
                  <a:pt x="165" y="48"/>
                </a:moveTo>
                <a:cubicBezTo>
                  <a:pt x="166" y="48"/>
                  <a:pt x="167" y="47"/>
                  <a:pt x="167" y="47"/>
                </a:cubicBezTo>
                <a:cubicBezTo>
                  <a:pt x="166" y="47"/>
                  <a:pt x="165" y="47"/>
                  <a:pt x="165" y="48"/>
                </a:cubicBezTo>
                <a:close/>
                <a:moveTo>
                  <a:pt x="164" y="6"/>
                </a:moveTo>
                <a:cubicBezTo>
                  <a:pt x="164" y="6"/>
                  <a:pt x="164" y="6"/>
                  <a:pt x="164" y="6"/>
                </a:cubicBezTo>
                <a:cubicBezTo>
                  <a:pt x="165" y="6"/>
                  <a:pt x="166" y="5"/>
                  <a:pt x="165" y="5"/>
                </a:cubicBezTo>
                <a:cubicBezTo>
                  <a:pt x="166" y="6"/>
                  <a:pt x="164" y="5"/>
                  <a:pt x="164" y="6"/>
                </a:cubicBezTo>
                <a:close/>
                <a:moveTo>
                  <a:pt x="160" y="45"/>
                </a:moveTo>
                <a:cubicBezTo>
                  <a:pt x="158" y="45"/>
                  <a:pt x="157" y="46"/>
                  <a:pt x="156" y="46"/>
                </a:cubicBezTo>
                <a:cubicBezTo>
                  <a:pt x="157" y="47"/>
                  <a:pt x="160" y="46"/>
                  <a:pt x="161" y="45"/>
                </a:cubicBezTo>
                <a:cubicBezTo>
                  <a:pt x="160" y="45"/>
                  <a:pt x="160" y="45"/>
                  <a:pt x="160" y="45"/>
                </a:cubicBezTo>
                <a:close/>
                <a:moveTo>
                  <a:pt x="155" y="5"/>
                </a:moveTo>
                <a:cubicBezTo>
                  <a:pt x="153" y="5"/>
                  <a:pt x="156" y="4"/>
                  <a:pt x="154" y="4"/>
                </a:cubicBezTo>
                <a:cubicBezTo>
                  <a:pt x="152" y="4"/>
                  <a:pt x="151" y="5"/>
                  <a:pt x="152" y="6"/>
                </a:cubicBezTo>
                <a:cubicBezTo>
                  <a:pt x="153" y="6"/>
                  <a:pt x="152" y="7"/>
                  <a:pt x="155" y="7"/>
                </a:cubicBezTo>
                <a:cubicBezTo>
                  <a:pt x="155" y="6"/>
                  <a:pt x="156" y="5"/>
                  <a:pt x="155" y="5"/>
                </a:cubicBezTo>
                <a:cubicBezTo>
                  <a:pt x="155" y="5"/>
                  <a:pt x="155" y="5"/>
                  <a:pt x="155" y="5"/>
                </a:cubicBezTo>
                <a:close/>
                <a:moveTo>
                  <a:pt x="113" y="11"/>
                </a:moveTo>
                <a:cubicBezTo>
                  <a:pt x="113" y="11"/>
                  <a:pt x="114" y="11"/>
                  <a:pt x="113" y="11"/>
                </a:cubicBezTo>
                <a:cubicBezTo>
                  <a:pt x="115" y="12"/>
                  <a:pt x="115" y="11"/>
                  <a:pt x="115" y="11"/>
                </a:cubicBezTo>
                <a:cubicBezTo>
                  <a:pt x="114" y="11"/>
                  <a:pt x="114" y="11"/>
                  <a:pt x="113" y="11"/>
                </a:cubicBezTo>
                <a:close/>
                <a:moveTo>
                  <a:pt x="112" y="49"/>
                </a:moveTo>
                <a:cubicBezTo>
                  <a:pt x="112" y="49"/>
                  <a:pt x="111" y="50"/>
                  <a:pt x="113" y="50"/>
                </a:cubicBezTo>
                <a:cubicBezTo>
                  <a:pt x="112" y="49"/>
                  <a:pt x="114" y="49"/>
                  <a:pt x="114" y="49"/>
                </a:cubicBezTo>
                <a:cubicBezTo>
                  <a:pt x="113" y="49"/>
                  <a:pt x="113" y="49"/>
                  <a:pt x="112" y="49"/>
                </a:cubicBezTo>
                <a:close/>
                <a:moveTo>
                  <a:pt x="71" y="39"/>
                </a:moveTo>
                <a:cubicBezTo>
                  <a:pt x="71" y="40"/>
                  <a:pt x="72" y="41"/>
                  <a:pt x="71" y="41"/>
                </a:cubicBezTo>
                <a:cubicBezTo>
                  <a:pt x="73" y="41"/>
                  <a:pt x="73" y="41"/>
                  <a:pt x="75" y="41"/>
                </a:cubicBezTo>
                <a:cubicBezTo>
                  <a:pt x="76" y="40"/>
                  <a:pt x="74" y="39"/>
                  <a:pt x="72" y="39"/>
                </a:cubicBezTo>
                <a:cubicBezTo>
                  <a:pt x="73" y="39"/>
                  <a:pt x="75" y="39"/>
                  <a:pt x="75" y="38"/>
                </a:cubicBezTo>
                <a:cubicBezTo>
                  <a:pt x="73" y="38"/>
                  <a:pt x="73" y="39"/>
                  <a:pt x="71" y="39"/>
                </a:cubicBezTo>
                <a:close/>
                <a:moveTo>
                  <a:pt x="70" y="42"/>
                </a:moveTo>
                <a:cubicBezTo>
                  <a:pt x="71" y="43"/>
                  <a:pt x="72" y="44"/>
                  <a:pt x="75" y="44"/>
                </a:cubicBezTo>
                <a:cubicBezTo>
                  <a:pt x="75" y="43"/>
                  <a:pt x="73" y="42"/>
                  <a:pt x="75" y="42"/>
                </a:cubicBezTo>
                <a:cubicBezTo>
                  <a:pt x="73" y="42"/>
                  <a:pt x="71" y="41"/>
                  <a:pt x="70" y="42"/>
                </a:cubicBezTo>
                <a:close/>
                <a:moveTo>
                  <a:pt x="64" y="40"/>
                </a:moveTo>
                <a:cubicBezTo>
                  <a:pt x="64" y="40"/>
                  <a:pt x="64" y="40"/>
                  <a:pt x="65" y="40"/>
                </a:cubicBezTo>
                <a:cubicBezTo>
                  <a:pt x="65" y="40"/>
                  <a:pt x="65" y="39"/>
                  <a:pt x="64" y="40"/>
                </a:cubicBezTo>
                <a:close/>
                <a:moveTo>
                  <a:pt x="58" y="14"/>
                </a:moveTo>
                <a:cubicBezTo>
                  <a:pt x="59" y="14"/>
                  <a:pt x="61" y="14"/>
                  <a:pt x="61" y="13"/>
                </a:cubicBezTo>
                <a:cubicBezTo>
                  <a:pt x="59" y="13"/>
                  <a:pt x="57" y="14"/>
                  <a:pt x="58" y="14"/>
                </a:cubicBezTo>
                <a:close/>
                <a:moveTo>
                  <a:pt x="36" y="35"/>
                </a:moveTo>
                <a:cubicBezTo>
                  <a:pt x="38" y="35"/>
                  <a:pt x="40" y="36"/>
                  <a:pt x="41" y="35"/>
                </a:cubicBezTo>
                <a:cubicBezTo>
                  <a:pt x="40" y="35"/>
                  <a:pt x="38" y="34"/>
                  <a:pt x="36" y="35"/>
                </a:cubicBezTo>
                <a:close/>
              </a:path>
            </a:pathLst>
          </a:custGeom>
          <a:solidFill>
            <a:schemeClr val="tx2">
              <a:alpha val="20000"/>
            </a:schemeClr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6" name="图片" descr="F:/内容验收/2024/套系风格单页/中国风素材-图片-笔刷/中国风素材-图片-笔刷/图片/VCG41N1471040888.jpgVCG41N147104088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lum contrast="24000"/>
          </a:blip>
          <a:srcRect t="27115" b="27115"/>
          <a:stretch>
            <a:fillRect/>
          </a:stretch>
        </p:blipFill>
        <p:spPr>
          <a:xfrm>
            <a:off x="4924301" y="1684655"/>
            <a:ext cx="2344233" cy="160945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53" h="2508">
                <a:moveTo>
                  <a:pt x="2445" y="2490"/>
                </a:moveTo>
                <a:cubicBezTo>
                  <a:pt x="2444" y="2492"/>
                  <a:pt x="2438" y="2501"/>
                  <a:pt x="2447" y="2497"/>
                </a:cubicBezTo>
                <a:lnTo>
                  <a:pt x="2448" y="2497"/>
                </a:lnTo>
                <a:cubicBezTo>
                  <a:pt x="2443" y="2495"/>
                  <a:pt x="2455" y="2492"/>
                  <a:pt x="2445" y="2490"/>
                </a:cubicBezTo>
                <a:close/>
                <a:moveTo>
                  <a:pt x="1075" y="2469"/>
                </a:moveTo>
                <a:cubicBezTo>
                  <a:pt x="1070" y="2469"/>
                  <a:pt x="1063" y="2470"/>
                  <a:pt x="1065" y="2474"/>
                </a:cubicBezTo>
                <a:cubicBezTo>
                  <a:pt x="1071" y="2473"/>
                  <a:pt x="1077" y="2473"/>
                  <a:pt x="1082" y="2472"/>
                </a:cubicBezTo>
                <a:lnTo>
                  <a:pt x="1082" y="2472"/>
                </a:lnTo>
                <a:cubicBezTo>
                  <a:pt x="1081" y="2470"/>
                  <a:pt x="1079" y="2469"/>
                  <a:pt x="1075" y="2469"/>
                </a:cubicBezTo>
                <a:close/>
                <a:moveTo>
                  <a:pt x="1028" y="2468"/>
                </a:moveTo>
                <a:cubicBezTo>
                  <a:pt x="1022" y="2471"/>
                  <a:pt x="1035" y="2479"/>
                  <a:pt x="1017" y="2477"/>
                </a:cubicBezTo>
                <a:cubicBezTo>
                  <a:pt x="1017" y="2481"/>
                  <a:pt x="1023" y="2480"/>
                  <a:pt x="1023" y="2484"/>
                </a:cubicBezTo>
                <a:cubicBezTo>
                  <a:pt x="1028" y="2483"/>
                  <a:pt x="1032" y="2483"/>
                  <a:pt x="1032" y="2486"/>
                </a:cubicBezTo>
                <a:cubicBezTo>
                  <a:pt x="1038" y="2483"/>
                  <a:pt x="1046" y="2482"/>
                  <a:pt x="1054" y="2481"/>
                </a:cubicBezTo>
                <a:lnTo>
                  <a:pt x="1052" y="2476"/>
                </a:lnTo>
                <a:cubicBezTo>
                  <a:pt x="1037" y="2477"/>
                  <a:pt x="1043" y="2473"/>
                  <a:pt x="1028" y="2468"/>
                </a:cubicBezTo>
                <a:lnTo>
                  <a:pt x="1028" y="2468"/>
                </a:lnTo>
                <a:close/>
                <a:moveTo>
                  <a:pt x="640" y="2458"/>
                </a:moveTo>
                <a:lnTo>
                  <a:pt x="640" y="2459"/>
                </a:lnTo>
                <a:lnTo>
                  <a:pt x="637" y="2459"/>
                </a:lnTo>
                <a:lnTo>
                  <a:pt x="637" y="2459"/>
                </a:lnTo>
                <a:lnTo>
                  <a:pt x="640" y="2458"/>
                </a:lnTo>
                <a:close/>
                <a:moveTo>
                  <a:pt x="1766" y="2453"/>
                </a:moveTo>
                <a:cubicBezTo>
                  <a:pt x="1766" y="2455"/>
                  <a:pt x="1763" y="2458"/>
                  <a:pt x="1766" y="2458"/>
                </a:cubicBezTo>
                <a:lnTo>
                  <a:pt x="1767" y="2458"/>
                </a:lnTo>
                <a:cubicBezTo>
                  <a:pt x="1771" y="2457"/>
                  <a:pt x="1773" y="2455"/>
                  <a:pt x="1766" y="2453"/>
                </a:cubicBezTo>
                <a:close/>
                <a:moveTo>
                  <a:pt x="1099" y="2449"/>
                </a:moveTo>
                <a:lnTo>
                  <a:pt x="1098" y="2451"/>
                </a:lnTo>
                <a:lnTo>
                  <a:pt x="1115" y="2453"/>
                </a:lnTo>
                <a:lnTo>
                  <a:pt x="1116" y="2451"/>
                </a:lnTo>
                <a:lnTo>
                  <a:pt x="1099" y="2449"/>
                </a:lnTo>
                <a:close/>
                <a:moveTo>
                  <a:pt x="642" y="2448"/>
                </a:moveTo>
                <a:lnTo>
                  <a:pt x="640" y="2450"/>
                </a:lnTo>
                <a:lnTo>
                  <a:pt x="645" y="2451"/>
                </a:lnTo>
                <a:lnTo>
                  <a:pt x="647" y="2449"/>
                </a:lnTo>
                <a:cubicBezTo>
                  <a:pt x="645" y="2448"/>
                  <a:pt x="643" y="2448"/>
                  <a:pt x="642" y="2448"/>
                </a:cubicBezTo>
                <a:close/>
                <a:moveTo>
                  <a:pt x="1932" y="2443"/>
                </a:moveTo>
                <a:lnTo>
                  <a:pt x="1930" y="2447"/>
                </a:lnTo>
                <a:cubicBezTo>
                  <a:pt x="1931" y="2448"/>
                  <a:pt x="1933" y="2448"/>
                  <a:pt x="1935" y="2448"/>
                </a:cubicBezTo>
                <a:lnTo>
                  <a:pt x="1937" y="2443"/>
                </a:lnTo>
                <a:lnTo>
                  <a:pt x="1932" y="2443"/>
                </a:lnTo>
                <a:close/>
                <a:moveTo>
                  <a:pt x="2057" y="2442"/>
                </a:moveTo>
                <a:lnTo>
                  <a:pt x="2054" y="2447"/>
                </a:lnTo>
                <a:lnTo>
                  <a:pt x="2062" y="2447"/>
                </a:lnTo>
                <a:lnTo>
                  <a:pt x="2061" y="2447"/>
                </a:lnTo>
                <a:cubicBezTo>
                  <a:pt x="2064" y="2444"/>
                  <a:pt x="2063" y="2442"/>
                  <a:pt x="2057" y="2442"/>
                </a:cubicBezTo>
                <a:close/>
                <a:moveTo>
                  <a:pt x="1771" y="2441"/>
                </a:moveTo>
                <a:cubicBezTo>
                  <a:pt x="1766" y="2441"/>
                  <a:pt x="1766" y="2444"/>
                  <a:pt x="1759" y="2442"/>
                </a:cubicBezTo>
                <a:cubicBezTo>
                  <a:pt x="1756" y="2445"/>
                  <a:pt x="1758" y="2448"/>
                  <a:pt x="1763" y="2449"/>
                </a:cubicBezTo>
                <a:cubicBezTo>
                  <a:pt x="1764" y="2445"/>
                  <a:pt x="1771" y="2446"/>
                  <a:pt x="1773" y="2442"/>
                </a:cubicBezTo>
                <a:lnTo>
                  <a:pt x="1774" y="2441"/>
                </a:lnTo>
                <a:cubicBezTo>
                  <a:pt x="1773" y="2441"/>
                  <a:pt x="1772" y="2441"/>
                  <a:pt x="1771" y="2441"/>
                </a:cubicBezTo>
                <a:close/>
                <a:moveTo>
                  <a:pt x="647" y="2441"/>
                </a:moveTo>
                <a:cubicBezTo>
                  <a:pt x="642" y="2441"/>
                  <a:pt x="640" y="2444"/>
                  <a:pt x="651" y="2442"/>
                </a:cubicBezTo>
                <a:cubicBezTo>
                  <a:pt x="650" y="2441"/>
                  <a:pt x="648" y="2441"/>
                  <a:pt x="647" y="2441"/>
                </a:cubicBezTo>
                <a:close/>
                <a:moveTo>
                  <a:pt x="2267" y="2431"/>
                </a:moveTo>
                <a:cubicBezTo>
                  <a:pt x="2265" y="2431"/>
                  <a:pt x="2264" y="2432"/>
                  <a:pt x="2264" y="2433"/>
                </a:cubicBezTo>
                <a:cubicBezTo>
                  <a:pt x="2266" y="2433"/>
                  <a:pt x="2268" y="2434"/>
                  <a:pt x="2270" y="2434"/>
                </a:cubicBezTo>
                <a:cubicBezTo>
                  <a:pt x="2270" y="2433"/>
                  <a:pt x="2272" y="2433"/>
                  <a:pt x="2273" y="2432"/>
                </a:cubicBezTo>
                <a:lnTo>
                  <a:pt x="2273" y="2431"/>
                </a:lnTo>
                <a:cubicBezTo>
                  <a:pt x="2271" y="2431"/>
                  <a:pt x="2269" y="2431"/>
                  <a:pt x="2267" y="2431"/>
                </a:cubicBezTo>
                <a:close/>
                <a:moveTo>
                  <a:pt x="1900" y="2431"/>
                </a:moveTo>
                <a:cubicBezTo>
                  <a:pt x="1900" y="2433"/>
                  <a:pt x="1897" y="2432"/>
                  <a:pt x="1896" y="2435"/>
                </a:cubicBezTo>
                <a:lnTo>
                  <a:pt x="1904" y="2436"/>
                </a:lnTo>
                <a:lnTo>
                  <a:pt x="1906" y="2432"/>
                </a:lnTo>
                <a:cubicBezTo>
                  <a:pt x="1904" y="2432"/>
                  <a:pt x="1902" y="2432"/>
                  <a:pt x="1901" y="2432"/>
                </a:cubicBezTo>
                <a:lnTo>
                  <a:pt x="1900" y="2431"/>
                </a:lnTo>
                <a:close/>
                <a:moveTo>
                  <a:pt x="1742" y="2430"/>
                </a:moveTo>
                <a:cubicBezTo>
                  <a:pt x="1734" y="2431"/>
                  <a:pt x="1724" y="2434"/>
                  <a:pt x="1725" y="2436"/>
                </a:cubicBezTo>
                <a:cubicBezTo>
                  <a:pt x="1729" y="2433"/>
                  <a:pt x="1741" y="2435"/>
                  <a:pt x="1744" y="2431"/>
                </a:cubicBezTo>
                <a:lnTo>
                  <a:pt x="1745" y="2431"/>
                </a:lnTo>
                <a:cubicBezTo>
                  <a:pt x="1744" y="2430"/>
                  <a:pt x="1743" y="2430"/>
                  <a:pt x="1742" y="2430"/>
                </a:cubicBezTo>
                <a:close/>
                <a:moveTo>
                  <a:pt x="2218" y="2430"/>
                </a:moveTo>
                <a:cubicBezTo>
                  <a:pt x="2217" y="2431"/>
                  <a:pt x="2215" y="2431"/>
                  <a:pt x="2215" y="2432"/>
                </a:cubicBezTo>
                <a:cubicBezTo>
                  <a:pt x="2218" y="2433"/>
                  <a:pt x="2217" y="2434"/>
                  <a:pt x="2222" y="2434"/>
                </a:cubicBezTo>
                <a:lnTo>
                  <a:pt x="2223" y="2431"/>
                </a:lnTo>
                <a:cubicBezTo>
                  <a:pt x="2222" y="2430"/>
                  <a:pt x="2220" y="2430"/>
                  <a:pt x="2218" y="2430"/>
                </a:cubicBezTo>
                <a:lnTo>
                  <a:pt x="2218" y="2430"/>
                </a:lnTo>
                <a:close/>
                <a:moveTo>
                  <a:pt x="1955" y="2429"/>
                </a:moveTo>
                <a:lnTo>
                  <a:pt x="1958" y="2429"/>
                </a:lnTo>
                <a:cubicBezTo>
                  <a:pt x="1957" y="2430"/>
                  <a:pt x="1957" y="2430"/>
                  <a:pt x="1956" y="2430"/>
                </a:cubicBezTo>
                <a:lnTo>
                  <a:pt x="1955" y="2430"/>
                </a:lnTo>
                <a:lnTo>
                  <a:pt x="1955" y="2429"/>
                </a:lnTo>
                <a:close/>
                <a:moveTo>
                  <a:pt x="691" y="2428"/>
                </a:moveTo>
                <a:cubicBezTo>
                  <a:pt x="690" y="2428"/>
                  <a:pt x="690" y="2428"/>
                  <a:pt x="689" y="2429"/>
                </a:cubicBezTo>
                <a:cubicBezTo>
                  <a:pt x="696" y="2433"/>
                  <a:pt x="696" y="2427"/>
                  <a:pt x="691" y="2428"/>
                </a:cubicBezTo>
                <a:close/>
                <a:moveTo>
                  <a:pt x="2035" y="2427"/>
                </a:moveTo>
                <a:cubicBezTo>
                  <a:pt x="2033" y="2428"/>
                  <a:pt x="2031" y="2428"/>
                  <a:pt x="2029" y="2429"/>
                </a:cubicBezTo>
                <a:cubicBezTo>
                  <a:pt x="2033" y="2434"/>
                  <a:pt x="2048" y="2436"/>
                  <a:pt x="2055" y="2441"/>
                </a:cubicBezTo>
                <a:cubicBezTo>
                  <a:pt x="2054" y="2436"/>
                  <a:pt x="2060" y="2438"/>
                  <a:pt x="2062" y="2436"/>
                </a:cubicBezTo>
                <a:lnTo>
                  <a:pt x="2062" y="2436"/>
                </a:lnTo>
                <a:cubicBezTo>
                  <a:pt x="2053" y="2436"/>
                  <a:pt x="2047" y="2426"/>
                  <a:pt x="2035" y="2427"/>
                </a:cubicBezTo>
                <a:close/>
                <a:moveTo>
                  <a:pt x="648" y="2426"/>
                </a:moveTo>
                <a:cubicBezTo>
                  <a:pt x="643" y="2427"/>
                  <a:pt x="639" y="2430"/>
                  <a:pt x="640" y="2433"/>
                </a:cubicBezTo>
                <a:cubicBezTo>
                  <a:pt x="633" y="2431"/>
                  <a:pt x="629" y="2429"/>
                  <a:pt x="624" y="2431"/>
                </a:cubicBezTo>
                <a:cubicBezTo>
                  <a:pt x="632" y="2432"/>
                  <a:pt x="646" y="2440"/>
                  <a:pt x="654" y="2435"/>
                </a:cubicBezTo>
                <a:cubicBezTo>
                  <a:pt x="650" y="2435"/>
                  <a:pt x="646" y="2435"/>
                  <a:pt x="643" y="2434"/>
                </a:cubicBezTo>
                <a:cubicBezTo>
                  <a:pt x="648" y="2431"/>
                  <a:pt x="652" y="2429"/>
                  <a:pt x="662" y="2431"/>
                </a:cubicBezTo>
                <a:cubicBezTo>
                  <a:pt x="656" y="2430"/>
                  <a:pt x="654" y="2427"/>
                  <a:pt x="648" y="2426"/>
                </a:cubicBezTo>
                <a:close/>
                <a:moveTo>
                  <a:pt x="1751" y="2421"/>
                </a:moveTo>
                <a:cubicBezTo>
                  <a:pt x="1750" y="2421"/>
                  <a:pt x="1748" y="2421"/>
                  <a:pt x="1746" y="2422"/>
                </a:cubicBezTo>
                <a:cubicBezTo>
                  <a:pt x="1753" y="2422"/>
                  <a:pt x="1751" y="2430"/>
                  <a:pt x="1759" y="2426"/>
                </a:cubicBezTo>
                <a:lnTo>
                  <a:pt x="1760" y="2426"/>
                </a:lnTo>
                <a:cubicBezTo>
                  <a:pt x="1754" y="2426"/>
                  <a:pt x="1754" y="2422"/>
                  <a:pt x="1751" y="2421"/>
                </a:cubicBezTo>
                <a:close/>
                <a:moveTo>
                  <a:pt x="1779" y="2421"/>
                </a:moveTo>
                <a:cubicBezTo>
                  <a:pt x="1771" y="2422"/>
                  <a:pt x="1772" y="2428"/>
                  <a:pt x="1778" y="2431"/>
                </a:cubicBezTo>
                <a:cubicBezTo>
                  <a:pt x="1778" y="2418"/>
                  <a:pt x="1804" y="2433"/>
                  <a:pt x="1809" y="2427"/>
                </a:cubicBezTo>
                <a:cubicBezTo>
                  <a:pt x="1806" y="2423"/>
                  <a:pt x="1787" y="2425"/>
                  <a:pt x="1778" y="2421"/>
                </a:cubicBezTo>
                <a:lnTo>
                  <a:pt x="1779" y="2421"/>
                </a:lnTo>
                <a:close/>
                <a:moveTo>
                  <a:pt x="982" y="2417"/>
                </a:moveTo>
                <a:cubicBezTo>
                  <a:pt x="981" y="2417"/>
                  <a:pt x="980" y="2417"/>
                  <a:pt x="977" y="2418"/>
                </a:cubicBezTo>
                <a:cubicBezTo>
                  <a:pt x="982" y="2421"/>
                  <a:pt x="985" y="2418"/>
                  <a:pt x="982" y="2417"/>
                </a:cubicBezTo>
                <a:close/>
                <a:moveTo>
                  <a:pt x="2138" y="2416"/>
                </a:moveTo>
                <a:cubicBezTo>
                  <a:pt x="2137" y="2416"/>
                  <a:pt x="2136" y="2416"/>
                  <a:pt x="2135" y="2417"/>
                </a:cubicBezTo>
                <a:cubicBezTo>
                  <a:pt x="2147" y="2417"/>
                  <a:pt x="2141" y="2426"/>
                  <a:pt x="2154" y="2423"/>
                </a:cubicBezTo>
                <a:cubicBezTo>
                  <a:pt x="2155" y="2421"/>
                  <a:pt x="2152" y="2420"/>
                  <a:pt x="2154" y="2418"/>
                </a:cubicBezTo>
                <a:lnTo>
                  <a:pt x="2153" y="2418"/>
                </a:lnTo>
                <a:cubicBezTo>
                  <a:pt x="2149" y="2418"/>
                  <a:pt x="2142" y="2416"/>
                  <a:pt x="2138" y="2416"/>
                </a:cubicBezTo>
                <a:close/>
                <a:moveTo>
                  <a:pt x="2037" y="2414"/>
                </a:moveTo>
                <a:cubicBezTo>
                  <a:pt x="2035" y="2414"/>
                  <a:pt x="2033" y="2414"/>
                  <a:pt x="2033" y="2415"/>
                </a:cubicBezTo>
                <a:cubicBezTo>
                  <a:pt x="2037" y="2416"/>
                  <a:pt x="2036" y="2417"/>
                  <a:pt x="2040" y="2417"/>
                </a:cubicBezTo>
                <a:lnTo>
                  <a:pt x="2040" y="2417"/>
                </a:lnTo>
                <a:cubicBezTo>
                  <a:pt x="2043" y="2415"/>
                  <a:pt x="2040" y="2414"/>
                  <a:pt x="2037" y="2414"/>
                </a:cubicBezTo>
                <a:close/>
                <a:moveTo>
                  <a:pt x="1860" y="2412"/>
                </a:moveTo>
                <a:cubicBezTo>
                  <a:pt x="1858" y="2417"/>
                  <a:pt x="1873" y="2417"/>
                  <a:pt x="1871" y="2421"/>
                </a:cubicBezTo>
                <a:cubicBezTo>
                  <a:pt x="1874" y="2420"/>
                  <a:pt x="1876" y="2418"/>
                  <a:pt x="1876" y="2416"/>
                </a:cubicBezTo>
                <a:lnTo>
                  <a:pt x="1877" y="2416"/>
                </a:lnTo>
                <a:cubicBezTo>
                  <a:pt x="1868" y="2415"/>
                  <a:pt x="1865" y="2413"/>
                  <a:pt x="1860" y="2412"/>
                </a:cubicBezTo>
                <a:close/>
                <a:moveTo>
                  <a:pt x="2093" y="2409"/>
                </a:moveTo>
                <a:cubicBezTo>
                  <a:pt x="2090" y="2409"/>
                  <a:pt x="2088" y="2410"/>
                  <a:pt x="2086" y="2410"/>
                </a:cubicBezTo>
                <a:cubicBezTo>
                  <a:pt x="2094" y="2410"/>
                  <a:pt x="2107" y="2414"/>
                  <a:pt x="2112" y="2412"/>
                </a:cubicBezTo>
                <a:lnTo>
                  <a:pt x="2111" y="2411"/>
                </a:lnTo>
                <a:cubicBezTo>
                  <a:pt x="2106" y="2410"/>
                  <a:pt x="2099" y="2409"/>
                  <a:pt x="2093" y="2409"/>
                </a:cubicBezTo>
                <a:close/>
                <a:moveTo>
                  <a:pt x="1306" y="2409"/>
                </a:moveTo>
                <a:lnTo>
                  <a:pt x="1301" y="2409"/>
                </a:lnTo>
                <a:lnTo>
                  <a:pt x="1301" y="2409"/>
                </a:lnTo>
                <a:lnTo>
                  <a:pt x="1300" y="2409"/>
                </a:lnTo>
                <a:lnTo>
                  <a:pt x="1301" y="2409"/>
                </a:lnTo>
                <a:lnTo>
                  <a:pt x="1301" y="2410"/>
                </a:lnTo>
                <a:cubicBezTo>
                  <a:pt x="1300" y="2412"/>
                  <a:pt x="1302" y="2412"/>
                  <a:pt x="1300" y="2415"/>
                </a:cubicBezTo>
                <a:cubicBezTo>
                  <a:pt x="1304" y="2415"/>
                  <a:pt x="1308" y="2416"/>
                  <a:pt x="1313" y="2416"/>
                </a:cubicBezTo>
                <a:cubicBezTo>
                  <a:pt x="1314" y="2414"/>
                  <a:pt x="1314" y="2412"/>
                  <a:pt x="1318" y="2412"/>
                </a:cubicBezTo>
                <a:cubicBezTo>
                  <a:pt x="1323" y="2413"/>
                  <a:pt x="1330" y="2414"/>
                  <a:pt x="1328" y="2418"/>
                </a:cubicBezTo>
                <a:cubicBezTo>
                  <a:pt x="1300" y="2423"/>
                  <a:pt x="1330" y="2425"/>
                  <a:pt x="1341" y="2418"/>
                </a:cubicBezTo>
                <a:cubicBezTo>
                  <a:pt x="1333" y="2414"/>
                  <a:pt x="1321" y="2408"/>
                  <a:pt x="1306" y="2409"/>
                </a:cubicBezTo>
                <a:close/>
                <a:moveTo>
                  <a:pt x="2133" y="2403"/>
                </a:moveTo>
                <a:cubicBezTo>
                  <a:pt x="2130" y="2403"/>
                  <a:pt x="2125" y="2405"/>
                  <a:pt x="2119" y="2404"/>
                </a:cubicBezTo>
                <a:lnTo>
                  <a:pt x="2118" y="2403"/>
                </a:lnTo>
                <a:cubicBezTo>
                  <a:pt x="2118" y="2407"/>
                  <a:pt x="2113" y="2407"/>
                  <a:pt x="2112" y="2410"/>
                </a:cubicBezTo>
                <a:cubicBezTo>
                  <a:pt x="2116" y="2412"/>
                  <a:pt x="2125" y="2417"/>
                  <a:pt x="2132" y="2414"/>
                </a:cubicBezTo>
                <a:cubicBezTo>
                  <a:pt x="2121" y="2409"/>
                  <a:pt x="2133" y="2410"/>
                  <a:pt x="2137" y="2404"/>
                </a:cubicBezTo>
                <a:cubicBezTo>
                  <a:pt x="2135" y="2404"/>
                  <a:pt x="2134" y="2403"/>
                  <a:pt x="2133" y="2403"/>
                </a:cubicBezTo>
                <a:close/>
                <a:moveTo>
                  <a:pt x="673" y="2402"/>
                </a:moveTo>
                <a:lnTo>
                  <a:pt x="671" y="2406"/>
                </a:lnTo>
                <a:cubicBezTo>
                  <a:pt x="676" y="2407"/>
                  <a:pt x="681" y="2407"/>
                  <a:pt x="682" y="2405"/>
                </a:cubicBezTo>
                <a:cubicBezTo>
                  <a:pt x="679" y="2404"/>
                  <a:pt x="678" y="2402"/>
                  <a:pt x="673" y="2402"/>
                </a:cubicBezTo>
                <a:close/>
                <a:moveTo>
                  <a:pt x="3091" y="2402"/>
                </a:moveTo>
                <a:cubicBezTo>
                  <a:pt x="3089" y="2402"/>
                  <a:pt x="3087" y="2402"/>
                  <a:pt x="3087" y="2403"/>
                </a:cubicBezTo>
                <a:cubicBezTo>
                  <a:pt x="3091" y="2403"/>
                  <a:pt x="3092" y="2404"/>
                  <a:pt x="3094" y="2404"/>
                </a:cubicBezTo>
                <a:lnTo>
                  <a:pt x="3097" y="2405"/>
                </a:lnTo>
                <a:lnTo>
                  <a:pt x="3097" y="2405"/>
                </a:lnTo>
                <a:lnTo>
                  <a:pt x="3097" y="2405"/>
                </a:lnTo>
                <a:lnTo>
                  <a:pt x="3097" y="2405"/>
                </a:lnTo>
                <a:lnTo>
                  <a:pt x="3097" y="2404"/>
                </a:lnTo>
                <a:cubicBezTo>
                  <a:pt x="3099" y="2403"/>
                  <a:pt x="3094" y="2402"/>
                  <a:pt x="3091" y="2402"/>
                </a:cubicBezTo>
                <a:close/>
                <a:moveTo>
                  <a:pt x="1865" y="2402"/>
                </a:moveTo>
                <a:lnTo>
                  <a:pt x="1864" y="2404"/>
                </a:lnTo>
                <a:lnTo>
                  <a:pt x="1869" y="2405"/>
                </a:lnTo>
                <a:lnTo>
                  <a:pt x="1870" y="2402"/>
                </a:lnTo>
                <a:lnTo>
                  <a:pt x="1865" y="2402"/>
                </a:lnTo>
                <a:close/>
                <a:moveTo>
                  <a:pt x="920" y="2395"/>
                </a:moveTo>
                <a:lnTo>
                  <a:pt x="919" y="2397"/>
                </a:lnTo>
                <a:cubicBezTo>
                  <a:pt x="921" y="2398"/>
                  <a:pt x="922" y="2398"/>
                  <a:pt x="924" y="2398"/>
                </a:cubicBezTo>
                <a:lnTo>
                  <a:pt x="925" y="2395"/>
                </a:lnTo>
                <a:cubicBezTo>
                  <a:pt x="924" y="2395"/>
                  <a:pt x="922" y="2395"/>
                  <a:pt x="920" y="2395"/>
                </a:cubicBezTo>
                <a:close/>
                <a:moveTo>
                  <a:pt x="893" y="2387"/>
                </a:moveTo>
                <a:cubicBezTo>
                  <a:pt x="876" y="2390"/>
                  <a:pt x="888" y="2400"/>
                  <a:pt x="877" y="2402"/>
                </a:cubicBezTo>
                <a:cubicBezTo>
                  <a:pt x="864" y="2401"/>
                  <a:pt x="853" y="2396"/>
                  <a:pt x="846" y="2401"/>
                </a:cubicBezTo>
                <a:cubicBezTo>
                  <a:pt x="848" y="2408"/>
                  <a:pt x="854" y="2418"/>
                  <a:pt x="836" y="2420"/>
                </a:cubicBezTo>
                <a:cubicBezTo>
                  <a:pt x="826" y="2417"/>
                  <a:pt x="807" y="2420"/>
                  <a:pt x="792" y="2418"/>
                </a:cubicBezTo>
                <a:cubicBezTo>
                  <a:pt x="784" y="2427"/>
                  <a:pt x="807" y="2427"/>
                  <a:pt x="808" y="2434"/>
                </a:cubicBezTo>
                <a:lnTo>
                  <a:pt x="804" y="2441"/>
                </a:lnTo>
                <a:cubicBezTo>
                  <a:pt x="798" y="2440"/>
                  <a:pt x="803" y="2436"/>
                  <a:pt x="797" y="2435"/>
                </a:cubicBezTo>
                <a:cubicBezTo>
                  <a:pt x="786" y="2443"/>
                  <a:pt x="756" y="2437"/>
                  <a:pt x="742" y="2442"/>
                </a:cubicBezTo>
                <a:cubicBezTo>
                  <a:pt x="752" y="2445"/>
                  <a:pt x="760" y="2449"/>
                  <a:pt x="768" y="2453"/>
                </a:cubicBezTo>
                <a:cubicBezTo>
                  <a:pt x="826" y="2460"/>
                  <a:pt x="843" y="2443"/>
                  <a:pt x="878" y="2435"/>
                </a:cubicBezTo>
                <a:cubicBezTo>
                  <a:pt x="870" y="2432"/>
                  <a:pt x="861" y="2425"/>
                  <a:pt x="867" y="2422"/>
                </a:cubicBezTo>
                <a:cubicBezTo>
                  <a:pt x="874" y="2426"/>
                  <a:pt x="884" y="2429"/>
                  <a:pt x="895" y="2429"/>
                </a:cubicBezTo>
                <a:cubicBezTo>
                  <a:pt x="902" y="2418"/>
                  <a:pt x="937" y="2428"/>
                  <a:pt x="955" y="2425"/>
                </a:cubicBezTo>
                <a:cubicBezTo>
                  <a:pt x="958" y="2420"/>
                  <a:pt x="950" y="2418"/>
                  <a:pt x="960" y="2416"/>
                </a:cubicBezTo>
                <a:cubicBezTo>
                  <a:pt x="959" y="2416"/>
                  <a:pt x="959" y="2416"/>
                  <a:pt x="958" y="2416"/>
                </a:cubicBezTo>
                <a:cubicBezTo>
                  <a:pt x="940" y="2416"/>
                  <a:pt x="925" y="2408"/>
                  <a:pt x="926" y="2399"/>
                </a:cubicBezTo>
                <a:cubicBezTo>
                  <a:pt x="914" y="2406"/>
                  <a:pt x="897" y="2392"/>
                  <a:pt x="893" y="2387"/>
                </a:cubicBezTo>
                <a:close/>
                <a:moveTo>
                  <a:pt x="3168" y="2379"/>
                </a:moveTo>
                <a:lnTo>
                  <a:pt x="3168" y="2379"/>
                </a:lnTo>
                <a:cubicBezTo>
                  <a:pt x="3166" y="2381"/>
                  <a:pt x="3161" y="2382"/>
                  <a:pt x="3163" y="2386"/>
                </a:cubicBezTo>
                <a:cubicBezTo>
                  <a:pt x="3166" y="2386"/>
                  <a:pt x="3170" y="2386"/>
                  <a:pt x="3173" y="2387"/>
                </a:cubicBezTo>
                <a:cubicBezTo>
                  <a:pt x="3174" y="2385"/>
                  <a:pt x="3178" y="2384"/>
                  <a:pt x="3178" y="2381"/>
                </a:cubicBezTo>
                <a:cubicBezTo>
                  <a:pt x="3175" y="2380"/>
                  <a:pt x="3172" y="2379"/>
                  <a:pt x="3168" y="2379"/>
                </a:cubicBezTo>
                <a:close/>
                <a:moveTo>
                  <a:pt x="928" y="2374"/>
                </a:moveTo>
                <a:cubicBezTo>
                  <a:pt x="927" y="2374"/>
                  <a:pt x="926" y="2374"/>
                  <a:pt x="926" y="2374"/>
                </a:cubicBezTo>
                <a:lnTo>
                  <a:pt x="925" y="2374"/>
                </a:lnTo>
                <a:cubicBezTo>
                  <a:pt x="920" y="2380"/>
                  <a:pt x="931" y="2380"/>
                  <a:pt x="938" y="2382"/>
                </a:cubicBezTo>
                <a:cubicBezTo>
                  <a:pt x="939" y="2378"/>
                  <a:pt x="934" y="2374"/>
                  <a:pt x="928" y="2374"/>
                </a:cubicBezTo>
                <a:close/>
                <a:moveTo>
                  <a:pt x="3479" y="2374"/>
                </a:moveTo>
                <a:lnTo>
                  <a:pt x="3485" y="2375"/>
                </a:lnTo>
                <a:lnTo>
                  <a:pt x="3479" y="2375"/>
                </a:lnTo>
                <a:cubicBezTo>
                  <a:pt x="3479" y="2375"/>
                  <a:pt x="3479" y="2374"/>
                  <a:pt x="3479" y="2374"/>
                </a:cubicBezTo>
                <a:lnTo>
                  <a:pt x="3479" y="2374"/>
                </a:lnTo>
                <a:close/>
                <a:moveTo>
                  <a:pt x="3152" y="2373"/>
                </a:moveTo>
                <a:cubicBezTo>
                  <a:pt x="3152" y="2373"/>
                  <a:pt x="3151" y="2374"/>
                  <a:pt x="3151" y="2375"/>
                </a:cubicBezTo>
                <a:lnTo>
                  <a:pt x="3150" y="2375"/>
                </a:lnTo>
                <a:cubicBezTo>
                  <a:pt x="3150" y="2377"/>
                  <a:pt x="3149" y="2384"/>
                  <a:pt x="3153" y="2380"/>
                </a:cubicBezTo>
                <a:cubicBezTo>
                  <a:pt x="3153" y="2378"/>
                  <a:pt x="3154" y="2374"/>
                  <a:pt x="3152" y="2373"/>
                </a:cubicBezTo>
                <a:close/>
                <a:moveTo>
                  <a:pt x="3503" y="2371"/>
                </a:moveTo>
                <a:lnTo>
                  <a:pt x="3503" y="2373"/>
                </a:lnTo>
                <a:cubicBezTo>
                  <a:pt x="3502" y="2374"/>
                  <a:pt x="3501" y="2376"/>
                  <a:pt x="3500" y="2378"/>
                </a:cubicBezTo>
                <a:cubicBezTo>
                  <a:pt x="3496" y="2377"/>
                  <a:pt x="3491" y="2377"/>
                  <a:pt x="3487" y="2376"/>
                </a:cubicBezTo>
                <a:lnTo>
                  <a:pt x="3485" y="2375"/>
                </a:lnTo>
                <a:lnTo>
                  <a:pt x="3487" y="2375"/>
                </a:lnTo>
                <a:cubicBezTo>
                  <a:pt x="3494" y="2374"/>
                  <a:pt x="3500" y="2374"/>
                  <a:pt x="3503" y="2372"/>
                </a:cubicBezTo>
                <a:lnTo>
                  <a:pt x="3503" y="2371"/>
                </a:lnTo>
                <a:close/>
                <a:moveTo>
                  <a:pt x="3503" y="2371"/>
                </a:moveTo>
                <a:lnTo>
                  <a:pt x="3504" y="2371"/>
                </a:lnTo>
                <a:lnTo>
                  <a:pt x="3503" y="2371"/>
                </a:lnTo>
                <a:lnTo>
                  <a:pt x="3503" y="2371"/>
                </a:lnTo>
                <a:close/>
                <a:moveTo>
                  <a:pt x="3210" y="2371"/>
                </a:moveTo>
                <a:cubicBezTo>
                  <a:pt x="3199" y="2373"/>
                  <a:pt x="3198" y="2381"/>
                  <a:pt x="3184" y="2378"/>
                </a:cubicBezTo>
                <a:lnTo>
                  <a:pt x="3183" y="2378"/>
                </a:lnTo>
                <a:cubicBezTo>
                  <a:pt x="3180" y="2383"/>
                  <a:pt x="3191" y="2381"/>
                  <a:pt x="3191" y="2384"/>
                </a:cubicBezTo>
                <a:cubicBezTo>
                  <a:pt x="3183" y="2383"/>
                  <a:pt x="3174" y="2394"/>
                  <a:pt x="3183" y="2394"/>
                </a:cubicBezTo>
                <a:cubicBezTo>
                  <a:pt x="3184" y="2388"/>
                  <a:pt x="3211" y="2388"/>
                  <a:pt x="3196" y="2383"/>
                </a:cubicBezTo>
                <a:cubicBezTo>
                  <a:pt x="3199" y="2380"/>
                  <a:pt x="3205" y="2378"/>
                  <a:pt x="3212" y="2378"/>
                </a:cubicBezTo>
                <a:cubicBezTo>
                  <a:pt x="3210" y="2374"/>
                  <a:pt x="3219" y="2372"/>
                  <a:pt x="3210" y="2371"/>
                </a:cubicBezTo>
                <a:close/>
                <a:moveTo>
                  <a:pt x="3274" y="2370"/>
                </a:moveTo>
                <a:lnTo>
                  <a:pt x="3274" y="2375"/>
                </a:lnTo>
                <a:cubicBezTo>
                  <a:pt x="3278" y="2376"/>
                  <a:pt x="3283" y="2375"/>
                  <a:pt x="3287" y="2374"/>
                </a:cubicBezTo>
                <a:cubicBezTo>
                  <a:pt x="3287" y="2371"/>
                  <a:pt x="3281" y="2370"/>
                  <a:pt x="3274" y="2370"/>
                </a:cubicBezTo>
                <a:close/>
                <a:moveTo>
                  <a:pt x="3237" y="2368"/>
                </a:moveTo>
                <a:cubicBezTo>
                  <a:pt x="3230" y="2368"/>
                  <a:pt x="3230" y="2376"/>
                  <a:pt x="3238" y="2375"/>
                </a:cubicBezTo>
                <a:cubicBezTo>
                  <a:pt x="3236" y="2371"/>
                  <a:pt x="3242" y="2372"/>
                  <a:pt x="3241" y="2369"/>
                </a:cubicBezTo>
                <a:lnTo>
                  <a:pt x="3240" y="2369"/>
                </a:lnTo>
                <a:cubicBezTo>
                  <a:pt x="3239" y="2369"/>
                  <a:pt x="3238" y="2368"/>
                  <a:pt x="3237" y="2368"/>
                </a:cubicBezTo>
                <a:close/>
                <a:moveTo>
                  <a:pt x="3264" y="2368"/>
                </a:moveTo>
                <a:cubicBezTo>
                  <a:pt x="3260" y="2368"/>
                  <a:pt x="3256" y="2370"/>
                  <a:pt x="3259" y="2373"/>
                </a:cubicBezTo>
                <a:cubicBezTo>
                  <a:pt x="3261" y="2373"/>
                  <a:pt x="3263" y="2373"/>
                  <a:pt x="3265" y="2373"/>
                </a:cubicBezTo>
                <a:lnTo>
                  <a:pt x="3271" y="2372"/>
                </a:lnTo>
                <a:lnTo>
                  <a:pt x="3271" y="2372"/>
                </a:lnTo>
                <a:lnTo>
                  <a:pt x="3271" y="2372"/>
                </a:lnTo>
                <a:lnTo>
                  <a:pt x="3271" y="2372"/>
                </a:lnTo>
                <a:lnTo>
                  <a:pt x="3271" y="2371"/>
                </a:lnTo>
                <a:cubicBezTo>
                  <a:pt x="3271" y="2369"/>
                  <a:pt x="3267" y="2368"/>
                  <a:pt x="3264" y="2368"/>
                </a:cubicBezTo>
                <a:close/>
                <a:moveTo>
                  <a:pt x="179" y="2363"/>
                </a:moveTo>
                <a:cubicBezTo>
                  <a:pt x="175" y="2371"/>
                  <a:pt x="187" y="2366"/>
                  <a:pt x="179" y="2363"/>
                </a:cubicBezTo>
                <a:close/>
                <a:moveTo>
                  <a:pt x="3285" y="2359"/>
                </a:moveTo>
                <a:cubicBezTo>
                  <a:pt x="3281" y="2359"/>
                  <a:pt x="3280" y="2364"/>
                  <a:pt x="3285" y="2363"/>
                </a:cubicBezTo>
                <a:cubicBezTo>
                  <a:pt x="3285" y="2362"/>
                  <a:pt x="3286" y="2362"/>
                  <a:pt x="3288" y="2362"/>
                </a:cubicBezTo>
                <a:lnTo>
                  <a:pt x="3288" y="2359"/>
                </a:lnTo>
                <a:lnTo>
                  <a:pt x="3287" y="2360"/>
                </a:lnTo>
                <a:cubicBezTo>
                  <a:pt x="3286" y="2360"/>
                  <a:pt x="3286" y="2359"/>
                  <a:pt x="3285" y="2359"/>
                </a:cubicBezTo>
                <a:close/>
                <a:moveTo>
                  <a:pt x="3487" y="2350"/>
                </a:moveTo>
                <a:lnTo>
                  <a:pt x="3488" y="2351"/>
                </a:lnTo>
                <a:lnTo>
                  <a:pt x="3486" y="2352"/>
                </a:lnTo>
                <a:cubicBezTo>
                  <a:pt x="3484" y="2353"/>
                  <a:pt x="3484" y="2355"/>
                  <a:pt x="3484" y="2357"/>
                </a:cubicBezTo>
                <a:cubicBezTo>
                  <a:pt x="3498" y="2355"/>
                  <a:pt x="3492" y="2363"/>
                  <a:pt x="3499" y="2364"/>
                </a:cubicBezTo>
                <a:cubicBezTo>
                  <a:pt x="3499" y="2364"/>
                  <a:pt x="3499" y="2364"/>
                  <a:pt x="3500" y="2363"/>
                </a:cubicBezTo>
                <a:cubicBezTo>
                  <a:pt x="3503" y="2359"/>
                  <a:pt x="3499" y="2354"/>
                  <a:pt x="3491" y="2351"/>
                </a:cubicBezTo>
                <a:lnTo>
                  <a:pt x="3488" y="2351"/>
                </a:lnTo>
                <a:lnTo>
                  <a:pt x="3488" y="2351"/>
                </a:lnTo>
                <a:lnTo>
                  <a:pt x="3487" y="2350"/>
                </a:lnTo>
                <a:close/>
                <a:moveTo>
                  <a:pt x="3403" y="2348"/>
                </a:moveTo>
                <a:cubicBezTo>
                  <a:pt x="3402" y="2348"/>
                  <a:pt x="3400" y="2348"/>
                  <a:pt x="3399" y="2349"/>
                </a:cubicBezTo>
                <a:cubicBezTo>
                  <a:pt x="3411" y="2350"/>
                  <a:pt x="3408" y="2348"/>
                  <a:pt x="3403" y="2348"/>
                </a:cubicBezTo>
                <a:close/>
                <a:moveTo>
                  <a:pt x="3467" y="2346"/>
                </a:moveTo>
                <a:cubicBezTo>
                  <a:pt x="3464" y="2346"/>
                  <a:pt x="3460" y="2347"/>
                  <a:pt x="3461" y="2349"/>
                </a:cubicBezTo>
                <a:lnTo>
                  <a:pt x="3473" y="2349"/>
                </a:lnTo>
                <a:cubicBezTo>
                  <a:pt x="3474" y="2347"/>
                  <a:pt x="3471" y="2345"/>
                  <a:pt x="3467" y="2346"/>
                </a:cubicBezTo>
                <a:close/>
                <a:moveTo>
                  <a:pt x="3565" y="2240"/>
                </a:moveTo>
                <a:cubicBezTo>
                  <a:pt x="3563" y="2240"/>
                  <a:pt x="3563" y="2243"/>
                  <a:pt x="3564" y="2242"/>
                </a:cubicBezTo>
                <a:cubicBezTo>
                  <a:pt x="3564" y="2242"/>
                  <a:pt x="3565" y="2241"/>
                  <a:pt x="3565" y="2240"/>
                </a:cubicBezTo>
                <a:lnTo>
                  <a:pt x="3567" y="2240"/>
                </a:lnTo>
                <a:cubicBezTo>
                  <a:pt x="3566" y="2240"/>
                  <a:pt x="3566" y="2240"/>
                  <a:pt x="3565" y="2240"/>
                </a:cubicBezTo>
                <a:close/>
                <a:moveTo>
                  <a:pt x="166" y="2201"/>
                </a:moveTo>
                <a:cubicBezTo>
                  <a:pt x="162" y="2209"/>
                  <a:pt x="174" y="2204"/>
                  <a:pt x="166" y="2201"/>
                </a:cubicBezTo>
                <a:close/>
                <a:moveTo>
                  <a:pt x="172" y="2194"/>
                </a:moveTo>
                <a:cubicBezTo>
                  <a:pt x="167" y="2194"/>
                  <a:pt x="167" y="2200"/>
                  <a:pt x="172" y="2199"/>
                </a:cubicBezTo>
                <a:cubicBezTo>
                  <a:pt x="171" y="2197"/>
                  <a:pt x="175" y="2196"/>
                  <a:pt x="175" y="2194"/>
                </a:cubicBezTo>
                <a:lnTo>
                  <a:pt x="175" y="2194"/>
                </a:lnTo>
                <a:cubicBezTo>
                  <a:pt x="174" y="2194"/>
                  <a:pt x="173" y="2194"/>
                  <a:pt x="172" y="2194"/>
                </a:cubicBezTo>
                <a:close/>
                <a:moveTo>
                  <a:pt x="138" y="2175"/>
                </a:moveTo>
                <a:cubicBezTo>
                  <a:pt x="133" y="2175"/>
                  <a:pt x="129" y="2176"/>
                  <a:pt x="129" y="2177"/>
                </a:cubicBezTo>
                <a:lnTo>
                  <a:pt x="130" y="2177"/>
                </a:lnTo>
                <a:cubicBezTo>
                  <a:pt x="132" y="2178"/>
                  <a:pt x="147" y="2183"/>
                  <a:pt x="146" y="2177"/>
                </a:cubicBezTo>
                <a:cubicBezTo>
                  <a:pt x="146" y="2176"/>
                  <a:pt x="142" y="2175"/>
                  <a:pt x="138" y="2175"/>
                </a:cubicBezTo>
                <a:close/>
                <a:moveTo>
                  <a:pt x="123" y="2171"/>
                </a:moveTo>
                <a:lnTo>
                  <a:pt x="124" y="2174"/>
                </a:lnTo>
                <a:cubicBezTo>
                  <a:pt x="126" y="2174"/>
                  <a:pt x="127" y="2174"/>
                  <a:pt x="129" y="2174"/>
                </a:cubicBezTo>
                <a:lnTo>
                  <a:pt x="129" y="2171"/>
                </a:lnTo>
                <a:cubicBezTo>
                  <a:pt x="127" y="2171"/>
                  <a:pt x="125" y="2171"/>
                  <a:pt x="123" y="2171"/>
                </a:cubicBezTo>
                <a:close/>
                <a:moveTo>
                  <a:pt x="135" y="2130"/>
                </a:moveTo>
                <a:lnTo>
                  <a:pt x="137" y="2131"/>
                </a:lnTo>
                <a:lnTo>
                  <a:pt x="134" y="2132"/>
                </a:lnTo>
                <a:cubicBezTo>
                  <a:pt x="132" y="2134"/>
                  <a:pt x="132" y="2137"/>
                  <a:pt x="135" y="2139"/>
                </a:cubicBezTo>
                <a:cubicBezTo>
                  <a:pt x="144" y="2139"/>
                  <a:pt x="144" y="2136"/>
                  <a:pt x="144" y="2132"/>
                </a:cubicBezTo>
                <a:cubicBezTo>
                  <a:pt x="142" y="2132"/>
                  <a:pt x="141" y="2132"/>
                  <a:pt x="139" y="2132"/>
                </a:cubicBezTo>
                <a:lnTo>
                  <a:pt x="137" y="2131"/>
                </a:lnTo>
                <a:lnTo>
                  <a:pt x="137" y="2131"/>
                </a:lnTo>
                <a:lnTo>
                  <a:pt x="135" y="2130"/>
                </a:lnTo>
                <a:close/>
                <a:moveTo>
                  <a:pt x="117" y="1933"/>
                </a:moveTo>
                <a:cubicBezTo>
                  <a:pt x="115" y="1937"/>
                  <a:pt x="119" y="1938"/>
                  <a:pt x="119" y="1941"/>
                </a:cubicBezTo>
                <a:lnTo>
                  <a:pt x="133" y="1941"/>
                </a:lnTo>
                <a:lnTo>
                  <a:pt x="135" y="1941"/>
                </a:lnTo>
                <a:cubicBezTo>
                  <a:pt x="134" y="1938"/>
                  <a:pt x="140" y="1938"/>
                  <a:pt x="137" y="1935"/>
                </a:cubicBezTo>
                <a:cubicBezTo>
                  <a:pt x="126" y="1933"/>
                  <a:pt x="131" y="1939"/>
                  <a:pt x="125" y="1940"/>
                </a:cubicBezTo>
                <a:cubicBezTo>
                  <a:pt x="121" y="1938"/>
                  <a:pt x="121" y="1935"/>
                  <a:pt x="117" y="1933"/>
                </a:cubicBezTo>
                <a:close/>
                <a:moveTo>
                  <a:pt x="106" y="1850"/>
                </a:moveTo>
                <a:cubicBezTo>
                  <a:pt x="106" y="1850"/>
                  <a:pt x="105" y="1850"/>
                  <a:pt x="104" y="1850"/>
                </a:cubicBezTo>
                <a:cubicBezTo>
                  <a:pt x="103" y="1850"/>
                  <a:pt x="103" y="1851"/>
                  <a:pt x="103" y="1851"/>
                </a:cubicBezTo>
                <a:cubicBezTo>
                  <a:pt x="104" y="1854"/>
                  <a:pt x="109" y="1856"/>
                  <a:pt x="115" y="1856"/>
                </a:cubicBezTo>
                <a:lnTo>
                  <a:pt x="116" y="1856"/>
                </a:lnTo>
                <a:cubicBezTo>
                  <a:pt x="117" y="1854"/>
                  <a:pt x="121" y="1854"/>
                  <a:pt x="121" y="1852"/>
                </a:cubicBezTo>
                <a:cubicBezTo>
                  <a:pt x="113" y="1853"/>
                  <a:pt x="112" y="1850"/>
                  <a:pt x="106" y="1850"/>
                </a:cubicBezTo>
                <a:close/>
                <a:moveTo>
                  <a:pt x="128" y="1829"/>
                </a:moveTo>
                <a:cubicBezTo>
                  <a:pt x="119" y="1828"/>
                  <a:pt x="116" y="1836"/>
                  <a:pt x="122" y="1838"/>
                </a:cubicBezTo>
                <a:lnTo>
                  <a:pt x="123" y="1838"/>
                </a:lnTo>
                <a:cubicBezTo>
                  <a:pt x="126" y="1837"/>
                  <a:pt x="124" y="1833"/>
                  <a:pt x="131" y="1834"/>
                </a:cubicBezTo>
                <a:cubicBezTo>
                  <a:pt x="131" y="1832"/>
                  <a:pt x="128" y="1831"/>
                  <a:pt x="128" y="1829"/>
                </a:cubicBezTo>
                <a:close/>
                <a:moveTo>
                  <a:pt x="3555" y="1784"/>
                </a:moveTo>
                <a:lnTo>
                  <a:pt x="3555" y="1787"/>
                </a:lnTo>
                <a:lnTo>
                  <a:pt x="3555" y="1785"/>
                </a:lnTo>
                <a:lnTo>
                  <a:pt x="3555" y="1784"/>
                </a:lnTo>
                <a:close/>
                <a:moveTo>
                  <a:pt x="3609" y="1705"/>
                </a:moveTo>
                <a:lnTo>
                  <a:pt x="3609" y="1708"/>
                </a:lnTo>
                <a:cubicBezTo>
                  <a:pt x="3611" y="1708"/>
                  <a:pt x="3613" y="1708"/>
                  <a:pt x="3615" y="1708"/>
                </a:cubicBezTo>
                <a:lnTo>
                  <a:pt x="3615" y="1705"/>
                </a:lnTo>
                <a:cubicBezTo>
                  <a:pt x="3613" y="1705"/>
                  <a:pt x="3611" y="1705"/>
                  <a:pt x="3609" y="1705"/>
                </a:cubicBezTo>
                <a:close/>
                <a:moveTo>
                  <a:pt x="121" y="1664"/>
                </a:moveTo>
                <a:cubicBezTo>
                  <a:pt x="111" y="1668"/>
                  <a:pt x="116" y="1674"/>
                  <a:pt x="130" y="1676"/>
                </a:cubicBezTo>
                <a:lnTo>
                  <a:pt x="131" y="1676"/>
                </a:lnTo>
                <a:cubicBezTo>
                  <a:pt x="136" y="1672"/>
                  <a:pt x="134" y="1669"/>
                  <a:pt x="134" y="1666"/>
                </a:cubicBezTo>
                <a:lnTo>
                  <a:pt x="121" y="1664"/>
                </a:lnTo>
                <a:close/>
                <a:moveTo>
                  <a:pt x="3497" y="1518"/>
                </a:moveTo>
                <a:cubicBezTo>
                  <a:pt x="3497" y="1519"/>
                  <a:pt x="3495" y="1519"/>
                  <a:pt x="3494" y="1520"/>
                </a:cubicBezTo>
                <a:cubicBezTo>
                  <a:pt x="3498" y="1520"/>
                  <a:pt x="3503" y="1521"/>
                  <a:pt x="3503" y="1518"/>
                </a:cubicBezTo>
                <a:cubicBezTo>
                  <a:pt x="3501" y="1518"/>
                  <a:pt x="3499" y="1518"/>
                  <a:pt x="3497" y="1518"/>
                </a:cubicBezTo>
                <a:lnTo>
                  <a:pt x="3497" y="1518"/>
                </a:lnTo>
                <a:close/>
                <a:moveTo>
                  <a:pt x="3481" y="1513"/>
                </a:moveTo>
                <a:lnTo>
                  <a:pt x="3480" y="1517"/>
                </a:lnTo>
                <a:lnTo>
                  <a:pt x="3480" y="1517"/>
                </a:lnTo>
                <a:lnTo>
                  <a:pt x="3480" y="1517"/>
                </a:lnTo>
                <a:lnTo>
                  <a:pt x="3480" y="1517"/>
                </a:lnTo>
                <a:lnTo>
                  <a:pt x="3484" y="1517"/>
                </a:lnTo>
                <a:cubicBezTo>
                  <a:pt x="3487" y="1517"/>
                  <a:pt x="3490" y="1517"/>
                  <a:pt x="3489" y="1515"/>
                </a:cubicBezTo>
                <a:cubicBezTo>
                  <a:pt x="3486" y="1515"/>
                  <a:pt x="3483" y="1514"/>
                  <a:pt x="3481" y="1513"/>
                </a:cubicBezTo>
                <a:close/>
                <a:moveTo>
                  <a:pt x="3454" y="1506"/>
                </a:moveTo>
                <a:cubicBezTo>
                  <a:pt x="3449" y="1506"/>
                  <a:pt x="3445" y="1506"/>
                  <a:pt x="3445" y="1508"/>
                </a:cubicBezTo>
                <a:cubicBezTo>
                  <a:pt x="3448" y="1509"/>
                  <a:pt x="3447" y="1511"/>
                  <a:pt x="3450" y="1511"/>
                </a:cubicBezTo>
                <a:cubicBezTo>
                  <a:pt x="3446" y="1506"/>
                  <a:pt x="3458" y="1509"/>
                  <a:pt x="3459" y="1506"/>
                </a:cubicBezTo>
                <a:lnTo>
                  <a:pt x="3460" y="1506"/>
                </a:lnTo>
                <a:cubicBezTo>
                  <a:pt x="3458" y="1506"/>
                  <a:pt x="3456" y="1506"/>
                  <a:pt x="3454" y="1506"/>
                </a:cubicBezTo>
                <a:close/>
                <a:moveTo>
                  <a:pt x="3517" y="1470"/>
                </a:moveTo>
                <a:cubicBezTo>
                  <a:pt x="3512" y="1470"/>
                  <a:pt x="3511" y="1476"/>
                  <a:pt x="3516" y="1476"/>
                </a:cubicBezTo>
                <a:cubicBezTo>
                  <a:pt x="3518" y="1473"/>
                  <a:pt x="3525" y="1474"/>
                  <a:pt x="3520" y="1471"/>
                </a:cubicBezTo>
                <a:lnTo>
                  <a:pt x="3520" y="1471"/>
                </a:lnTo>
                <a:cubicBezTo>
                  <a:pt x="3519" y="1470"/>
                  <a:pt x="3518" y="1470"/>
                  <a:pt x="3517" y="1470"/>
                </a:cubicBezTo>
                <a:close/>
                <a:moveTo>
                  <a:pt x="3556" y="1441"/>
                </a:moveTo>
                <a:cubicBezTo>
                  <a:pt x="3555" y="1444"/>
                  <a:pt x="3554" y="1446"/>
                  <a:pt x="3558" y="1447"/>
                </a:cubicBezTo>
                <a:lnTo>
                  <a:pt x="3560" y="1448"/>
                </a:lnTo>
                <a:lnTo>
                  <a:pt x="3559" y="1448"/>
                </a:lnTo>
                <a:lnTo>
                  <a:pt x="3560" y="1448"/>
                </a:lnTo>
                <a:lnTo>
                  <a:pt x="3560" y="1448"/>
                </a:lnTo>
                <a:lnTo>
                  <a:pt x="3561" y="1447"/>
                </a:lnTo>
                <a:cubicBezTo>
                  <a:pt x="3563" y="1445"/>
                  <a:pt x="3560" y="1442"/>
                  <a:pt x="3556" y="1441"/>
                </a:cubicBezTo>
                <a:close/>
                <a:moveTo>
                  <a:pt x="3523" y="1420"/>
                </a:moveTo>
                <a:cubicBezTo>
                  <a:pt x="3517" y="1422"/>
                  <a:pt x="3524" y="1425"/>
                  <a:pt x="3530" y="1426"/>
                </a:cubicBezTo>
                <a:cubicBezTo>
                  <a:pt x="3530" y="1422"/>
                  <a:pt x="3524" y="1422"/>
                  <a:pt x="3523" y="1420"/>
                </a:cubicBezTo>
                <a:close/>
                <a:moveTo>
                  <a:pt x="3503" y="1417"/>
                </a:moveTo>
                <a:cubicBezTo>
                  <a:pt x="3503" y="1420"/>
                  <a:pt x="3501" y="1422"/>
                  <a:pt x="3509" y="1422"/>
                </a:cubicBezTo>
                <a:lnTo>
                  <a:pt x="3509" y="1419"/>
                </a:lnTo>
                <a:cubicBezTo>
                  <a:pt x="3506" y="1419"/>
                  <a:pt x="3505" y="1418"/>
                  <a:pt x="3503" y="1417"/>
                </a:cubicBezTo>
                <a:lnTo>
                  <a:pt x="3503" y="1417"/>
                </a:lnTo>
                <a:close/>
                <a:moveTo>
                  <a:pt x="3546" y="1407"/>
                </a:moveTo>
                <a:cubicBezTo>
                  <a:pt x="3544" y="1407"/>
                  <a:pt x="3542" y="1408"/>
                  <a:pt x="3540" y="1408"/>
                </a:cubicBezTo>
                <a:lnTo>
                  <a:pt x="3539" y="1414"/>
                </a:lnTo>
                <a:cubicBezTo>
                  <a:pt x="3540" y="1414"/>
                  <a:pt x="3541" y="1414"/>
                  <a:pt x="3542" y="1414"/>
                </a:cubicBezTo>
                <a:cubicBezTo>
                  <a:pt x="3550" y="1416"/>
                  <a:pt x="3559" y="1415"/>
                  <a:pt x="3563" y="1411"/>
                </a:cubicBezTo>
                <a:cubicBezTo>
                  <a:pt x="3557" y="1410"/>
                  <a:pt x="3551" y="1407"/>
                  <a:pt x="3546" y="1407"/>
                </a:cubicBezTo>
                <a:close/>
                <a:moveTo>
                  <a:pt x="3516" y="1403"/>
                </a:moveTo>
                <a:cubicBezTo>
                  <a:pt x="3514" y="1403"/>
                  <a:pt x="3513" y="1404"/>
                  <a:pt x="3514" y="1407"/>
                </a:cubicBezTo>
                <a:cubicBezTo>
                  <a:pt x="3518" y="1407"/>
                  <a:pt x="3522" y="1406"/>
                  <a:pt x="3523" y="1405"/>
                </a:cubicBezTo>
                <a:lnTo>
                  <a:pt x="3523" y="1405"/>
                </a:lnTo>
                <a:cubicBezTo>
                  <a:pt x="3521" y="1403"/>
                  <a:pt x="3518" y="1403"/>
                  <a:pt x="3516" y="1403"/>
                </a:cubicBezTo>
                <a:close/>
                <a:moveTo>
                  <a:pt x="3552" y="1344"/>
                </a:moveTo>
                <a:cubicBezTo>
                  <a:pt x="3548" y="1344"/>
                  <a:pt x="3546" y="1345"/>
                  <a:pt x="3545" y="1346"/>
                </a:cubicBezTo>
                <a:cubicBezTo>
                  <a:pt x="3550" y="1346"/>
                  <a:pt x="3559" y="1349"/>
                  <a:pt x="3557" y="1344"/>
                </a:cubicBezTo>
                <a:lnTo>
                  <a:pt x="3557" y="1345"/>
                </a:lnTo>
                <a:cubicBezTo>
                  <a:pt x="3555" y="1344"/>
                  <a:pt x="3554" y="1344"/>
                  <a:pt x="3552" y="1344"/>
                </a:cubicBezTo>
                <a:close/>
                <a:moveTo>
                  <a:pt x="3499" y="1340"/>
                </a:moveTo>
                <a:cubicBezTo>
                  <a:pt x="3497" y="1340"/>
                  <a:pt x="3494" y="1342"/>
                  <a:pt x="3499" y="1345"/>
                </a:cubicBezTo>
                <a:cubicBezTo>
                  <a:pt x="3501" y="1341"/>
                  <a:pt x="3500" y="1340"/>
                  <a:pt x="3499" y="1340"/>
                </a:cubicBezTo>
                <a:close/>
                <a:moveTo>
                  <a:pt x="3485" y="1327"/>
                </a:moveTo>
                <a:cubicBezTo>
                  <a:pt x="3482" y="1327"/>
                  <a:pt x="3478" y="1328"/>
                  <a:pt x="3476" y="1330"/>
                </a:cubicBezTo>
                <a:cubicBezTo>
                  <a:pt x="3483" y="1330"/>
                  <a:pt x="3488" y="1333"/>
                  <a:pt x="3491" y="1329"/>
                </a:cubicBezTo>
                <a:lnTo>
                  <a:pt x="3491" y="1329"/>
                </a:lnTo>
                <a:cubicBezTo>
                  <a:pt x="3490" y="1328"/>
                  <a:pt x="3490" y="1328"/>
                  <a:pt x="3489" y="1328"/>
                </a:cubicBezTo>
                <a:cubicBezTo>
                  <a:pt x="3488" y="1328"/>
                  <a:pt x="3487" y="1327"/>
                  <a:pt x="3485" y="1327"/>
                </a:cubicBezTo>
                <a:close/>
                <a:moveTo>
                  <a:pt x="3450" y="1281"/>
                </a:moveTo>
                <a:lnTo>
                  <a:pt x="3449" y="1281"/>
                </a:lnTo>
                <a:lnTo>
                  <a:pt x="3450" y="1281"/>
                </a:lnTo>
                <a:lnTo>
                  <a:pt x="3450" y="1283"/>
                </a:lnTo>
                <a:cubicBezTo>
                  <a:pt x="3450" y="1287"/>
                  <a:pt x="3442" y="1286"/>
                  <a:pt x="3441" y="1290"/>
                </a:cubicBezTo>
                <a:cubicBezTo>
                  <a:pt x="3459" y="1297"/>
                  <a:pt x="3461" y="1286"/>
                  <a:pt x="3453" y="1282"/>
                </a:cubicBezTo>
                <a:lnTo>
                  <a:pt x="3450" y="1281"/>
                </a:lnTo>
                <a:lnTo>
                  <a:pt x="3450" y="1281"/>
                </a:lnTo>
                <a:close/>
                <a:moveTo>
                  <a:pt x="3490" y="1279"/>
                </a:moveTo>
                <a:cubicBezTo>
                  <a:pt x="3487" y="1279"/>
                  <a:pt x="3483" y="1280"/>
                  <a:pt x="3481" y="1281"/>
                </a:cubicBezTo>
                <a:cubicBezTo>
                  <a:pt x="3492" y="1279"/>
                  <a:pt x="3482" y="1286"/>
                  <a:pt x="3489" y="1286"/>
                </a:cubicBezTo>
                <a:cubicBezTo>
                  <a:pt x="3490" y="1283"/>
                  <a:pt x="3497" y="1284"/>
                  <a:pt x="3496" y="1280"/>
                </a:cubicBezTo>
                <a:lnTo>
                  <a:pt x="3496" y="1281"/>
                </a:lnTo>
                <a:cubicBezTo>
                  <a:pt x="3495" y="1280"/>
                  <a:pt x="3495" y="1280"/>
                  <a:pt x="3494" y="1280"/>
                </a:cubicBezTo>
                <a:cubicBezTo>
                  <a:pt x="3493" y="1279"/>
                  <a:pt x="3492" y="1279"/>
                  <a:pt x="3490" y="1279"/>
                </a:cubicBezTo>
                <a:close/>
                <a:moveTo>
                  <a:pt x="3465" y="1261"/>
                </a:moveTo>
                <a:lnTo>
                  <a:pt x="3466" y="1261"/>
                </a:lnTo>
                <a:lnTo>
                  <a:pt x="3464" y="1262"/>
                </a:lnTo>
                <a:cubicBezTo>
                  <a:pt x="3461" y="1264"/>
                  <a:pt x="3454" y="1264"/>
                  <a:pt x="3455" y="1269"/>
                </a:cubicBezTo>
                <a:cubicBezTo>
                  <a:pt x="3467" y="1270"/>
                  <a:pt x="3471" y="1266"/>
                  <a:pt x="3467" y="1262"/>
                </a:cubicBezTo>
                <a:lnTo>
                  <a:pt x="3466" y="1261"/>
                </a:lnTo>
                <a:lnTo>
                  <a:pt x="3466" y="1261"/>
                </a:lnTo>
                <a:lnTo>
                  <a:pt x="3465" y="1261"/>
                </a:lnTo>
                <a:close/>
                <a:moveTo>
                  <a:pt x="3489" y="1258"/>
                </a:moveTo>
                <a:cubicBezTo>
                  <a:pt x="3489" y="1259"/>
                  <a:pt x="3489" y="1260"/>
                  <a:pt x="3486" y="1259"/>
                </a:cubicBezTo>
                <a:lnTo>
                  <a:pt x="3486" y="1262"/>
                </a:lnTo>
                <a:cubicBezTo>
                  <a:pt x="3492" y="1264"/>
                  <a:pt x="3495" y="1258"/>
                  <a:pt x="3489" y="1258"/>
                </a:cubicBezTo>
                <a:close/>
                <a:moveTo>
                  <a:pt x="3452" y="1231"/>
                </a:moveTo>
                <a:cubicBezTo>
                  <a:pt x="3452" y="1234"/>
                  <a:pt x="3448" y="1234"/>
                  <a:pt x="3448" y="1237"/>
                </a:cubicBezTo>
                <a:cubicBezTo>
                  <a:pt x="3453" y="1237"/>
                  <a:pt x="3457" y="1238"/>
                  <a:pt x="3462" y="1238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62" y="1234"/>
                  <a:pt x="3458" y="1232"/>
                  <a:pt x="3452" y="1232"/>
                </a:cubicBezTo>
                <a:lnTo>
                  <a:pt x="3452" y="1231"/>
                </a:lnTo>
                <a:close/>
                <a:moveTo>
                  <a:pt x="3511" y="1217"/>
                </a:moveTo>
                <a:cubicBezTo>
                  <a:pt x="3510" y="1217"/>
                  <a:pt x="3510" y="1217"/>
                  <a:pt x="3510" y="1218"/>
                </a:cubicBezTo>
                <a:cubicBezTo>
                  <a:pt x="3510" y="1219"/>
                  <a:pt x="3509" y="1219"/>
                  <a:pt x="3507" y="1219"/>
                </a:cubicBezTo>
                <a:lnTo>
                  <a:pt x="3507" y="1222"/>
                </a:lnTo>
                <a:cubicBezTo>
                  <a:pt x="3509" y="1222"/>
                  <a:pt x="3510" y="1222"/>
                  <a:pt x="3509" y="1223"/>
                </a:cubicBezTo>
                <a:lnTo>
                  <a:pt x="3515" y="1223"/>
                </a:lnTo>
                <a:cubicBezTo>
                  <a:pt x="3515" y="1222"/>
                  <a:pt x="3516" y="1222"/>
                  <a:pt x="3518" y="1222"/>
                </a:cubicBezTo>
                <a:lnTo>
                  <a:pt x="3518" y="1219"/>
                </a:lnTo>
                <a:cubicBezTo>
                  <a:pt x="3516" y="1219"/>
                  <a:pt x="3515" y="1219"/>
                  <a:pt x="3516" y="1218"/>
                </a:cubicBezTo>
                <a:cubicBezTo>
                  <a:pt x="3514" y="1218"/>
                  <a:pt x="3512" y="1217"/>
                  <a:pt x="3511" y="1217"/>
                </a:cubicBezTo>
                <a:close/>
                <a:moveTo>
                  <a:pt x="3468" y="1212"/>
                </a:moveTo>
                <a:lnTo>
                  <a:pt x="3467" y="1212"/>
                </a:lnTo>
                <a:cubicBezTo>
                  <a:pt x="3463" y="1216"/>
                  <a:pt x="3467" y="1216"/>
                  <a:pt x="3466" y="1221"/>
                </a:cubicBezTo>
                <a:cubicBezTo>
                  <a:pt x="3473" y="1219"/>
                  <a:pt x="3475" y="1225"/>
                  <a:pt x="3477" y="1222"/>
                </a:cubicBezTo>
                <a:cubicBezTo>
                  <a:pt x="3471" y="1220"/>
                  <a:pt x="3480" y="1212"/>
                  <a:pt x="3468" y="1212"/>
                </a:cubicBezTo>
                <a:close/>
                <a:moveTo>
                  <a:pt x="3561" y="1209"/>
                </a:moveTo>
                <a:cubicBezTo>
                  <a:pt x="3556" y="1210"/>
                  <a:pt x="3556" y="1212"/>
                  <a:pt x="3554" y="1215"/>
                </a:cubicBezTo>
                <a:lnTo>
                  <a:pt x="3566" y="1215"/>
                </a:lnTo>
                <a:cubicBezTo>
                  <a:pt x="3567" y="1213"/>
                  <a:pt x="3563" y="1212"/>
                  <a:pt x="3564" y="1209"/>
                </a:cubicBezTo>
                <a:cubicBezTo>
                  <a:pt x="3563" y="1209"/>
                  <a:pt x="3562" y="1209"/>
                  <a:pt x="3561" y="1209"/>
                </a:cubicBezTo>
                <a:close/>
                <a:moveTo>
                  <a:pt x="3454" y="1171"/>
                </a:moveTo>
                <a:lnTo>
                  <a:pt x="3454" y="1171"/>
                </a:lnTo>
                <a:lnTo>
                  <a:pt x="3454" y="1171"/>
                </a:lnTo>
                <a:lnTo>
                  <a:pt x="3454" y="1173"/>
                </a:lnTo>
                <a:cubicBezTo>
                  <a:pt x="3454" y="1175"/>
                  <a:pt x="3452" y="1176"/>
                  <a:pt x="3449" y="1178"/>
                </a:cubicBezTo>
                <a:cubicBezTo>
                  <a:pt x="3459" y="1179"/>
                  <a:pt x="3460" y="1174"/>
                  <a:pt x="3456" y="1172"/>
                </a:cubicBezTo>
                <a:lnTo>
                  <a:pt x="3454" y="1171"/>
                </a:lnTo>
                <a:lnTo>
                  <a:pt x="3454" y="1171"/>
                </a:lnTo>
                <a:close/>
                <a:moveTo>
                  <a:pt x="3488" y="1163"/>
                </a:moveTo>
                <a:cubicBezTo>
                  <a:pt x="3484" y="1163"/>
                  <a:pt x="3481" y="1164"/>
                  <a:pt x="3481" y="1167"/>
                </a:cubicBezTo>
                <a:cubicBezTo>
                  <a:pt x="3489" y="1166"/>
                  <a:pt x="3486" y="1170"/>
                  <a:pt x="3492" y="1170"/>
                </a:cubicBezTo>
                <a:cubicBezTo>
                  <a:pt x="3494" y="1169"/>
                  <a:pt x="3496" y="1167"/>
                  <a:pt x="3496" y="1165"/>
                </a:cubicBezTo>
                <a:lnTo>
                  <a:pt x="3496" y="1163"/>
                </a:lnTo>
                <a:lnTo>
                  <a:pt x="3496" y="1163"/>
                </a:lnTo>
                <a:lnTo>
                  <a:pt x="3496" y="1163"/>
                </a:lnTo>
                <a:lnTo>
                  <a:pt x="3496" y="1163"/>
                </a:lnTo>
                <a:lnTo>
                  <a:pt x="3490" y="1163"/>
                </a:lnTo>
                <a:cubicBezTo>
                  <a:pt x="3490" y="1163"/>
                  <a:pt x="3489" y="1163"/>
                  <a:pt x="3488" y="1163"/>
                </a:cubicBezTo>
                <a:close/>
                <a:moveTo>
                  <a:pt x="125" y="1065"/>
                </a:moveTo>
                <a:cubicBezTo>
                  <a:pt x="122" y="1065"/>
                  <a:pt x="119" y="1065"/>
                  <a:pt x="119" y="1066"/>
                </a:cubicBezTo>
                <a:cubicBezTo>
                  <a:pt x="122" y="1066"/>
                  <a:pt x="122" y="1068"/>
                  <a:pt x="125" y="1068"/>
                </a:cubicBezTo>
                <a:lnTo>
                  <a:pt x="125" y="1068"/>
                </a:lnTo>
                <a:cubicBezTo>
                  <a:pt x="125" y="1067"/>
                  <a:pt x="129" y="1066"/>
                  <a:pt x="127" y="1065"/>
                </a:cubicBezTo>
                <a:cubicBezTo>
                  <a:pt x="127" y="1065"/>
                  <a:pt x="126" y="1065"/>
                  <a:pt x="125" y="1065"/>
                </a:cubicBezTo>
                <a:close/>
                <a:moveTo>
                  <a:pt x="84" y="972"/>
                </a:moveTo>
                <a:lnTo>
                  <a:pt x="84" y="974"/>
                </a:lnTo>
                <a:lnTo>
                  <a:pt x="84" y="974"/>
                </a:lnTo>
                <a:cubicBezTo>
                  <a:pt x="86" y="974"/>
                  <a:pt x="87" y="973"/>
                  <a:pt x="87" y="972"/>
                </a:cubicBezTo>
                <a:cubicBezTo>
                  <a:pt x="86" y="972"/>
                  <a:pt x="85" y="972"/>
                  <a:pt x="84" y="972"/>
                </a:cubicBezTo>
                <a:close/>
                <a:moveTo>
                  <a:pt x="3461" y="970"/>
                </a:moveTo>
                <a:cubicBezTo>
                  <a:pt x="3457" y="970"/>
                  <a:pt x="3455" y="972"/>
                  <a:pt x="3455" y="974"/>
                </a:cubicBezTo>
                <a:cubicBezTo>
                  <a:pt x="3460" y="977"/>
                  <a:pt x="3467" y="975"/>
                  <a:pt x="3470" y="972"/>
                </a:cubicBezTo>
                <a:lnTo>
                  <a:pt x="3470" y="972"/>
                </a:lnTo>
                <a:cubicBezTo>
                  <a:pt x="3468" y="971"/>
                  <a:pt x="3464" y="970"/>
                  <a:pt x="3461" y="970"/>
                </a:cubicBezTo>
                <a:close/>
                <a:moveTo>
                  <a:pt x="118" y="961"/>
                </a:moveTo>
                <a:cubicBezTo>
                  <a:pt x="111" y="961"/>
                  <a:pt x="106" y="964"/>
                  <a:pt x="108" y="967"/>
                </a:cubicBezTo>
                <a:lnTo>
                  <a:pt x="109" y="967"/>
                </a:lnTo>
                <a:cubicBezTo>
                  <a:pt x="115" y="966"/>
                  <a:pt x="116" y="963"/>
                  <a:pt x="118" y="961"/>
                </a:cubicBezTo>
                <a:close/>
                <a:moveTo>
                  <a:pt x="3471" y="949"/>
                </a:moveTo>
                <a:cubicBezTo>
                  <a:pt x="3469" y="949"/>
                  <a:pt x="3466" y="950"/>
                  <a:pt x="3471" y="953"/>
                </a:cubicBezTo>
                <a:cubicBezTo>
                  <a:pt x="3476" y="951"/>
                  <a:pt x="3474" y="949"/>
                  <a:pt x="3471" y="949"/>
                </a:cubicBezTo>
                <a:close/>
                <a:moveTo>
                  <a:pt x="156" y="947"/>
                </a:moveTo>
                <a:cubicBezTo>
                  <a:pt x="155" y="947"/>
                  <a:pt x="154" y="947"/>
                  <a:pt x="153" y="948"/>
                </a:cubicBezTo>
                <a:cubicBezTo>
                  <a:pt x="158" y="949"/>
                  <a:pt x="158" y="947"/>
                  <a:pt x="156" y="947"/>
                </a:cubicBezTo>
                <a:close/>
                <a:moveTo>
                  <a:pt x="99" y="929"/>
                </a:moveTo>
                <a:cubicBezTo>
                  <a:pt x="96" y="930"/>
                  <a:pt x="87" y="928"/>
                  <a:pt x="88" y="932"/>
                </a:cubicBezTo>
                <a:cubicBezTo>
                  <a:pt x="91" y="931"/>
                  <a:pt x="94" y="931"/>
                  <a:pt x="97" y="932"/>
                </a:cubicBezTo>
                <a:lnTo>
                  <a:pt x="97" y="932"/>
                </a:lnTo>
                <a:cubicBezTo>
                  <a:pt x="97" y="931"/>
                  <a:pt x="103" y="930"/>
                  <a:pt x="99" y="929"/>
                </a:cubicBezTo>
                <a:close/>
                <a:moveTo>
                  <a:pt x="107" y="927"/>
                </a:moveTo>
                <a:cubicBezTo>
                  <a:pt x="106" y="927"/>
                  <a:pt x="104" y="928"/>
                  <a:pt x="104" y="929"/>
                </a:cubicBezTo>
                <a:lnTo>
                  <a:pt x="105" y="929"/>
                </a:lnTo>
                <a:cubicBezTo>
                  <a:pt x="106" y="929"/>
                  <a:pt x="107" y="929"/>
                  <a:pt x="109" y="929"/>
                </a:cubicBezTo>
                <a:cubicBezTo>
                  <a:pt x="109" y="928"/>
                  <a:pt x="108" y="928"/>
                  <a:pt x="107" y="927"/>
                </a:cubicBezTo>
                <a:close/>
                <a:moveTo>
                  <a:pt x="59" y="898"/>
                </a:moveTo>
                <a:lnTo>
                  <a:pt x="59" y="899"/>
                </a:lnTo>
                <a:lnTo>
                  <a:pt x="61" y="899"/>
                </a:lnTo>
                <a:lnTo>
                  <a:pt x="61" y="898"/>
                </a:lnTo>
                <a:lnTo>
                  <a:pt x="59" y="898"/>
                </a:lnTo>
                <a:close/>
                <a:moveTo>
                  <a:pt x="3463" y="865"/>
                </a:moveTo>
                <a:cubicBezTo>
                  <a:pt x="3459" y="868"/>
                  <a:pt x="3443" y="864"/>
                  <a:pt x="3439" y="867"/>
                </a:cubicBezTo>
                <a:lnTo>
                  <a:pt x="3439" y="867"/>
                </a:lnTo>
                <a:cubicBezTo>
                  <a:pt x="3445" y="872"/>
                  <a:pt x="3432" y="877"/>
                  <a:pt x="3439" y="882"/>
                </a:cubicBezTo>
                <a:cubicBezTo>
                  <a:pt x="3442" y="882"/>
                  <a:pt x="3446" y="882"/>
                  <a:pt x="3450" y="882"/>
                </a:cubicBezTo>
                <a:cubicBezTo>
                  <a:pt x="3451" y="875"/>
                  <a:pt x="3470" y="871"/>
                  <a:pt x="3463" y="865"/>
                </a:cubicBezTo>
                <a:close/>
                <a:moveTo>
                  <a:pt x="3467" y="857"/>
                </a:moveTo>
                <a:cubicBezTo>
                  <a:pt x="3461" y="857"/>
                  <a:pt x="3458" y="858"/>
                  <a:pt x="3458" y="861"/>
                </a:cubicBezTo>
                <a:lnTo>
                  <a:pt x="3467" y="861"/>
                </a:lnTo>
                <a:lnTo>
                  <a:pt x="3467" y="857"/>
                </a:lnTo>
                <a:close/>
                <a:moveTo>
                  <a:pt x="47" y="753"/>
                </a:moveTo>
                <a:cubicBezTo>
                  <a:pt x="42" y="752"/>
                  <a:pt x="42" y="755"/>
                  <a:pt x="37" y="755"/>
                </a:cubicBezTo>
                <a:lnTo>
                  <a:pt x="37" y="756"/>
                </a:lnTo>
                <a:lnTo>
                  <a:pt x="37" y="761"/>
                </a:lnTo>
                <a:lnTo>
                  <a:pt x="37" y="761"/>
                </a:lnTo>
                <a:cubicBezTo>
                  <a:pt x="40" y="762"/>
                  <a:pt x="44" y="761"/>
                  <a:pt x="47" y="760"/>
                </a:cubicBezTo>
                <a:cubicBezTo>
                  <a:pt x="52" y="758"/>
                  <a:pt x="53" y="755"/>
                  <a:pt x="49" y="753"/>
                </a:cubicBezTo>
                <a:cubicBezTo>
                  <a:pt x="48" y="753"/>
                  <a:pt x="47" y="753"/>
                  <a:pt x="47" y="753"/>
                </a:cubicBezTo>
                <a:close/>
                <a:moveTo>
                  <a:pt x="47" y="736"/>
                </a:moveTo>
                <a:cubicBezTo>
                  <a:pt x="39" y="738"/>
                  <a:pt x="38" y="748"/>
                  <a:pt x="51" y="749"/>
                </a:cubicBezTo>
                <a:cubicBezTo>
                  <a:pt x="55" y="747"/>
                  <a:pt x="51" y="744"/>
                  <a:pt x="54" y="741"/>
                </a:cubicBezTo>
                <a:lnTo>
                  <a:pt x="55" y="740"/>
                </a:lnTo>
                <a:lnTo>
                  <a:pt x="55" y="740"/>
                </a:lnTo>
                <a:lnTo>
                  <a:pt x="55" y="739"/>
                </a:lnTo>
                <a:lnTo>
                  <a:pt x="55" y="740"/>
                </a:lnTo>
                <a:lnTo>
                  <a:pt x="53" y="739"/>
                </a:lnTo>
                <a:cubicBezTo>
                  <a:pt x="51" y="738"/>
                  <a:pt x="50" y="737"/>
                  <a:pt x="47" y="736"/>
                </a:cubicBezTo>
                <a:close/>
                <a:moveTo>
                  <a:pt x="31" y="729"/>
                </a:moveTo>
                <a:cubicBezTo>
                  <a:pt x="13" y="737"/>
                  <a:pt x="56" y="741"/>
                  <a:pt x="43" y="730"/>
                </a:cubicBezTo>
                <a:lnTo>
                  <a:pt x="43" y="731"/>
                </a:lnTo>
                <a:cubicBezTo>
                  <a:pt x="43" y="729"/>
                  <a:pt x="36" y="729"/>
                  <a:pt x="31" y="729"/>
                </a:cubicBezTo>
                <a:close/>
                <a:moveTo>
                  <a:pt x="30" y="645"/>
                </a:moveTo>
                <a:lnTo>
                  <a:pt x="29" y="645"/>
                </a:lnTo>
                <a:cubicBezTo>
                  <a:pt x="22" y="646"/>
                  <a:pt x="22" y="652"/>
                  <a:pt x="21" y="657"/>
                </a:cubicBezTo>
                <a:cubicBezTo>
                  <a:pt x="24" y="657"/>
                  <a:pt x="27" y="657"/>
                  <a:pt x="30" y="658"/>
                </a:cubicBezTo>
                <a:cubicBezTo>
                  <a:pt x="33" y="657"/>
                  <a:pt x="41" y="645"/>
                  <a:pt x="30" y="645"/>
                </a:cubicBezTo>
                <a:close/>
                <a:moveTo>
                  <a:pt x="87" y="507"/>
                </a:moveTo>
                <a:lnTo>
                  <a:pt x="87" y="507"/>
                </a:lnTo>
                <a:cubicBezTo>
                  <a:pt x="89" y="513"/>
                  <a:pt x="74" y="517"/>
                  <a:pt x="91" y="518"/>
                </a:cubicBezTo>
                <a:cubicBezTo>
                  <a:pt x="90" y="513"/>
                  <a:pt x="103" y="508"/>
                  <a:pt x="87" y="507"/>
                </a:cubicBezTo>
                <a:close/>
                <a:moveTo>
                  <a:pt x="3467" y="216"/>
                </a:moveTo>
                <a:lnTo>
                  <a:pt x="3466" y="217"/>
                </a:lnTo>
                <a:cubicBezTo>
                  <a:pt x="3455" y="217"/>
                  <a:pt x="3455" y="222"/>
                  <a:pt x="3450" y="225"/>
                </a:cubicBezTo>
                <a:cubicBezTo>
                  <a:pt x="3462" y="225"/>
                  <a:pt x="3465" y="221"/>
                  <a:pt x="3467" y="216"/>
                </a:cubicBezTo>
                <a:close/>
                <a:moveTo>
                  <a:pt x="3461" y="201"/>
                </a:moveTo>
                <a:lnTo>
                  <a:pt x="3461" y="202"/>
                </a:lnTo>
                <a:cubicBezTo>
                  <a:pt x="3458" y="206"/>
                  <a:pt x="3462" y="206"/>
                  <a:pt x="3458" y="211"/>
                </a:cubicBezTo>
                <a:cubicBezTo>
                  <a:pt x="3462" y="211"/>
                  <a:pt x="3466" y="211"/>
                  <a:pt x="3470" y="212"/>
                </a:cubicBezTo>
                <a:cubicBezTo>
                  <a:pt x="3468" y="208"/>
                  <a:pt x="3478" y="209"/>
                  <a:pt x="3475" y="204"/>
                </a:cubicBezTo>
                <a:cubicBezTo>
                  <a:pt x="3466" y="205"/>
                  <a:pt x="3467" y="202"/>
                  <a:pt x="3461" y="201"/>
                </a:cubicBezTo>
                <a:close/>
                <a:moveTo>
                  <a:pt x="533" y="117"/>
                </a:moveTo>
                <a:lnTo>
                  <a:pt x="533" y="120"/>
                </a:lnTo>
                <a:lnTo>
                  <a:pt x="539" y="120"/>
                </a:lnTo>
                <a:lnTo>
                  <a:pt x="539" y="117"/>
                </a:lnTo>
                <a:lnTo>
                  <a:pt x="533" y="117"/>
                </a:lnTo>
                <a:close/>
                <a:moveTo>
                  <a:pt x="738" y="115"/>
                </a:moveTo>
                <a:cubicBezTo>
                  <a:pt x="737" y="115"/>
                  <a:pt x="736" y="115"/>
                  <a:pt x="734" y="116"/>
                </a:cubicBezTo>
                <a:cubicBezTo>
                  <a:pt x="733" y="125"/>
                  <a:pt x="751" y="123"/>
                  <a:pt x="752" y="116"/>
                </a:cubicBezTo>
                <a:lnTo>
                  <a:pt x="751" y="116"/>
                </a:lnTo>
                <a:cubicBezTo>
                  <a:pt x="746" y="116"/>
                  <a:pt x="742" y="114"/>
                  <a:pt x="738" y="115"/>
                </a:cubicBezTo>
                <a:close/>
                <a:moveTo>
                  <a:pt x="479" y="109"/>
                </a:moveTo>
                <a:cubicBezTo>
                  <a:pt x="467" y="109"/>
                  <a:pt x="466" y="116"/>
                  <a:pt x="470" y="120"/>
                </a:cubicBezTo>
                <a:lnTo>
                  <a:pt x="470" y="120"/>
                </a:lnTo>
                <a:cubicBezTo>
                  <a:pt x="483" y="121"/>
                  <a:pt x="478" y="114"/>
                  <a:pt x="479" y="109"/>
                </a:cubicBezTo>
                <a:close/>
                <a:moveTo>
                  <a:pt x="844" y="103"/>
                </a:moveTo>
                <a:cubicBezTo>
                  <a:pt x="841" y="103"/>
                  <a:pt x="837" y="104"/>
                  <a:pt x="837" y="105"/>
                </a:cubicBezTo>
                <a:cubicBezTo>
                  <a:pt x="841" y="106"/>
                  <a:pt x="843" y="107"/>
                  <a:pt x="849" y="107"/>
                </a:cubicBezTo>
                <a:cubicBezTo>
                  <a:pt x="851" y="105"/>
                  <a:pt x="848" y="104"/>
                  <a:pt x="844" y="103"/>
                </a:cubicBezTo>
                <a:close/>
                <a:moveTo>
                  <a:pt x="3407" y="101"/>
                </a:moveTo>
                <a:cubicBezTo>
                  <a:pt x="3408" y="104"/>
                  <a:pt x="3407" y="106"/>
                  <a:pt x="3404" y="108"/>
                </a:cubicBezTo>
                <a:lnTo>
                  <a:pt x="3403" y="108"/>
                </a:lnTo>
                <a:cubicBezTo>
                  <a:pt x="3411" y="109"/>
                  <a:pt x="3414" y="101"/>
                  <a:pt x="3407" y="101"/>
                </a:cubicBezTo>
                <a:close/>
                <a:moveTo>
                  <a:pt x="441" y="97"/>
                </a:moveTo>
                <a:cubicBezTo>
                  <a:pt x="437" y="97"/>
                  <a:pt x="429" y="97"/>
                  <a:pt x="430" y="98"/>
                </a:cubicBezTo>
                <a:cubicBezTo>
                  <a:pt x="431" y="100"/>
                  <a:pt x="442" y="103"/>
                  <a:pt x="444" y="100"/>
                </a:cubicBezTo>
                <a:cubicBezTo>
                  <a:pt x="442" y="99"/>
                  <a:pt x="442" y="98"/>
                  <a:pt x="442" y="97"/>
                </a:cubicBezTo>
                <a:lnTo>
                  <a:pt x="441" y="97"/>
                </a:lnTo>
                <a:close/>
                <a:moveTo>
                  <a:pt x="464" y="95"/>
                </a:moveTo>
                <a:cubicBezTo>
                  <a:pt x="465" y="100"/>
                  <a:pt x="456" y="99"/>
                  <a:pt x="456" y="102"/>
                </a:cubicBezTo>
                <a:lnTo>
                  <a:pt x="465" y="102"/>
                </a:lnTo>
                <a:cubicBezTo>
                  <a:pt x="466" y="102"/>
                  <a:pt x="467" y="102"/>
                  <a:pt x="467" y="101"/>
                </a:cubicBezTo>
                <a:cubicBezTo>
                  <a:pt x="456" y="97"/>
                  <a:pt x="486" y="97"/>
                  <a:pt x="487" y="100"/>
                </a:cubicBezTo>
                <a:cubicBezTo>
                  <a:pt x="489" y="94"/>
                  <a:pt x="467" y="99"/>
                  <a:pt x="465" y="95"/>
                </a:cubicBezTo>
                <a:lnTo>
                  <a:pt x="464" y="95"/>
                </a:lnTo>
                <a:close/>
                <a:moveTo>
                  <a:pt x="666" y="95"/>
                </a:moveTo>
                <a:cubicBezTo>
                  <a:pt x="654" y="95"/>
                  <a:pt x="648" y="102"/>
                  <a:pt x="660" y="104"/>
                </a:cubicBezTo>
                <a:cubicBezTo>
                  <a:pt x="657" y="100"/>
                  <a:pt x="666" y="101"/>
                  <a:pt x="671" y="101"/>
                </a:cubicBezTo>
                <a:lnTo>
                  <a:pt x="671" y="95"/>
                </a:lnTo>
                <a:cubicBezTo>
                  <a:pt x="669" y="95"/>
                  <a:pt x="667" y="95"/>
                  <a:pt x="666" y="95"/>
                </a:cubicBezTo>
                <a:close/>
                <a:moveTo>
                  <a:pt x="774" y="90"/>
                </a:moveTo>
                <a:cubicBezTo>
                  <a:pt x="768" y="95"/>
                  <a:pt x="789" y="96"/>
                  <a:pt x="786" y="92"/>
                </a:cubicBezTo>
                <a:cubicBezTo>
                  <a:pt x="785" y="90"/>
                  <a:pt x="779" y="90"/>
                  <a:pt x="774" y="90"/>
                </a:cubicBezTo>
                <a:lnTo>
                  <a:pt x="774" y="90"/>
                </a:lnTo>
                <a:close/>
                <a:moveTo>
                  <a:pt x="749" y="90"/>
                </a:moveTo>
                <a:lnTo>
                  <a:pt x="749" y="93"/>
                </a:lnTo>
                <a:lnTo>
                  <a:pt x="754" y="93"/>
                </a:lnTo>
                <a:lnTo>
                  <a:pt x="754" y="90"/>
                </a:lnTo>
                <a:lnTo>
                  <a:pt x="749" y="90"/>
                </a:lnTo>
                <a:close/>
                <a:moveTo>
                  <a:pt x="594" y="90"/>
                </a:moveTo>
                <a:cubicBezTo>
                  <a:pt x="592" y="97"/>
                  <a:pt x="614" y="93"/>
                  <a:pt x="617" y="90"/>
                </a:cubicBezTo>
                <a:lnTo>
                  <a:pt x="594" y="90"/>
                </a:lnTo>
                <a:close/>
                <a:moveTo>
                  <a:pt x="399" y="90"/>
                </a:moveTo>
                <a:cubicBezTo>
                  <a:pt x="397" y="90"/>
                  <a:pt x="396" y="90"/>
                  <a:pt x="396" y="91"/>
                </a:cubicBezTo>
                <a:cubicBezTo>
                  <a:pt x="405" y="92"/>
                  <a:pt x="398" y="100"/>
                  <a:pt x="413" y="98"/>
                </a:cubicBezTo>
                <a:lnTo>
                  <a:pt x="413" y="91"/>
                </a:lnTo>
                <a:lnTo>
                  <a:pt x="413" y="91"/>
                </a:lnTo>
                <a:cubicBezTo>
                  <a:pt x="407" y="92"/>
                  <a:pt x="402" y="90"/>
                  <a:pt x="399" y="90"/>
                </a:cubicBezTo>
                <a:close/>
                <a:moveTo>
                  <a:pt x="370" y="87"/>
                </a:moveTo>
                <a:cubicBezTo>
                  <a:pt x="365" y="87"/>
                  <a:pt x="369" y="91"/>
                  <a:pt x="361" y="90"/>
                </a:cubicBezTo>
                <a:lnTo>
                  <a:pt x="361" y="90"/>
                </a:lnTo>
                <a:cubicBezTo>
                  <a:pt x="361" y="92"/>
                  <a:pt x="358" y="97"/>
                  <a:pt x="367" y="95"/>
                </a:cubicBezTo>
                <a:cubicBezTo>
                  <a:pt x="363" y="90"/>
                  <a:pt x="373" y="91"/>
                  <a:pt x="373" y="87"/>
                </a:cubicBezTo>
                <a:cubicBezTo>
                  <a:pt x="371" y="87"/>
                  <a:pt x="371" y="87"/>
                  <a:pt x="370" y="87"/>
                </a:cubicBezTo>
                <a:close/>
                <a:moveTo>
                  <a:pt x="624" y="79"/>
                </a:moveTo>
                <a:cubicBezTo>
                  <a:pt x="621" y="83"/>
                  <a:pt x="644" y="83"/>
                  <a:pt x="640" y="79"/>
                </a:cubicBezTo>
                <a:lnTo>
                  <a:pt x="624" y="79"/>
                </a:lnTo>
                <a:close/>
                <a:moveTo>
                  <a:pt x="502" y="79"/>
                </a:moveTo>
                <a:cubicBezTo>
                  <a:pt x="494" y="79"/>
                  <a:pt x="501" y="87"/>
                  <a:pt x="498" y="90"/>
                </a:cubicBezTo>
                <a:lnTo>
                  <a:pt x="505" y="90"/>
                </a:lnTo>
                <a:lnTo>
                  <a:pt x="505" y="79"/>
                </a:lnTo>
                <a:lnTo>
                  <a:pt x="504" y="79"/>
                </a:lnTo>
                <a:cubicBezTo>
                  <a:pt x="504" y="79"/>
                  <a:pt x="503" y="79"/>
                  <a:pt x="502" y="79"/>
                </a:cubicBezTo>
                <a:close/>
                <a:moveTo>
                  <a:pt x="3404" y="77"/>
                </a:moveTo>
                <a:lnTo>
                  <a:pt x="3403" y="77"/>
                </a:lnTo>
                <a:cubicBezTo>
                  <a:pt x="3397" y="78"/>
                  <a:pt x="3394" y="86"/>
                  <a:pt x="3403" y="87"/>
                </a:cubicBezTo>
                <a:cubicBezTo>
                  <a:pt x="3404" y="90"/>
                  <a:pt x="3407" y="91"/>
                  <a:pt x="3411" y="92"/>
                </a:cubicBezTo>
                <a:cubicBezTo>
                  <a:pt x="3414" y="90"/>
                  <a:pt x="3412" y="87"/>
                  <a:pt x="3407" y="85"/>
                </a:cubicBezTo>
                <a:cubicBezTo>
                  <a:pt x="3411" y="82"/>
                  <a:pt x="3416" y="77"/>
                  <a:pt x="3404" y="77"/>
                </a:cubicBezTo>
                <a:close/>
                <a:moveTo>
                  <a:pt x="396" y="76"/>
                </a:moveTo>
                <a:lnTo>
                  <a:pt x="396" y="79"/>
                </a:lnTo>
                <a:lnTo>
                  <a:pt x="404" y="79"/>
                </a:lnTo>
                <a:lnTo>
                  <a:pt x="404" y="76"/>
                </a:lnTo>
                <a:lnTo>
                  <a:pt x="396" y="76"/>
                </a:lnTo>
                <a:close/>
                <a:moveTo>
                  <a:pt x="3229" y="76"/>
                </a:moveTo>
                <a:cubicBezTo>
                  <a:pt x="3228" y="76"/>
                  <a:pt x="3227" y="76"/>
                  <a:pt x="3227" y="77"/>
                </a:cubicBezTo>
                <a:cubicBezTo>
                  <a:pt x="3229" y="77"/>
                  <a:pt x="3230" y="77"/>
                  <a:pt x="3229" y="79"/>
                </a:cubicBezTo>
                <a:cubicBezTo>
                  <a:pt x="3231" y="79"/>
                  <a:pt x="3233" y="79"/>
                  <a:pt x="3235" y="79"/>
                </a:cubicBezTo>
                <a:lnTo>
                  <a:pt x="3235" y="79"/>
                </a:lnTo>
                <a:cubicBezTo>
                  <a:pt x="3239" y="77"/>
                  <a:pt x="3232" y="76"/>
                  <a:pt x="3229" y="76"/>
                </a:cubicBezTo>
                <a:close/>
                <a:moveTo>
                  <a:pt x="3179" y="66"/>
                </a:moveTo>
                <a:cubicBezTo>
                  <a:pt x="3173" y="74"/>
                  <a:pt x="3191" y="68"/>
                  <a:pt x="3179" y="66"/>
                </a:cubicBezTo>
                <a:close/>
                <a:moveTo>
                  <a:pt x="2576" y="55"/>
                </a:moveTo>
                <a:cubicBezTo>
                  <a:pt x="2572" y="55"/>
                  <a:pt x="2576" y="60"/>
                  <a:pt x="2582" y="57"/>
                </a:cubicBezTo>
                <a:cubicBezTo>
                  <a:pt x="2579" y="56"/>
                  <a:pt x="2577" y="55"/>
                  <a:pt x="2576" y="55"/>
                </a:cubicBezTo>
                <a:close/>
                <a:moveTo>
                  <a:pt x="1269" y="52"/>
                </a:moveTo>
                <a:cubicBezTo>
                  <a:pt x="1269" y="51"/>
                  <a:pt x="1264" y="62"/>
                  <a:pt x="1268" y="53"/>
                </a:cubicBezTo>
                <a:cubicBezTo>
                  <a:pt x="1268" y="52"/>
                  <a:pt x="1269" y="52"/>
                  <a:pt x="1269" y="52"/>
                </a:cubicBezTo>
                <a:close/>
                <a:moveTo>
                  <a:pt x="2540" y="40"/>
                </a:moveTo>
                <a:lnTo>
                  <a:pt x="2539" y="43"/>
                </a:lnTo>
                <a:cubicBezTo>
                  <a:pt x="2542" y="43"/>
                  <a:pt x="2544" y="43"/>
                  <a:pt x="2547" y="43"/>
                </a:cubicBezTo>
                <a:lnTo>
                  <a:pt x="2548" y="41"/>
                </a:lnTo>
                <a:cubicBezTo>
                  <a:pt x="2546" y="41"/>
                  <a:pt x="2543" y="40"/>
                  <a:pt x="2540" y="40"/>
                </a:cubicBezTo>
                <a:close/>
                <a:moveTo>
                  <a:pt x="2716" y="19"/>
                </a:moveTo>
                <a:lnTo>
                  <a:pt x="2715" y="22"/>
                </a:lnTo>
                <a:cubicBezTo>
                  <a:pt x="2717" y="23"/>
                  <a:pt x="2718" y="23"/>
                  <a:pt x="2720" y="23"/>
                </a:cubicBezTo>
                <a:lnTo>
                  <a:pt x="2721" y="20"/>
                </a:lnTo>
                <a:cubicBezTo>
                  <a:pt x="2720" y="20"/>
                  <a:pt x="2718" y="19"/>
                  <a:pt x="2716" y="19"/>
                </a:cubicBezTo>
                <a:close/>
                <a:moveTo>
                  <a:pt x="2936" y="16"/>
                </a:moveTo>
                <a:cubicBezTo>
                  <a:pt x="2934" y="16"/>
                  <a:pt x="2934" y="16"/>
                  <a:pt x="2934" y="17"/>
                </a:cubicBezTo>
                <a:cubicBezTo>
                  <a:pt x="2936" y="17"/>
                  <a:pt x="2937" y="18"/>
                  <a:pt x="2936" y="19"/>
                </a:cubicBezTo>
                <a:cubicBezTo>
                  <a:pt x="2937" y="19"/>
                  <a:pt x="2938" y="19"/>
                  <a:pt x="2939" y="19"/>
                </a:cubicBezTo>
                <a:lnTo>
                  <a:pt x="2941" y="19"/>
                </a:lnTo>
                <a:lnTo>
                  <a:pt x="2941" y="19"/>
                </a:lnTo>
                <a:lnTo>
                  <a:pt x="2942" y="19"/>
                </a:lnTo>
                <a:lnTo>
                  <a:pt x="2941" y="19"/>
                </a:lnTo>
                <a:lnTo>
                  <a:pt x="2942" y="19"/>
                </a:lnTo>
                <a:cubicBezTo>
                  <a:pt x="2944" y="17"/>
                  <a:pt x="2939" y="16"/>
                  <a:pt x="2936" y="16"/>
                </a:cubicBezTo>
                <a:close/>
                <a:moveTo>
                  <a:pt x="2063" y="15"/>
                </a:moveTo>
                <a:cubicBezTo>
                  <a:pt x="2057" y="15"/>
                  <a:pt x="2051" y="16"/>
                  <a:pt x="2049" y="18"/>
                </a:cubicBezTo>
                <a:lnTo>
                  <a:pt x="2049" y="19"/>
                </a:lnTo>
                <a:lnTo>
                  <a:pt x="2048" y="19"/>
                </a:lnTo>
                <a:lnTo>
                  <a:pt x="2049" y="19"/>
                </a:lnTo>
                <a:lnTo>
                  <a:pt x="2049" y="19"/>
                </a:lnTo>
                <a:lnTo>
                  <a:pt x="2053" y="19"/>
                </a:lnTo>
                <a:cubicBezTo>
                  <a:pt x="2064" y="19"/>
                  <a:pt x="2069" y="17"/>
                  <a:pt x="2078" y="19"/>
                </a:cubicBezTo>
                <a:cubicBezTo>
                  <a:pt x="2078" y="16"/>
                  <a:pt x="2070" y="14"/>
                  <a:pt x="2063" y="15"/>
                </a:cubicBezTo>
                <a:close/>
                <a:moveTo>
                  <a:pt x="2800" y="0"/>
                </a:moveTo>
                <a:cubicBezTo>
                  <a:pt x="2803" y="0"/>
                  <a:pt x="2806" y="0"/>
                  <a:pt x="2809" y="1"/>
                </a:cubicBezTo>
                <a:cubicBezTo>
                  <a:pt x="2809" y="5"/>
                  <a:pt x="2802" y="3"/>
                  <a:pt x="2801" y="6"/>
                </a:cubicBezTo>
                <a:lnTo>
                  <a:pt x="2824" y="8"/>
                </a:lnTo>
                <a:cubicBezTo>
                  <a:pt x="2823" y="13"/>
                  <a:pt x="2823" y="13"/>
                  <a:pt x="2838" y="15"/>
                </a:cubicBezTo>
                <a:cubicBezTo>
                  <a:pt x="2845" y="14"/>
                  <a:pt x="2845" y="8"/>
                  <a:pt x="2857" y="11"/>
                </a:cubicBezTo>
                <a:cubicBezTo>
                  <a:pt x="2854" y="14"/>
                  <a:pt x="2849" y="20"/>
                  <a:pt x="2858" y="22"/>
                </a:cubicBezTo>
                <a:cubicBezTo>
                  <a:pt x="2858" y="17"/>
                  <a:pt x="2865" y="5"/>
                  <a:pt x="2876" y="2"/>
                </a:cubicBezTo>
                <a:cubicBezTo>
                  <a:pt x="2877" y="3"/>
                  <a:pt x="2879" y="4"/>
                  <a:pt x="2881" y="5"/>
                </a:cubicBezTo>
                <a:cubicBezTo>
                  <a:pt x="2887" y="8"/>
                  <a:pt x="2898" y="8"/>
                  <a:pt x="2904" y="5"/>
                </a:cubicBezTo>
                <a:cubicBezTo>
                  <a:pt x="2915" y="8"/>
                  <a:pt x="2920" y="13"/>
                  <a:pt x="2931" y="17"/>
                </a:cubicBezTo>
                <a:cubicBezTo>
                  <a:pt x="2939" y="12"/>
                  <a:pt x="2947" y="13"/>
                  <a:pt x="2961" y="16"/>
                </a:cubicBezTo>
                <a:cubicBezTo>
                  <a:pt x="2954" y="20"/>
                  <a:pt x="2952" y="21"/>
                  <a:pt x="2963" y="24"/>
                </a:cubicBezTo>
                <a:cubicBezTo>
                  <a:pt x="2966" y="21"/>
                  <a:pt x="2965" y="17"/>
                  <a:pt x="2978" y="17"/>
                </a:cubicBezTo>
                <a:cubicBezTo>
                  <a:pt x="2978" y="24"/>
                  <a:pt x="2988" y="26"/>
                  <a:pt x="2999" y="29"/>
                </a:cubicBezTo>
                <a:cubicBezTo>
                  <a:pt x="3003" y="26"/>
                  <a:pt x="3012" y="24"/>
                  <a:pt x="3021" y="25"/>
                </a:cubicBezTo>
                <a:cubicBezTo>
                  <a:pt x="3022" y="30"/>
                  <a:pt x="3012" y="31"/>
                  <a:pt x="3017" y="34"/>
                </a:cubicBezTo>
                <a:cubicBezTo>
                  <a:pt x="3030" y="36"/>
                  <a:pt x="3033" y="32"/>
                  <a:pt x="3042" y="32"/>
                </a:cubicBezTo>
                <a:cubicBezTo>
                  <a:pt x="3057" y="37"/>
                  <a:pt x="3082" y="44"/>
                  <a:pt x="3073" y="55"/>
                </a:cubicBezTo>
                <a:cubicBezTo>
                  <a:pt x="3087" y="55"/>
                  <a:pt x="3090" y="44"/>
                  <a:pt x="3110" y="44"/>
                </a:cubicBezTo>
                <a:cubicBezTo>
                  <a:pt x="3113" y="48"/>
                  <a:pt x="3106" y="47"/>
                  <a:pt x="3110" y="50"/>
                </a:cubicBezTo>
                <a:cubicBezTo>
                  <a:pt x="3115" y="51"/>
                  <a:pt x="3116" y="49"/>
                  <a:pt x="3119" y="48"/>
                </a:cubicBezTo>
                <a:cubicBezTo>
                  <a:pt x="3116" y="53"/>
                  <a:pt x="3128" y="53"/>
                  <a:pt x="3124" y="57"/>
                </a:cubicBezTo>
                <a:cubicBezTo>
                  <a:pt x="3121" y="57"/>
                  <a:pt x="3117" y="57"/>
                  <a:pt x="3115" y="59"/>
                </a:cubicBezTo>
                <a:cubicBezTo>
                  <a:pt x="3130" y="65"/>
                  <a:pt x="3131" y="62"/>
                  <a:pt x="3147" y="65"/>
                </a:cubicBezTo>
                <a:cubicBezTo>
                  <a:pt x="3155" y="58"/>
                  <a:pt x="3166" y="52"/>
                  <a:pt x="3181" y="49"/>
                </a:cubicBezTo>
                <a:cubicBezTo>
                  <a:pt x="3186" y="50"/>
                  <a:pt x="3185" y="53"/>
                  <a:pt x="3190" y="55"/>
                </a:cubicBezTo>
                <a:cubicBezTo>
                  <a:pt x="3200" y="57"/>
                  <a:pt x="3201" y="52"/>
                  <a:pt x="3209" y="52"/>
                </a:cubicBezTo>
                <a:cubicBezTo>
                  <a:pt x="3220" y="58"/>
                  <a:pt x="3207" y="66"/>
                  <a:pt x="3206" y="71"/>
                </a:cubicBezTo>
                <a:cubicBezTo>
                  <a:pt x="3221" y="72"/>
                  <a:pt x="3220" y="74"/>
                  <a:pt x="3229" y="73"/>
                </a:cubicBezTo>
                <a:cubicBezTo>
                  <a:pt x="3231" y="71"/>
                  <a:pt x="3229" y="65"/>
                  <a:pt x="3235" y="66"/>
                </a:cubicBezTo>
                <a:cubicBezTo>
                  <a:pt x="3257" y="68"/>
                  <a:pt x="3265" y="53"/>
                  <a:pt x="3276" y="67"/>
                </a:cubicBezTo>
                <a:lnTo>
                  <a:pt x="3272" y="76"/>
                </a:lnTo>
                <a:cubicBezTo>
                  <a:pt x="3283" y="78"/>
                  <a:pt x="3279" y="86"/>
                  <a:pt x="3297" y="86"/>
                </a:cubicBezTo>
                <a:cubicBezTo>
                  <a:pt x="3304" y="86"/>
                  <a:pt x="3303" y="80"/>
                  <a:pt x="3312" y="82"/>
                </a:cubicBezTo>
                <a:cubicBezTo>
                  <a:pt x="3325" y="87"/>
                  <a:pt x="3335" y="92"/>
                  <a:pt x="3346" y="98"/>
                </a:cubicBezTo>
                <a:cubicBezTo>
                  <a:pt x="3355" y="96"/>
                  <a:pt x="3361" y="92"/>
                  <a:pt x="3377" y="95"/>
                </a:cubicBezTo>
                <a:cubicBezTo>
                  <a:pt x="3378" y="92"/>
                  <a:pt x="3381" y="88"/>
                  <a:pt x="3378" y="85"/>
                </a:cubicBezTo>
                <a:cubicBezTo>
                  <a:pt x="3363" y="85"/>
                  <a:pt x="3335" y="81"/>
                  <a:pt x="3334" y="73"/>
                </a:cubicBezTo>
                <a:cubicBezTo>
                  <a:pt x="3339" y="63"/>
                  <a:pt x="3358" y="71"/>
                  <a:pt x="3370" y="69"/>
                </a:cubicBezTo>
                <a:cubicBezTo>
                  <a:pt x="3365" y="61"/>
                  <a:pt x="3348" y="55"/>
                  <a:pt x="3330" y="55"/>
                </a:cubicBezTo>
                <a:cubicBezTo>
                  <a:pt x="3326" y="53"/>
                  <a:pt x="3330" y="49"/>
                  <a:pt x="3321" y="48"/>
                </a:cubicBezTo>
                <a:cubicBezTo>
                  <a:pt x="3304" y="45"/>
                  <a:pt x="3315" y="62"/>
                  <a:pt x="3301" y="61"/>
                </a:cubicBezTo>
                <a:cubicBezTo>
                  <a:pt x="3301" y="60"/>
                  <a:pt x="3297" y="59"/>
                  <a:pt x="3293" y="59"/>
                </a:cubicBezTo>
                <a:cubicBezTo>
                  <a:pt x="3300" y="50"/>
                  <a:pt x="3288" y="47"/>
                  <a:pt x="3290" y="39"/>
                </a:cubicBezTo>
                <a:cubicBezTo>
                  <a:pt x="3307" y="35"/>
                  <a:pt x="3333" y="44"/>
                  <a:pt x="3354" y="47"/>
                </a:cubicBezTo>
                <a:cubicBezTo>
                  <a:pt x="3365" y="45"/>
                  <a:pt x="3384" y="43"/>
                  <a:pt x="3388" y="50"/>
                </a:cubicBezTo>
                <a:cubicBezTo>
                  <a:pt x="3386" y="55"/>
                  <a:pt x="3374" y="53"/>
                  <a:pt x="3374" y="60"/>
                </a:cubicBezTo>
                <a:cubicBezTo>
                  <a:pt x="3388" y="62"/>
                  <a:pt x="3389" y="67"/>
                  <a:pt x="3400" y="69"/>
                </a:cubicBezTo>
                <a:cubicBezTo>
                  <a:pt x="3414" y="66"/>
                  <a:pt x="3429" y="71"/>
                  <a:pt x="3442" y="74"/>
                </a:cubicBezTo>
                <a:cubicBezTo>
                  <a:pt x="3443" y="82"/>
                  <a:pt x="3438" y="91"/>
                  <a:pt x="3429" y="98"/>
                </a:cubicBezTo>
                <a:cubicBezTo>
                  <a:pt x="3442" y="109"/>
                  <a:pt x="3444" y="123"/>
                  <a:pt x="3434" y="136"/>
                </a:cubicBezTo>
                <a:cubicBezTo>
                  <a:pt x="3437" y="137"/>
                  <a:pt x="3441" y="136"/>
                  <a:pt x="3446" y="139"/>
                </a:cubicBezTo>
                <a:cubicBezTo>
                  <a:pt x="3439" y="148"/>
                  <a:pt x="3453" y="150"/>
                  <a:pt x="3460" y="156"/>
                </a:cubicBezTo>
                <a:cubicBezTo>
                  <a:pt x="3438" y="166"/>
                  <a:pt x="3483" y="182"/>
                  <a:pt x="3454" y="191"/>
                </a:cubicBezTo>
                <a:cubicBezTo>
                  <a:pt x="3450" y="191"/>
                  <a:pt x="3449" y="190"/>
                  <a:pt x="3449" y="188"/>
                </a:cubicBezTo>
                <a:cubicBezTo>
                  <a:pt x="3440" y="194"/>
                  <a:pt x="3456" y="197"/>
                  <a:pt x="3457" y="200"/>
                </a:cubicBezTo>
                <a:cubicBezTo>
                  <a:pt x="3477" y="198"/>
                  <a:pt x="3464" y="180"/>
                  <a:pt x="3492" y="181"/>
                </a:cubicBezTo>
                <a:cubicBezTo>
                  <a:pt x="3495" y="187"/>
                  <a:pt x="3494" y="192"/>
                  <a:pt x="3489" y="198"/>
                </a:cubicBezTo>
                <a:cubicBezTo>
                  <a:pt x="3494" y="200"/>
                  <a:pt x="3500" y="202"/>
                  <a:pt x="3506" y="203"/>
                </a:cubicBezTo>
                <a:cubicBezTo>
                  <a:pt x="3503" y="207"/>
                  <a:pt x="3505" y="208"/>
                  <a:pt x="3509" y="211"/>
                </a:cubicBezTo>
                <a:cubicBezTo>
                  <a:pt x="3507" y="215"/>
                  <a:pt x="3502" y="219"/>
                  <a:pt x="3494" y="221"/>
                </a:cubicBezTo>
                <a:cubicBezTo>
                  <a:pt x="3502" y="223"/>
                  <a:pt x="3502" y="228"/>
                  <a:pt x="3506" y="232"/>
                </a:cubicBezTo>
                <a:cubicBezTo>
                  <a:pt x="3502" y="236"/>
                  <a:pt x="3493" y="237"/>
                  <a:pt x="3492" y="241"/>
                </a:cubicBezTo>
                <a:cubicBezTo>
                  <a:pt x="3475" y="241"/>
                  <a:pt x="3477" y="239"/>
                  <a:pt x="3466" y="237"/>
                </a:cubicBezTo>
                <a:cubicBezTo>
                  <a:pt x="3458" y="239"/>
                  <a:pt x="3467" y="243"/>
                  <a:pt x="3466" y="246"/>
                </a:cubicBezTo>
                <a:cubicBezTo>
                  <a:pt x="3475" y="244"/>
                  <a:pt x="3475" y="246"/>
                  <a:pt x="3486" y="246"/>
                </a:cubicBezTo>
                <a:cubicBezTo>
                  <a:pt x="3473" y="248"/>
                  <a:pt x="3480" y="261"/>
                  <a:pt x="3492" y="263"/>
                </a:cubicBezTo>
                <a:cubicBezTo>
                  <a:pt x="3490" y="265"/>
                  <a:pt x="3487" y="267"/>
                  <a:pt x="3486" y="269"/>
                </a:cubicBezTo>
                <a:cubicBezTo>
                  <a:pt x="3505" y="274"/>
                  <a:pt x="3505" y="287"/>
                  <a:pt x="3520" y="294"/>
                </a:cubicBezTo>
                <a:cubicBezTo>
                  <a:pt x="3511" y="297"/>
                  <a:pt x="3511" y="305"/>
                  <a:pt x="3503" y="310"/>
                </a:cubicBezTo>
                <a:cubicBezTo>
                  <a:pt x="3505" y="314"/>
                  <a:pt x="3516" y="315"/>
                  <a:pt x="3523" y="317"/>
                </a:cubicBezTo>
                <a:cubicBezTo>
                  <a:pt x="3529" y="314"/>
                  <a:pt x="3536" y="309"/>
                  <a:pt x="3549" y="313"/>
                </a:cubicBezTo>
                <a:cubicBezTo>
                  <a:pt x="3541" y="319"/>
                  <a:pt x="3550" y="322"/>
                  <a:pt x="3546" y="329"/>
                </a:cubicBezTo>
                <a:cubicBezTo>
                  <a:pt x="3528" y="331"/>
                  <a:pt x="3533" y="322"/>
                  <a:pt x="3518" y="322"/>
                </a:cubicBezTo>
                <a:cubicBezTo>
                  <a:pt x="3515" y="323"/>
                  <a:pt x="3515" y="324"/>
                  <a:pt x="3512" y="324"/>
                </a:cubicBezTo>
                <a:cubicBezTo>
                  <a:pt x="3515" y="328"/>
                  <a:pt x="3519" y="327"/>
                  <a:pt x="3512" y="331"/>
                </a:cubicBezTo>
                <a:cubicBezTo>
                  <a:pt x="3512" y="331"/>
                  <a:pt x="3512" y="331"/>
                  <a:pt x="3512" y="331"/>
                </a:cubicBezTo>
                <a:cubicBezTo>
                  <a:pt x="3512" y="334"/>
                  <a:pt x="3517" y="336"/>
                  <a:pt x="3523" y="336"/>
                </a:cubicBezTo>
                <a:cubicBezTo>
                  <a:pt x="3518" y="337"/>
                  <a:pt x="3523" y="343"/>
                  <a:pt x="3518" y="343"/>
                </a:cubicBezTo>
                <a:cubicBezTo>
                  <a:pt x="3542" y="343"/>
                  <a:pt x="3584" y="365"/>
                  <a:pt x="3541" y="365"/>
                </a:cubicBezTo>
                <a:cubicBezTo>
                  <a:pt x="3537" y="360"/>
                  <a:pt x="3550" y="364"/>
                  <a:pt x="3546" y="359"/>
                </a:cubicBezTo>
                <a:cubicBezTo>
                  <a:pt x="3546" y="359"/>
                  <a:pt x="3545" y="359"/>
                  <a:pt x="3545" y="358"/>
                </a:cubicBezTo>
                <a:cubicBezTo>
                  <a:pt x="3541" y="357"/>
                  <a:pt x="3536" y="356"/>
                  <a:pt x="3532" y="358"/>
                </a:cubicBezTo>
                <a:cubicBezTo>
                  <a:pt x="3538" y="363"/>
                  <a:pt x="3532" y="369"/>
                  <a:pt x="3541" y="370"/>
                </a:cubicBezTo>
                <a:cubicBezTo>
                  <a:pt x="3538" y="375"/>
                  <a:pt x="3530" y="370"/>
                  <a:pt x="3526" y="373"/>
                </a:cubicBezTo>
                <a:cubicBezTo>
                  <a:pt x="3531" y="388"/>
                  <a:pt x="3533" y="403"/>
                  <a:pt x="3563" y="406"/>
                </a:cubicBezTo>
                <a:cubicBezTo>
                  <a:pt x="3562" y="412"/>
                  <a:pt x="3557" y="418"/>
                  <a:pt x="3549" y="424"/>
                </a:cubicBezTo>
                <a:cubicBezTo>
                  <a:pt x="3548" y="428"/>
                  <a:pt x="3558" y="428"/>
                  <a:pt x="3561" y="431"/>
                </a:cubicBezTo>
                <a:cubicBezTo>
                  <a:pt x="3560" y="434"/>
                  <a:pt x="3552" y="434"/>
                  <a:pt x="3549" y="436"/>
                </a:cubicBezTo>
                <a:cubicBezTo>
                  <a:pt x="3570" y="437"/>
                  <a:pt x="3590" y="467"/>
                  <a:pt x="3549" y="466"/>
                </a:cubicBezTo>
                <a:cubicBezTo>
                  <a:pt x="3548" y="469"/>
                  <a:pt x="3554" y="469"/>
                  <a:pt x="3552" y="473"/>
                </a:cubicBezTo>
                <a:cubicBezTo>
                  <a:pt x="3518" y="476"/>
                  <a:pt x="3540" y="495"/>
                  <a:pt x="3526" y="503"/>
                </a:cubicBezTo>
                <a:cubicBezTo>
                  <a:pt x="3529" y="505"/>
                  <a:pt x="3530" y="507"/>
                  <a:pt x="3538" y="507"/>
                </a:cubicBezTo>
                <a:cubicBezTo>
                  <a:pt x="3547" y="507"/>
                  <a:pt x="3548" y="503"/>
                  <a:pt x="3552" y="500"/>
                </a:cubicBezTo>
                <a:cubicBezTo>
                  <a:pt x="3559" y="502"/>
                  <a:pt x="3569" y="502"/>
                  <a:pt x="3575" y="504"/>
                </a:cubicBezTo>
                <a:cubicBezTo>
                  <a:pt x="3578" y="510"/>
                  <a:pt x="3568" y="513"/>
                  <a:pt x="3578" y="515"/>
                </a:cubicBezTo>
                <a:cubicBezTo>
                  <a:pt x="3576" y="519"/>
                  <a:pt x="3566" y="518"/>
                  <a:pt x="3563" y="522"/>
                </a:cubicBezTo>
                <a:cubicBezTo>
                  <a:pt x="3564" y="528"/>
                  <a:pt x="3581" y="526"/>
                  <a:pt x="3586" y="529"/>
                </a:cubicBezTo>
                <a:cubicBezTo>
                  <a:pt x="3576" y="532"/>
                  <a:pt x="3582" y="543"/>
                  <a:pt x="3563" y="543"/>
                </a:cubicBezTo>
                <a:cubicBezTo>
                  <a:pt x="3568" y="547"/>
                  <a:pt x="3563" y="548"/>
                  <a:pt x="3563" y="554"/>
                </a:cubicBezTo>
                <a:cubicBezTo>
                  <a:pt x="3556" y="550"/>
                  <a:pt x="3558" y="542"/>
                  <a:pt x="3541" y="544"/>
                </a:cubicBezTo>
                <a:cubicBezTo>
                  <a:pt x="3541" y="545"/>
                  <a:pt x="3546" y="545"/>
                  <a:pt x="3549" y="545"/>
                </a:cubicBezTo>
                <a:cubicBezTo>
                  <a:pt x="3544" y="557"/>
                  <a:pt x="3547" y="568"/>
                  <a:pt x="3558" y="578"/>
                </a:cubicBezTo>
                <a:cubicBezTo>
                  <a:pt x="3542" y="585"/>
                  <a:pt x="3543" y="599"/>
                  <a:pt x="3532" y="604"/>
                </a:cubicBezTo>
                <a:cubicBezTo>
                  <a:pt x="3534" y="606"/>
                  <a:pt x="3541" y="606"/>
                  <a:pt x="3546" y="607"/>
                </a:cubicBezTo>
                <a:cubicBezTo>
                  <a:pt x="3546" y="603"/>
                  <a:pt x="3541" y="601"/>
                  <a:pt x="3541" y="597"/>
                </a:cubicBezTo>
                <a:cubicBezTo>
                  <a:pt x="3548" y="594"/>
                  <a:pt x="3556" y="585"/>
                  <a:pt x="3572" y="591"/>
                </a:cubicBezTo>
                <a:cubicBezTo>
                  <a:pt x="3568" y="598"/>
                  <a:pt x="3566" y="597"/>
                  <a:pt x="3578" y="600"/>
                </a:cubicBezTo>
                <a:cubicBezTo>
                  <a:pt x="3578" y="609"/>
                  <a:pt x="3559" y="609"/>
                  <a:pt x="3546" y="611"/>
                </a:cubicBezTo>
                <a:cubicBezTo>
                  <a:pt x="3546" y="615"/>
                  <a:pt x="3560" y="613"/>
                  <a:pt x="3563" y="615"/>
                </a:cubicBezTo>
                <a:cubicBezTo>
                  <a:pt x="3564" y="625"/>
                  <a:pt x="3544" y="624"/>
                  <a:pt x="3535" y="629"/>
                </a:cubicBezTo>
                <a:cubicBezTo>
                  <a:pt x="3536" y="636"/>
                  <a:pt x="3540" y="643"/>
                  <a:pt x="3546" y="650"/>
                </a:cubicBezTo>
                <a:cubicBezTo>
                  <a:pt x="3542" y="651"/>
                  <a:pt x="3542" y="650"/>
                  <a:pt x="3538" y="650"/>
                </a:cubicBezTo>
                <a:cubicBezTo>
                  <a:pt x="3545" y="653"/>
                  <a:pt x="3549" y="657"/>
                  <a:pt x="3549" y="662"/>
                </a:cubicBezTo>
                <a:cubicBezTo>
                  <a:pt x="3526" y="659"/>
                  <a:pt x="3543" y="675"/>
                  <a:pt x="3529" y="676"/>
                </a:cubicBezTo>
                <a:cubicBezTo>
                  <a:pt x="3533" y="678"/>
                  <a:pt x="3539" y="679"/>
                  <a:pt x="3538" y="684"/>
                </a:cubicBezTo>
                <a:cubicBezTo>
                  <a:pt x="3533" y="685"/>
                  <a:pt x="3528" y="686"/>
                  <a:pt x="3523" y="685"/>
                </a:cubicBezTo>
                <a:cubicBezTo>
                  <a:pt x="3526" y="687"/>
                  <a:pt x="3527" y="689"/>
                  <a:pt x="3526" y="691"/>
                </a:cubicBezTo>
                <a:cubicBezTo>
                  <a:pt x="3526" y="691"/>
                  <a:pt x="3527" y="691"/>
                  <a:pt x="3527" y="691"/>
                </a:cubicBezTo>
                <a:cubicBezTo>
                  <a:pt x="3542" y="687"/>
                  <a:pt x="3559" y="690"/>
                  <a:pt x="3566" y="698"/>
                </a:cubicBezTo>
                <a:lnTo>
                  <a:pt x="3543" y="698"/>
                </a:lnTo>
                <a:cubicBezTo>
                  <a:pt x="3531" y="703"/>
                  <a:pt x="3529" y="709"/>
                  <a:pt x="3526" y="722"/>
                </a:cubicBezTo>
                <a:cubicBezTo>
                  <a:pt x="3530" y="727"/>
                  <a:pt x="3532" y="723"/>
                  <a:pt x="3541" y="725"/>
                </a:cubicBezTo>
                <a:cubicBezTo>
                  <a:pt x="3527" y="728"/>
                  <a:pt x="3542" y="738"/>
                  <a:pt x="3523" y="740"/>
                </a:cubicBezTo>
                <a:cubicBezTo>
                  <a:pt x="3535" y="744"/>
                  <a:pt x="3537" y="754"/>
                  <a:pt x="3535" y="765"/>
                </a:cubicBezTo>
                <a:cubicBezTo>
                  <a:pt x="3527" y="765"/>
                  <a:pt x="3529" y="762"/>
                  <a:pt x="3523" y="765"/>
                </a:cubicBezTo>
                <a:cubicBezTo>
                  <a:pt x="3527" y="773"/>
                  <a:pt x="3523" y="772"/>
                  <a:pt x="3515" y="777"/>
                </a:cubicBezTo>
                <a:cubicBezTo>
                  <a:pt x="3517" y="776"/>
                  <a:pt x="3520" y="776"/>
                  <a:pt x="3523" y="776"/>
                </a:cubicBezTo>
                <a:cubicBezTo>
                  <a:pt x="3521" y="794"/>
                  <a:pt x="3520" y="810"/>
                  <a:pt x="3541" y="822"/>
                </a:cubicBezTo>
                <a:cubicBezTo>
                  <a:pt x="3538" y="823"/>
                  <a:pt x="3536" y="824"/>
                  <a:pt x="3535" y="826"/>
                </a:cubicBezTo>
                <a:cubicBezTo>
                  <a:pt x="3534" y="825"/>
                  <a:pt x="3534" y="825"/>
                  <a:pt x="3535" y="825"/>
                </a:cubicBezTo>
                <a:cubicBezTo>
                  <a:pt x="3533" y="825"/>
                  <a:pt x="3531" y="825"/>
                  <a:pt x="3529" y="825"/>
                </a:cubicBezTo>
                <a:cubicBezTo>
                  <a:pt x="3526" y="827"/>
                  <a:pt x="3530" y="828"/>
                  <a:pt x="3533" y="828"/>
                </a:cubicBezTo>
                <a:cubicBezTo>
                  <a:pt x="3532" y="830"/>
                  <a:pt x="3531" y="831"/>
                  <a:pt x="3531" y="833"/>
                </a:cubicBezTo>
                <a:cubicBezTo>
                  <a:pt x="3524" y="832"/>
                  <a:pt x="3515" y="831"/>
                  <a:pt x="3513" y="833"/>
                </a:cubicBezTo>
                <a:cubicBezTo>
                  <a:pt x="3516" y="840"/>
                  <a:pt x="3505" y="855"/>
                  <a:pt x="3513" y="861"/>
                </a:cubicBezTo>
                <a:cubicBezTo>
                  <a:pt x="3506" y="864"/>
                  <a:pt x="3497" y="866"/>
                  <a:pt x="3495" y="872"/>
                </a:cubicBezTo>
                <a:cubicBezTo>
                  <a:pt x="3498" y="873"/>
                  <a:pt x="3500" y="874"/>
                  <a:pt x="3501" y="875"/>
                </a:cubicBezTo>
                <a:cubicBezTo>
                  <a:pt x="3504" y="879"/>
                  <a:pt x="3500" y="883"/>
                  <a:pt x="3493" y="885"/>
                </a:cubicBezTo>
                <a:cubicBezTo>
                  <a:pt x="3488" y="880"/>
                  <a:pt x="3475" y="884"/>
                  <a:pt x="3467" y="883"/>
                </a:cubicBezTo>
                <a:cubicBezTo>
                  <a:pt x="3467" y="888"/>
                  <a:pt x="3466" y="892"/>
                  <a:pt x="3454" y="889"/>
                </a:cubicBezTo>
                <a:cubicBezTo>
                  <a:pt x="3450" y="895"/>
                  <a:pt x="3464" y="892"/>
                  <a:pt x="3461" y="897"/>
                </a:cubicBezTo>
                <a:cubicBezTo>
                  <a:pt x="3445" y="908"/>
                  <a:pt x="3447" y="926"/>
                  <a:pt x="3448" y="940"/>
                </a:cubicBezTo>
                <a:cubicBezTo>
                  <a:pt x="3457" y="934"/>
                  <a:pt x="3448" y="927"/>
                  <a:pt x="3454" y="914"/>
                </a:cubicBezTo>
                <a:cubicBezTo>
                  <a:pt x="3471" y="919"/>
                  <a:pt x="3493" y="928"/>
                  <a:pt x="3475" y="939"/>
                </a:cubicBezTo>
                <a:cubicBezTo>
                  <a:pt x="3483" y="945"/>
                  <a:pt x="3485" y="952"/>
                  <a:pt x="3479" y="958"/>
                </a:cubicBezTo>
                <a:cubicBezTo>
                  <a:pt x="3505" y="964"/>
                  <a:pt x="3471" y="991"/>
                  <a:pt x="3460" y="978"/>
                </a:cubicBezTo>
                <a:cubicBezTo>
                  <a:pt x="3454" y="986"/>
                  <a:pt x="3453" y="994"/>
                  <a:pt x="3458" y="1002"/>
                </a:cubicBezTo>
                <a:cubicBezTo>
                  <a:pt x="3466" y="1003"/>
                  <a:pt x="3462" y="997"/>
                  <a:pt x="3473" y="1000"/>
                </a:cubicBezTo>
                <a:cubicBezTo>
                  <a:pt x="3471" y="1002"/>
                  <a:pt x="3475" y="1003"/>
                  <a:pt x="3474" y="1005"/>
                </a:cubicBezTo>
                <a:cubicBezTo>
                  <a:pt x="3461" y="1006"/>
                  <a:pt x="3450" y="1004"/>
                  <a:pt x="3441" y="1010"/>
                </a:cubicBezTo>
                <a:cubicBezTo>
                  <a:pt x="3449" y="1016"/>
                  <a:pt x="3454" y="1011"/>
                  <a:pt x="3467" y="1012"/>
                </a:cubicBezTo>
                <a:cubicBezTo>
                  <a:pt x="3469" y="1023"/>
                  <a:pt x="3457" y="1020"/>
                  <a:pt x="3453" y="1022"/>
                </a:cubicBezTo>
                <a:cubicBezTo>
                  <a:pt x="3456" y="1028"/>
                  <a:pt x="3472" y="1022"/>
                  <a:pt x="3472" y="1028"/>
                </a:cubicBezTo>
                <a:cubicBezTo>
                  <a:pt x="3465" y="1035"/>
                  <a:pt x="3463" y="1043"/>
                  <a:pt x="3464" y="1050"/>
                </a:cubicBezTo>
                <a:cubicBezTo>
                  <a:pt x="3457" y="1049"/>
                  <a:pt x="3455" y="1052"/>
                  <a:pt x="3449" y="1052"/>
                </a:cubicBezTo>
                <a:cubicBezTo>
                  <a:pt x="3444" y="1058"/>
                  <a:pt x="3456" y="1058"/>
                  <a:pt x="3453" y="1063"/>
                </a:cubicBezTo>
                <a:cubicBezTo>
                  <a:pt x="3443" y="1067"/>
                  <a:pt x="3446" y="1062"/>
                  <a:pt x="3438" y="1064"/>
                </a:cubicBezTo>
                <a:cubicBezTo>
                  <a:pt x="3436" y="1069"/>
                  <a:pt x="3439" y="1073"/>
                  <a:pt x="3447" y="1077"/>
                </a:cubicBezTo>
                <a:cubicBezTo>
                  <a:pt x="3436" y="1076"/>
                  <a:pt x="3437" y="1082"/>
                  <a:pt x="3436" y="1087"/>
                </a:cubicBezTo>
                <a:cubicBezTo>
                  <a:pt x="3449" y="1088"/>
                  <a:pt x="3442" y="1097"/>
                  <a:pt x="3453" y="1099"/>
                </a:cubicBezTo>
                <a:cubicBezTo>
                  <a:pt x="3464" y="1102"/>
                  <a:pt x="3455" y="1093"/>
                  <a:pt x="3463" y="1094"/>
                </a:cubicBezTo>
                <a:cubicBezTo>
                  <a:pt x="3466" y="1095"/>
                  <a:pt x="3469" y="1096"/>
                  <a:pt x="3471" y="1097"/>
                </a:cubicBezTo>
                <a:cubicBezTo>
                  <a:pt x="3444" y="1098"/>
                  <a:pt x="3468" y="1111"/>
                  <a:pt x="3452" y="1117"/>
                </a:cubicBezTo>
                <a:cubicBezTo>
                  <a:pt x="3457" y="1119"/>
                  <a:pt x="3459" y="1122"/>
                  <a:pt x="3465" y="1123"/>
                </a:cubicBezTo>
                <a:cubicBezTo>
                  <a:pt x="3457" y="1126"/>
                  <a:pt x="3455" y="1132"/>
                  <a:pt x="3450" y="1138"/>
                </a:cubicBezTo>
                <a:cubicBezTo>
                  <a:pt x="3463" y="1141"/>
                  <a:pt x="3460" y="1153"/>
                  <a:pt x="3452" y="1157"/>
                </a:cubicBezTo>
                <a:cubicBezTo>
                  <a:pt x="3463" y="1158"/>
                  <a:pt x="3474" y="1160"/>
                  <a:pt x="3484" y="1163"/>
                </a:cubicBezTo>
                <a:cubicBezTo>
                  <a:pt x="3488" y="1155"/>
                  <a:pt x="3483" y="1150"/>
                  <a:pt x="3485" y="1143"/>
                </a:cubicBezTo>
                <a:cubicBezTo>
                  <a:pt x="3500" y="1144"/>
                  <a:pt x="3499" y="1143"/>
                  <a:pt x="3510" y="1147"/>
                </a:cubicBezTo>
                <a:cubicBezTo>
                  <a:pt x="3502" y="1146"/>
                  <a:pt x="3495" y="1146"/>
                  <a:pt x="3495" y="1150"/>
                </a:cubicBezTo>
                <a:cubicBezTo>
                  <a:pt x="3514" y="1155"/>
                  <a:pt x="3503" y="1175"/>
                  <a:pt x="3508" y="1181"/>
                </a:cubicBezTo>
                <a:cubicBezTo>
                  <a:pt x="3487" y="1182"/>
                  <a:pt x="3497" y="1193"/>
                  <a:pt x="3482" y="1195"/>
                </a:cubicBezTo>
                <a:cubicBezTo>
                  <a:pt x="3480" y="1192"/>
                  <a:pt x="3473" y="1190"/>
                  <a:pt x="3463" y="1190"/>
                </a:cubicBezTo>
                <a:cubicBezTo>
                  <a:pt x="3460" y="1194"/>
                  <a:pt x="3466" y="1195"/>
                  <a:pt x="3463" y="1200"/>
                </a:cubicBezTo>
                <a:cubicBezTo>
                  <a:pt x="3471" y="1201"/>
                  <a:pt x="3474" y="1199"/>
                  <a:pt x="3480" y="1199"/>
                </a:cubicBezTo>
                <a:cubicBezTo>
                  <a:pt x="3476" y="1201"/>
                  <a:pt x="3475" y="1204"/>
                  <a:pt x="3482" y="1205"/>
                </a:cubicBezTo>
                <a:cubicBezTo>
                  <a:pt x="3483" y="1203"/>
                  <a:pt x="3483" y="1200"/>
                  <a:pt x="3489" y="1201"/>
                </a:cubicBezTo>
                <a:cubicBezTo>
                  <a:pt x="3489" y="1203"/>
                  <a:pt x="3484" y="1204"/>
                  <a:pt x="3484" y="1206"/>
                </a:cubicBezTo>
                <a:cubicBezTo>
                  <a:pt x="3498" y="1207"/>
                  <a:pt x="3507" y="1212"/>
                  <a:pt x="3503" y="1214"/>
                </a:cubicBezTo>
                <a:cubicBezTo>
                  <a:pt x="3513" y="1215"/>
                  <a:pt x="3524" y="1215"/>
                  <a:pt x="3534" y="1214"/>
                </a:cubicBezTo>
                <a:cubicBezTo>
                  <a:pt x="3534" y="1209"/>
                  <a:pt x="3522" y="1209"/>
                  <a:pt x="3519" y="1206"/>
                </a:cubicBezTo>
                <a:cubicBezTo>
                  <a:pt x="3533" y="1202"/>
                  <a:pt x="3550" y="1197"/>
                  <a:pt x="3551" y="1189"/>
                </a:cubicBezTo>
                <a:cubicBezTo>
                  <a:pt x="3552" y="1191"/>
                  <a:pt x="3564" y="1188"/>
                  <a:pt x="3565" y="1192"/>
                </a:cubicBezTo>
                <a:cubicBezTo>
                  <a:pt x="3566" y="1196"/>
                  <a:pt x="3552" y="1190"/>
                  <a:pt x="3553" y="1194"/>
                </a:cubicBezTo>
                <a:cubicBezTo>
                  <a:pt x="3560" y="1195"/>
                  <a:pt x="3568" y="1195"/>
                  <a:pt x="3576" y="1195"/>
                </a:cubicBezTo>
                <a:cubicBezTo>
                  <a:pt x="3582" y="1192"/>
                  <a:pt x="3587" y="1188"/>
                  <a:pt x="3590" y="1184"/>
                </a:cubicBezTo>
                <a:cubicBezTo>
                  <a:pt x="3579" y="1182"/>
                  <a:pt x="3574" y="1186"/>
                  <a:pt x="3570" y="1181"/>
                </a:cubicBezTo>
                <a:cubicBezTo>
                  <a:pt x="3584" y="1181"/>
                  <a:pt x="3577" y="1176"/>
                  <a:pt x="3575" y="1172"/>
                </a:cubicBezTo>
                <a:cubicBezTo>
                  <a:pt x="3584" y="1172"/>
                  <a:pt x="3582" y="1165"/>
                  <a:pt x="3594" y="1166"/>
                </a:cubicBezTo>
                <a:cubicBezTo>
                  <a:pt x="3595" y="1178"/>
                  <a:pt x="3620" y="1175"/>
                  <a:pt x="3618" y="1185"/>
                </a:cubicBezTo>
                <a:cubicBezTo>
                  <a:pt x="3611" y="1185"/>
                  <a:pt x="3602" y="1184"/>
                  <a:pt x="3601" y="1187"/>
                </a:cubicBezTo>
                <a:cubicBezTo>
                  <a:pt x="3606" y="1189"/>
                  <a:pt x="3607" y="1196"/>
                  <a:pt x="3598" y="1197"/>
                </a:cubicBezTo>
                <a:cubicBezTo>
                  <a:pt x="3601" y="1198"/>
                  <a:pt x="3609" y="1197"/>
                  <a:pt x="3606" y="1201"/>
                </a:cubicBezTo>
                <a:cubicBezTo>
                  <a:pt x="3608" y="1206"/>
                  <a:pt x="3596" y="1202"/>
                  <a:pt x="3596" y="1206"/>
                </a:cubicBezTo>
                <a:cubicBezTo>
                  <a:pt x="3600" y="1206"/>
                  <a:pt x="3605" y="1206"/>
                  <a:pt x="3605" y="1208"/>
                </a:cubicBezTo>
                <a:cubicBezTo>
                  <a:pt x="3597" y="1208"/>
                  <a:pt x="3592" y="1209"/>
                  <a:pt x="3589" y="1211"/>
                </a:cubicBezTo>
                <a:cubicBezTo>
                  <a:pt x="3596" y="1217"/>
                  <a:pt x="3605" y="1212"/>
                  <a:pt x="3617" y="1213"/>
                </a:cubicBezTo>
                <a:lnTo>
                  <a:pt x="3616" y="1221"/>
                </a:lnTo>
                <a:cubicBezTo>
                  <a:pt x="3606" y="1221"/>
                  <a:pt x="3602" y="1224"/>
                  <a:pt x="3593" y="1221"/>
                </a:cubicBezTo>
                <a:cubicBezTo>
                  <a:pt x="3591" y="1223"/>
                  <a:pt x="3594" y="1228"/>
                  <a:pt x="3588" y="1227"/>
                </a:cubicBezTo>
                <a:cubicBezTo>
                  <a:pt x="3575" y="1229"/>
                  <a:pt x="3587" y="1221"/>
                  <a:pt x="3573" y="1223"/>
                </a:cubicBezTo>
                <a:cubicBezTo>
                  <a:pt x="3570" y="1226"/>
                  <a:pt x="3561" y="1226"/>
                  <a:pt x="3559" y="1230"/>
                </a:cubicBezTo>
                <a:cubicBezTo>
                  <a:pt x="3562" y="1233"/>
                  <a:pt x="3571" y="1234"/>
                  <a:pt x="3566" y="1240"/>
                </a:cubicBezTo>
                <a:cubicBezTo>
                  <a:pt x="3555" y="1241"/>
                  <a:pt x="3545" y="1241"/>
                  <a:pt x="3534" y="1241"/>
                </a:cubicBezTo>
                <a:cubicBezTo>
                  <a:pt x="3540" y="1244"/>
                  <a:pt x="3525" y="1248"/>
                  <a:pt x="3513" y="1245"/>
                </a:cubicBezTo>
                <a:cubicBezTo>
                  <a:pt x="3512" y="1249"/>
                  <a:pt x="3517" y="1250"/>
                  <a:pt x="3514" y="1254"/>
                </a:cubicBezTo>
                <a:cubicBezTo>
                  <a:pt x="3487" y="1249"/>
                  <a:pt x="3501" y="1269"/>
                  <a:pt x="3513" y="1273"/>
                </a:cubicBezTo>
                <a:cubicBezTo>
                  <a:pt x="3508" y="1275"/>
                  <a:pt x="3500" y="1276"/>
                  <a:pt x="3500" y="1281"/>
                </a:cubicBezTo>
                <a:cubicBezTo>
                  <a:pt x="3507" y="1282"/>
                  <a:pt x="3499" y="1289"/>
                  <a:pt x="3509" y="1289"/>
                </a:cubicBezTo>
                <a:cubicBezTo>
                  <a:pt x="3520" y="1291"/>
                  <a:pt x="3514" y="1283"/>
                  <a:pt x="3525" y="1285"/>
                </a:cubicBezTo>
                <a:cubicBezTo>
                  <a:pt x="3522" y="1290"/>
                  <a:pt x="3533" y="1290"/>
                  <a:pt x="3538" y="1292"/>
                </a:cubicBezTo>
                <a:cubicBezTo>
                  <a:pt x="3539" y="1299"/>
                  <a:pt x="3531" y="1301"/>
                  <a:pt x="3529" y="1305"/>
                </a:cubicBezTo>
                <a:cubicBezTo>
                  <a:pt x="3537" y="1304"/>
                  <a:pt x="3545" y="1305"/>
                  <a:pt x="3551" y="1308"/>
                </a:cubicBezTo>
                <a:cubicBezTo>
                  <a:pt x="3539" y="1312"/>
                  <a:pt x="3527" y="1307"/>
                  <a:pt x="3520" y="1306"/>
                </a:cubicBezTo>
                <a:cubicBezTo>
                  <a:pt x="3514" y="1308"/>
                  <a:pt x="3514" y="1313"/>
                  <a:pt x="3504" y="1312"/>
                </a:cubicBezTo>
                <a:cubicBezTo>
                  <a:pt x="3509" y="1303"/>
                  <a:pt x="3487" y="1297"/>
                  <a:pt x="3481" y="1288"/>
                </a:cubicBezTo>
                <a:cubicBezTo>
                  <a:pt x="3483" y="1288"/>
                  <a:pt x="3487" y="1288"/>
                  <a:pt x="3487" y="1287"/>
                </a:cubicBezTo>
                <a:cubicBezTo>
                  <a:pt x="3475" y="1286"/>
                  <a:pt x="3463" y="1290"/>
                  <a:pt x="3459" y="1295"/>
                </a:cubicBezTo>
                <a:cubicBezTo>
                  <a:pt x="3451" y="1293"/>
                  <a:pt x="3449" y="1295"/>
                  <a:pt x="3436" y="1294"/>
                </a:cubicBezTo>
                <a:cubicBezTo>
                  <a:pt x="3437" y="1298"/>
                  <a:pt x="3430" y="1298"/>
                  <a:pt x="3431" y="1302"/>
                </a:cubicBezTo>
                <a:cubicBezTo>
                  <a:pt x="3449" y="1301"/>
                  <a:pt x="3441" y="1310"/>
                  <a:pt x="3458" y="1310"/>
                </a:cubicBezTo>
                <a:cubicBezTo>
                  <a:pt x="3459" y="1308"/>
                  <a:pt x="3459" y="1305"/>
                  <a:pt x="3465" y="1306"/>
                </a:cubicBezTo>
                <a:cubicBezTo>
                  <a:pt x="3481" y="1312"/>
                  <a:pt x="3482" y="1323"/>
                  <a:pt x="3507" y="1325"/>
                </a:cubicBezTo>
                <a:cubicBezTo>
                  <a:pt x="3508" y="1322"/>
                  <a:pt x="3504" y="1322"/>
                  <a:pt x="3502" y="1321"/>
                </a:cubicBezTo>
                <a:cubicBezTo>
                  <a:pt x="3511" y="1320"/>
                  <a:pt x="3536" y="1316"/>
                  <a:pt x="3536" y="1324"/>
                </a:cubicBezTo>
                <a:cubicBezTo>
                  <a:pt x="3536" y="1324"/>
                  <a:pt x="3536" y="1324"/>
                  <a:pt x="3535" y="1324"/>
                </a:cubicBezTo>
                <a:cubicBezTo>
                  <a:pt x="3523" y="1327"/>
                  <a:pt x="3518" y="1334"/>
                  <a:pt x="3524" y="1340"/>
                </a:cubicBezTo>
                <a:cubicBezTo>
                  <a:pt x="3534" y="1333"/>
                  <a:pt x="3552" y="1342"/>
                  <a:pt x="3557" y="1333"/>
                </a:cubicBezTo>
                <a:cubicBezTo>
                  <a:pt x="3574" y="1339"/>
                  <a:pt x="3558" y="1341"/>
                  <a:pt x="3577" y="1345"/>
                </a:cubicBezTo>
                <a:cubicBezTo>
                  <a:pt x="3579" y="1342"/>
                  <a:pt x="3592" y="1337"/>
                  <a:pt x="3598" y="1342"/>
                </a:cubicBezTo>
                <a:cubicBezTo>
                  <a:pt x="3599" y="1346"/>
                  <a:pt x="3590" y="1345"/>
                  <a:pt x="3588" y="1348"/>
                </a:cubicBezTo>
                <a:cubicBezTo>
                  <a:pt x="3613" y="1358"/>
                  <a:pt x="3607" y="1378"/>
                  <a:pt x="3620" y="1389"/>
                </a:cubicBezTo>
                <a:cubicBezTo>
                  <a:pt x="3609" y="1389"/>
                  <a:pt x="3608" y="1394"/>
                  <a:pt x="3596" y="1393"/>
                </a:cubicBezTo>
                <a:cubicBezTo>
                  <a:pt x="3598" y="1390"/>
                  <a:pt x="3596" y="1388"/>
                  <a:pt x="3588" y="1388"/>
                </a:cubicBezTo>
                <a:cubicBezTo>
                  <a:pt x="3584" y="1391"/>
                  <a:pt x="3576" y="1393"/>
                  <a:pt x="3577" y="1399"/>
                </a:cubicBezTo>
                <a:cubicBezTo>
                  <a:pt x="3598" y="1401"/>
                  <a:pt x="3619" y="1396"/>
                  <a:pt x="3619" y="1406"/>
                </a:cubicBezTo>
                <a:cubicBezTo>
                  <a:pt x="3609" y="1407"/>
                  <a:pt x="3605" y="1411"/>
                  <a:pt x="3597" y="1412"/>
                </a:cubicBezTo>
                <a:cubicBezTo>
                  <a:pt x="3596" y="1405"/>
                  <a:pt x="3580" y="1404"/>
                  <a:pt x="3571" y="1400"/>
                </a:cubicBezTo>
                <a:cubicBezTo>
                  <a:pt x="3566" y="1402"/>
                  <a:pt x="3567" y="1407"/>
                  <a:pt x="3566" y="1411"/>
                </a:cubicBezTo>
                <a:cubicBezTo>
                  <a:pt x="3576" y="1411"/>
                  <a:pt x="3581" y="1410"/>
                  <a:pt x="3588" y="1413"/>
                </a:cubicBezTo>
                <a:cubicBezTo>
                  <a:pt x="3588" y="1415"/>
                  <a:pt x="3591" y="1415"/>
                  <a:pt x="3590" y="1417"/>
                </a:cubicBezTo>
                <a:cubicBezTo>
                  <a:pt x="3582" y="1422"/>
                  <a:pt x="3574" y="1411"/>
                  <a:pt x="3573" y="1418"/>
                </a:cubicBezTo>
                <a:cubicBezTo>
                  <a:pt x="3570" y="1423"/>
                  <a:pt x="3584" y="1420"/>
                  <a:pt x="3580" y="1425"/>
                </a:cubicBezTo>
                <a:cubicBezTo>
                  <a:pt x="3598" y="1421"/>
                  <a:pt x="3613" y="1413"/>
                  <a:pt x="3622" y="1404"/>
                </a:cubicBezTo>
                <a:cubicBezTo>
                  <a:pt x="3626" y="1405"/>
                  <a:pt x="3627" y="1406"/>
                  <a:pt x="3633" y="1406"/>
                </a:cubicBezTo>
                <a:cubicBezTo>
                  <a:pt x="3625" y="1409"/>
                  <a:pt x="3631" y="1413"/>
                  <a:pt x="3633" y="1416"/>
                </a:cubicBezTo>
                <a:cubicBezTo>
                  <a:pt x="3639" y="1417"/>
                  <a:pt x="3653" y="1415"/>
                  <a:pt x="3653" y="1418"/>
                </a:cubicBezTo>
                <a:cubicBezTo>
                  <a:pt x="3647" y="1417"/>
                  <a:pt x="3647" y="1420"/>
                  <a:pt x="3644" y="1420"/>
                </a:cubicBezTo>
                <a:cubicBezTo>
                  <a:pt x="3639" y="1420"/>
                  <a:pt x="3642" y="1417"/>
                  <a:pt x="3636" y="1417"/>
                </a:cubicBezTo>
                <a:cubicBezTo>
                  <a:pt x="3626" y="1419"/>
                  <a:pt x="3621" y="1423"/>
                  <a:pt x="3616" y="1427"/>
                </a:cubicBezTo>
                <a:cubicBezTo>
                  <a:pt x="3616" y="1425"/>
                  <a:pt x="3618" y="1422"/>
                  <a:pt x="3615" y="1422"/>
                </a:cubicBezTo>
                <a:cubicBezTo>
                  <a:pt x="3597" y="1423"/>
                  <a:pt x="3612" y="1445"/>
                  <a:pt x="3589" y="1446"/>
                </a:cubicBezTo>
                <a:cubicBezTo>
                  <a:pt x="3582" y="1442"/>
                  <a:pt x="3576" y="1441"/>
                  <a:pt x="3571" y="1447"/>
                </a:cubicBezTo>
                <a:cubicBezTo>
                  <a:pt x="3584" y="1448"/>
                  <a:pt x="3604" y="1447"/>
                  <a:pt x="3611" y="1450"/>
                </a:cubicBezTo>
                <a:cubicBezTo>
                  <a:pt x="3588" y="1450"/>
                  <a:pt x="3603" y="1464"/>
                  <a:pt x="3585" y="1465"/>
                </a:cubicBezTo>
                <a:cubicBezTo>
                  <a:pt x="3582" y="1456"/>
                  <a:pt x="3563" y="1471"/>
                  <a:pt x="3551" y="1462"/>
                </a:cubicBezTo>
                <a:cubicBezTo>
                  <a:pt x="3547" y="1467"/>
                  <a:pt x="3533" y="1466"/>
                  <a:pt x="3540" y="1471"/>
                </a:cubicBezTo>
                <a:cubicBezTo>
                  <a:pt x="3546" y="1477"/>
                  <a:pt x="3551" y="1465"/>
                  <a:pt x="3555" y="1469"/>
                </a:cubicBezTo>
                <a:lnTo>
                  <a:pt x="3553" y="1476"/>
                </a:lnTo>
                <a:cubicBezTo>
                  <a:pt x="3543" y="1473"/>
                  <a:pt x="3543" y="1477"/>
                  <a:pt x="3535" y="1479"/>
                </a:cubicBezTo>
                <a:cubicBezTo>
                  <a:pt x="3540" y="1482"/>
                  <a:pt x="3547" y="1478"/>
                  <a:pt x="3546" y="1484"/>
                </a:cubicBezTo>
                <a:cubicBezTo>
                  <a:pt x="3539" y="1487"/>
                  <a:pt x="3535" y="1483"/>
                  <a:pt x="3526" y="1483"/>
                </a:cubicBezTo>
                <a:cubicBezTo>
                  <a:pt x="3527" y="1489"/>
                  <a:pt x="3519" y="1489"/>
                  <a:pt x="3518" y="1494"/>
                </a:cubicBezTo>
                <a:cubicBezTo>
                  <a:pt x="3519" y="1496"/>
                  <a:pt x="3531" y="1494"/>
                  <a:pt x="3531" y="1497"/>
                </a:cubicBezTo>
                <a:cubicBezTo>
                  <a:pt x="3526" y="1502"/>
                  <a:pt x="3525" y="1508"/>
                  <a:pt x="3527" y="1513"/>
                </a:cubicBezTo>
                <a:cubicBezTo>
                  <a:pt x="3520" y="1513"/>
                  <a:pt x="3514" y="1512"/>
                  <a:pt x="3513" y="1515"/>
                </a:cubicBezTo>
                <a:cubicBezTo>
                  <a:pt x="3518" y="1521"/>
                  <a:pt x="3540" y="1520"/>
                  <a:pt x="3545" y="1525"/>
                </a:cubicBezTo>
                <a:lnTo>
                  <a:pt x="3544" y="1532"/>
                </a:lnTo>
                <a:cubicBezTo>
                  <a:pt x="3537" y="1531"/>
                  <a:pt x="3537" y="1534"/>
                  <a:pt x="3529" y="1533"/>
                </a:cubicBezTo>
                <a:cubicBezTo>
                  <a:pt x="3524" y="1530"/>
                  <a:pt x="3529" y="1529"/>
                  <a:pt x="3530" y="1526"/>
                </a:cubicBezTo>
                <a:cubicBezTo>
                  <a:pt x="3515" y="1528"/>
                  <a:pt x="3520" y="1522"/>
                  <a:pt x="3511" y="1521"/>
                </a:cubicBezTo>
                <a:cubicBezTo>
                  <a:pt x="3506" y="1527"/>
                  <a:pt x="3520" y="1526"/>
                  <a:pt x="3515" y="1532"/>
                </a:cubicBezTo>
                <a:cubicBezTo>
                  <a:pt x="3510" y="1532"/>
                  <a:pt x="3504" y="1532"/>
                  <a:pt x="3500" y="1533"/>
                </a:cubicBezTo>
                <a:cubicBezTo>
                  <a:pt x="3502" y="1540"/>
                  <a:pt x="3496" y="1544"/>
                  <a:pt x="3486" y="1544"/>
                </a:cubicBezTo>
                <a:cubicBezTo>
                  <a:pt x="3492" y="1546"/>
                  <a:pt x="3508" y="1544"/>
                  <a:pt x="3505" y="1550"/>
                </a:cubicBezTo>
                <a:cubicBezTo>
                  <a:pt x="3495" y="1550"/>
                  <a:pt x="3489" y="1553"/>
                  <a:pt x="3478" y="1553"/>
                </a:cubicBezTo>
                <a:cubicBezTo>
                  <a:pt x="3480" y="1562"/>
                  <a:pt x="3470" y="1563"/>
                  <a:pt x="3469" y="1570"/>
                </a:cubicBezTo>
                <a:cubicBezTo>
                  <a:pt x="3481" y="1571"/>
                  <a:pt x="3483" y="1576"/>
                  <a:pt x="3490" y="1580"/>
                </a:cubicBezTo>
                <a:cubicBezTo>
                  <a:pt x="3470" y="1584"/>
                  <a:pt x="3457" y="1575"/>
                  <a:pt x="3437" y="1581"/>
                </a:cubicBezTo>
                <a:cubicBezTo>
                  <a:pt x="3440" y="1586"/>
                  <a:pt x="3442" y="1583"/>
                  <a:pt x="3438" y="1589"/>
                </a:cubicBezTo>
                <a:cubicBezTo>
                  <a:pt x="3470" y="1589"/>
                  <a:pt x="3482" y="1593"/>
                  <a:pt x="3478" y="1604"/>
                </a:cubicBezTo>
                <a:cubicBezTo>
                  <a:pt x="3470" y="1606"/>
                  <a:pt x="3457" y="1605"/>
                  <a:pt x="3454" y="1610"/>
                </a:cubicBezTo>
                <a:cubicBezTo>
                  <a:pt x="3451" y="1614"/>
                  <a:pt x="3469" y="1611"/>
                  <a:pt x="3470" y="1614"/>
                </a:cubicBezTo>
                <a:cubicBezTo>
                  <a:pt x="3457" y="1616"/>
                  <a:pt x="3454" y="1625"/>
                  <a:pt x="3454" y="1634"/>
                </a:cubicBezTo>
                <a:cubicBezTo>
                  <a:pt x="3455" y="1633"/>
                  <a:pt x="3456" y="1631"/>
                  <a:pt x="3460" y="1632"/>
                </a:cubicBezTo>
                <a:cubicBezTo>
                  <a:pt x="3460" y="1635"/>
                  <a:pt x="3463" y="1637"/>
                  <a:pt x="3460" y="1642"/>
                </a:cubicBezTo>
                <a:cubicBezTo>
                  <a:pt x="3484" y="1640"/>
                  <a:pt x="3492" y="1645"/>
                  <a:pt x="3508" y="1649"/>
                </a:cubicBezTo>
                <a:cubicBezTo>
                  <a:pt x="3504" y="1637"/>
                  <a:pt x="3540" y="1641"/>
                  <a:pt x="3536" y="1649"/>
                </a:cubicBezTo>
                <a:cubicBezTo>
                  <a:pt x="3528" y="1655"/>
                  <a:pt x="3525" y="1665"/>
                  <a:pt x="3510" y="1666"/>
                </a:cubicBezTo>
                <a:cubicBezTo>
                  <a:pt x="3509" y="1670"/>
                  <a:pt x="3514" y="1676"/>
                  <a:pt x="3507" y="1680"/>
                </a:cubicBezTo>
                <a:cubicBezTo>
                  <a:pt x="3519" y="1681"/>
                  <a:pt x="3531" y="1682"/>
                  <a:pt x="3544" y="1682"/>
                </a:cubicBezTo>
                <a:cubicBezTo>
                  <a:pt x="3547" y="1677"/>
                  <a:pt x="3536" y="1678"/>
                  <a:pt x="3536" y="1676"/>
                </a:cubicBezTo>
                <a:cubicBezTo>
                  <a:pt x="3551" y="1672"/>
                  <a:pt x="3558" y="1663"/>
                  <a:pt x="3585" y="1666"/>
                </a:cubicBezTo>
                <a:cubicBezTo>
                  <a:pt x="3586" y="1673"/>
                  <a:pt x="3586" y="1680"/>
                  <a:pt x="3583" y="1686"/>
                </a:cubicBezTo>
                <a:cubicBezTo>
                  <a:pt x="3565" y="1687"/>
                  <a:pt x="3571" y="1697"/>
                  <a:pt x="3577" y="1701"/>
                </a:cubicBezTo>
                <a:cubicBezTo>
                  <a:pt x="3569" y="1702"/>
                  <a:pt x="3566" y="1706"/>
                  <a:pt x="3566" y="1712"/>
                </a:cubicBezTo>
                <a:cubicBezTo>
                  <a:pt x="3578" y="1711"/>
                  <a:pt x="3586" y="1713"/>
                  <a:pt x="3582" y="1719"/>
                </a:cubicBezTo>
                <a:cubicBezTo>
                  <a:pt x="3589" y="1719"/>
                  <a:pt x="3595" y="1718"/>
                  <a:pt x="3597" y="1715"/>
                </a:cubicBezTo>
                <a:cubicBezTo>
                  <a:pt x="3595" y="1712"/>
                  <a:pt x="3585" y="1712"/>
                  <a:pt x="3587" y="1707"/>
                </a:cubicBezTo>
                <a:cubicBezTo>
                  <a:pt x="3597" y="1705"/>
                  <a:pt x="3595" y="1696"/>
                  <a:pt x="3605" y="1694"/>
                </a:cubicBezTo>
                <a:cubicBezTo>
                  <a:pt x="3634" y="1698"/>
                  <a:pt x="3630" y="1702"/>
                  <a:pt x="3629" y="1712"/>
                </a:cubicBezTo>
                <a:cubicBezTo>
                  <a:pt x="3629" y="1719"/>
                  <a:pt x="3637" y="1727"/>
                  <a:pt x="3633" y="1734"/>
                </a:cubicBezTo>
                <a:cubicBezTo>
                  <a:pt x="3632" y="1736"/>
                  <a:pt x="3631" y="1737"/>
                  <a:pt x="3629" y="1739"/>
                </a:cubicBezTo>
                <a:cubicBezTo>
                  <a:pt x="3607" y="1744"/>
                  <a:pt x="3587" y="1752"/>
                  <a:pt x="3572" y="1762"/>
                </a:cubicBezTo>
                <a:lnTo>
                  <a:pt x="3572" y="1762"/>
                </a:lnTo>
                <a:cubicBezTo>
                  <a:pt x="3572" y="1767"/>
                  <a:pt x="3562" y="1767"/>
                  <a:pt x="3562" y="1771"/>
                </a:cubicBezTo>
                <a:lnTo>
                  <a:pt x="3556" y="1771"/>
                </a:lnTo>
                <a:cubicBezTo>
                  <a:pt x="3553" y="1775"/>
                  <a:pt x="3552" y="1779"/>
                  <a:pt x="3554" y="1783"/>
                </a:cubicBezTo>
                <a:lnTo>
                  <a:pt x="3555" y="1785"/>
                </a:lnTo>
                <a:lnTo>
                  <a:pt x="3553" y="1787"/>
                </a:lnTo>
                <a:cubicBezTo>
                  <a:pt x="3552" y="1790"/>
                  <a:pt x="3550" y="1793"/>
                  <a:pt x="3550" y="1797"/>
                </a:cubicBezTo>
                <a:lnTo>
                  <a:pt x="3550" y="1797"/>
                </a:lnTo>
                <a:cubicBezTo>
                  <a:pt x="3546" y="1801"/>
                  <a:pt x="3543" y="1805"/>
                  <a:pt x="3540" y="1810"/>
                </a:cubicBezTo>
                <a:cubicBezTo>
                  <a:pt x="3541" y="1811"/>
                  <a:pt x="3544" y="1811"/>
                  <a:pt x="3547" y="1811"/>
                </a:cubicBezTo>
                <a:cubicBezTo>
                  <a:pt x="3539" y="1821"/>
                  <a:pt x="3534" y="1831"/>
                  <a:pt x="3532" y="1841"/>
                </a:cubicBezTo>
                <a:cubicBezTo>
                  <a:pt x="3532" y="1850"/>
                  <a:pt x="3547" y="1855"/>
                  <a:pt x="3550" y="1864"/>
                </a:cubicBezTo>
                <a:cubicBezTo>
                  <a:pt x="3551" y="1866"/>
                  <a:pt x="3556" y="1865"/>
                  <a:pt x="3556" y="1867"/>
                </a:cubicBezTo>
                <a:cubicBezTo>
                  <a:pt x="3555" y="1873"/>
                  <a:pt x="3545" y="1875"/>
                  <a:pt x="3544" y="1881"/>
                </a:cubicBezTo>
                <a:cubicBezTo>
                  <a:pt x="3556" y="1889"/>
                  <a:pt x="3534" y="1894"/>
                  <a:pt x="3538" y="1904"/>
                </a:cubicBezTo>
                <a:cubicBezTo>
                  <a:pt x="3541" y="1907"/>
                  <a:pt x="3551" y="1906"/>
                  <a:pt x="3549" y="1912"/>
                </a:cubicBezTo>
                <a:cubicBezTo>
                  <a:pt x="3553" y="1912"/>
                  <a:pt x="3557" y="1911"/>
                  <a:pt x="3560" y="1910"/>
                </a:cubicBezTo>
                <a:cubicBezTo>
                  <a:pt x="3566" y="1915"/>
                  <a:pt x="3548" y="1918"/>
                  <a:pt x="3546" y="1924"/>
                </a:cubicBezTo>
                <a:cubicBezTo>
                  <a:pt x="3546" y="1924"/>
                  <a:pt x="3548" y="1924"/>
                  <a:pt x="3548" y="1925"/>
                </a:cubicBezTo>
                <a:cubicBezTo>
                  <a:pt x="3560" y="1922"/>
                  <a:pt x="3563" y="1927"/>
                  <a:pt x="3575" y="1927"/>
                </a:cubicBezTo>
                <a:cubicBezTo>
                  <a:pt x="3578" y="1931"/>
                  <a:pt x="3586" y="1932"/>
                  <a:pt x="3587" y="1937"/>
                </a:cubicBezTo>
                <a:cubicBezTo>
                  <a:pt x="3574" y="1949"/>
                  <a:pt x="3547" y="1955"/>
                  <a:pt x="3537" y="1968"/>
                </a:cubicBezTo>
                <a:cubicBezTo>
                  <a:pt x="3542" y="1970"/>
                  <a:pt x="3551" y="1970"/>
                  <a:pt x="3557" y="1972"/>
                </a:cubicBezTo>
                <a:cubicBezTo>
                  <a:pt x="3558" y="1974"/>
                  <a:pt x="3555" y="1974"/>
                  <a:pt x="3557" y="1975"/>
                </a:cubicBezTo>
                <a:cubicBezTo>
                  <a:pt x="3562" y="1975"/>
                  <a:pt x="3568" y="1974"/>
                  <a:pt x="3573" y="1974"/>
                </a:cubicBezTo>
                <a:cubicBezTo>
                  <a:pt x="3567" y="1979"/>
                  <a:pt x="3561" y="1983"/>
                  <a:pt x="3555" y="1988"/>
                </a:cubicBezTo>
                <a:cubicBezTo>
                  <a:pt x="3555" y="1990"/>
                  <a:pt x="3560" y="1990"/>
                  <a:pt x="3561" y="1992"/>
                </a:cubicBezTo>
                <a:cubicBezTo>
                  <a:pt x="3563" y="1997"/>
                  <a:pt x="3551" y="1999"/>
                  <a:pt x="3556" y="2003"/>
                </a:cubicBezTo>
                <a:cubicBezTo>
                  <a:pt x="3560" y="2003"/>
                  <a:pt x="3557" y="2001"/>
                  <a:pt x="3563" y="2002"/>
                </a:cubicBezTo>
                <a:cubicBezTo>
                  <a:pt x="3562" y="2009"/>
                  <a:pt x="3578" y="2007"/>
                  <a:pt x="3586" y="2009"/>
                </a:cubicBezTo>
                <a:cubicBezTo>
                  <a:pt x="3581" y="2015"/>
                  <a:pt x="3567" y="2018"/>
                  <a:pt x="3564" y="2025"/>
                </a:cubicBezTo>
                <a:cubicBezTo>
                  <a:pt x="3567" y="2029"/>
                  <a:pt x="3579" y="2027"/>
                  <a:pt x="3584" y="2030"/>
                </a:cubicBezTo>
                <a:cubicBezTo>
                  <a:pt x="3583" y="2033"/>
                  <a:pt x="3577" y="2034"/>
                  <a:pt x="3569" y="2036"/>
                </a:cubicBezTo>
                <a:cubicBezTo>
                  <a:pt x="3543" y="2042"/>
                  <a:pt x="3521" y="2051"/>
                  <a:pt x="3506" y="2063"/>
                </a:cubicBezTo>
                <a:cubicBezTo>
                  <a:pt x="3504" y="2066"/>
                  <a:pt x="3504" y="2069"/>
                  <a:pt x="3506" y="2072"/>
                </a:cubicBezTo>
                <a:cubicBezTo>
                  <a:pt x="3518" y="2070"/>
                  <a:pt x="3523" y="2075"/>
                  <a:pt x="3529" y="2078"/>
                </a:cubicBezTo>
                <a:cubicBezTo>
                  <a:pt x="3535" y="2078"/>
                  <a:pt x="3536" y="2077"/>
                  <a:pt x="3542" y="2077"/>
                </a:cubicBezTo>
                <a:cubicBezTo>
                  <a:pt x="3546" y="2084"/>
                  <a:pt x="3557" y="2086"/>
                  <a:pt x="3554" y="2094"/>
                </a:cubicBezTo>
                <a:cubicBezTo>
                  <a:pt x="3560" y="2099"/>
                  <a:pt x="3572" y="2099"/>
                  <a:pt x="3582" y="2102"/>
                </a:cubicBezTo>
                <a:cubicBezTo>
                  <a:pt x="3580" y="2105"/>
                  <a:pt x="3573" y="2105"/>
                  <a:pt x="3574" y="2108"/>
                </a:cubicBezTo>
                <a:cubicBezTo>
                  <a:pt x="3581" y="2111"/>
                  <a:pt x="3585" y="2116"/>
                  <a:pt x="3592" y="2120"/>
                </a:cubicBezTo>
                <a:cubicBezTo>
                  <a:pt x="3587" y="2126"/>
                  <a:pt x="3566" y="2132"/>
                  <a:pt x="3575" y="2141"/>
                </a:cubicBezTo>
                <a:cubicBezTo>
                  <a:pt x="3577" y="2140"/>
                  <a:pt x="3576" y="2138"/>
                  <a:pt x="3582" y="2138"/>
                </a:cubicBezTo>
                <a:cubicBezTo>
                  <a:pt x="3583" y="2141"/>
                  <a:pt x="3585" y="2144"/>
                  <a:pt x="3588" y="2147"/>
                </a:cubicBezTo>
                <a:cubicBezTo>
                  <a:pt x="3578" y="2150"/>
                  <a:pt x="3570" y="2155"/>
                  <a:pt x="3563" y="2160"/>
                </a:cubicBezTo>
                <a:cubicBezTo>
                  <a:pt x="3570" y="2162"/>
                  <a:pt x="3576" y="2165"/>
                  <a:pt x="3581" y="2168"/>
                </a:cubicBezTo>
                <a:cubicBezTo>
                  <a:pt x="3592" y="2168"/>
                  <a:pt x="3603" y="2171"/>
                  <a:pt x="3607" y="2176"/>
                </a:cubicBezTo>
                <a:cubicBezTo>
                  <a:pt x="3603" y="2180"/>
                  <a:pt x="3592" y="2183"/>
                  <a:pt x="3586" y="2187"/>
                </a:cubicBezTo>
                <a:cubicBezTo>
                  <a:pt x="3585" y="2196"/>
                  <a:pt x="3607" y="2194"/>
                  <a:pt x="3613" y="2199"/>
                </a:cubicBezTo>
                <a:cubicBezTo>
                  <a:pt x="3601" y="2203"/>
                  <a:pt x="3581" y="2207"/>
                  <a:pt x="3585" y="2215"/>
                </a:cubicBezTo>
                <a:cubicBezTo>
                  <a:pt x="3589" y="2216"/>
                  <a:pt x="3586" y="2213"/>
                  <a:pt x="3589" y="2213"/>
                </a:cubicBezTo>
                <a:cubicBezTo>
                  <a:pt x="3593" y="2212"/>
                  <a:pt x="3592" y="2214"/>
                  <a:pt x="3596" y="2213"/>
                </a:cubicBezTo>
                <a:cubicBezTo>
                  <a:pt x="3597" y="2217"/>
                  <a:pt x="3606" y="2217"/>
                  <a:pt x="3606" y="2222"/>
                </a:cubicBezTo>
                <a:cubicBezTo>
                  <a:pt x="3593" y="2225"/>
                  <a:pt x="3580" y="2230"/>
                  <a:pt x="3569" y="2235"/>
                </a:cubicBezTo>
                <a:cubicBezTo>
                  <a:pt x="3571" y="2238"/>
                  <a:pt x="3570" y="2238"/>
                  <a:pt x="3567" y="2240"/>
                </a:cubicBezTo>
                <a:cubicBezTo>
                  <a:pt x="3569" y="2242"/>
                  <a:pt x="3573" y="2242"/>
                  <a:pt x="3577" y="2242"/>
                </a:cubicBezTo>
                <a:cubicBezTo>
                  <a:pt x="3575" y="2243"/>
                  <a:pt x="3574" y="2244"/>
                  <a:pt x="3573" y="2245"/>
                </a:cubicBezTo>
                <a:cubicBezTo>
                  <a:pt x="3560" y="2246"/>
                  <a:pt x="3553" y="2236"/>
                  <a:pt x="3540" y="2242"/>
                </a:cubicBezTo>
                <a:cubicBezTo>
                  <a:pt x="3550" y="2248"/>
                  <a:pt x="3567" y="2252"/>
                  <a:pt x="3584" y="2251"/>
                </a:cubicBezTo>
                <a:lnTo>
                  <a:pt x="3584" y="2252"/>
                </a:lnTo>
                <a:cubicBezTo>
                  <a:pt x="3584" y="2252"/>
                  <a:pt x="3585" y="2253"/>
                  <a:pt x="3585" y="2253"/>
                </a:cubicBezTo>
                <a:cubicBezTo>
                  <a:pt x="3585" y="2257"/>
                  <a:pt x="3575" y="2257"/>
                  <a:pt x="3576" y="2261"/>
                </a:cubicBezTo>
                <a:cubicBezTo>
                  <a:pt x="3541" y="2262"/>
                  <a:pt x="3511" y="2265"/>
                  <a:pt x="3513" y="2281"/>
                </a:cubicBezTo>
                <a:cubicBezTo>
                  <a:pt x="3499" y="2287"/>
                  <a:pt x="3483" y="2284"/>
                  <a:pt x="3472" y="2289"/>
                </a:cubicBezTo>
                <a:cubicBezTo>
                  <a:pt x="3478" y="2298"/>
                  <a:pt x="3468" y="2301"/>
                  <a:pt x="3463" y="2306"/>
                </a:cubicBezTo>
                <a:cubicBezTo>
                  <a:pt x="3462" y="2310"/>
                  <a:pt x="3468" y="2309"/>
                  <a:pt x="3468" y="2313"/>
                </a:cubicBezTo>
                <a:cubicBezTo>
                  <a:pt x="3486" y="2305"/>
                  <a:pt x="3532" y="2299"/>
                  <a:pt x="3543" y="2311"/>
                </a:cubicBezTo>
                <a:cubicBezTo>
                  <a:pt x="3542" y="2326"/>
                  <a:pt x="3492" y="2318"/>
                  <a:pt x="3473" y="2328"/>
                </a:cubicBezTo>
                <a:cubicBezTo>
                  <a:pt x="3475" y="2338"/>
                  <a:pt x="3492" y="2333"/>
                  <a:pt x="3506" y="2332"/>
                </a:cubicBezTo>
                <a:cubicBezTo>
                  <a:pt x="3511" y="2341"/>
                  <a:pt x="3535" y="2336"/>
                  <a:pt x="3535" y="2349"/>
                </a:cubicBezTo>
                <a:cubicBezTo>
                  <a:pt x="3530" y="2347"/>
                  <a:pt x="3521" y="2348"/>
                  <a:pt x="3515" y="2347"/>
                </a:cubicBezTo>
                <a:cubicBezTo>
                  <a:pt x="3515" y="2347"/>
                  <a:pt x="3515" y="2348"/>
                  <a:pt x="3515" y="2348"/>
                </a:cubicBezTo>
                <a:cubicBezTo>
                  <a:pt x="3515" y="2350"/>
                  <a:pt x="3519" y="2353"/>
                  <a:pt x="3525" y="2353"/>
                </a:cubicBezTo>
                <a:cubicBezTo>
                  <a:pt x="3522" y="2354"/>
                  <a:pt x="3521" y="2355"/>
                  <a:pt x="3520" y="2356"/>
                </a:cubicBezTo>
                <a:cubicBezTo>
                  <a:pt x="3527" y="2359"/>
                  <a:pt x="3537" y="2361"/>
                  <a:pt x="3546" y="2359"/>
                </a:cubicBezTo>
                <a:cubicBezTo>
                  <a:pt x="3547" y="2360"/>
                  <a:pt x="3549" y="2360"/>
                  <a:pt x="3551" y="2359"/>
                </a:cubicBezTo>
                <a:cubicBezTo>
                  <a:pt x="3552" y="2359"/>
                  <a:pt x="3554" y="2359"/>
                  <a:pt x="3555" y="2359"/>
                </a:cubicBezTo>
                <a:cubicBezTo>
                  <a:pt x="3554" y="2361"/>
                  <a:pt x="3553" y="2363"/>
                  <a:pt x="3551" y="2365"/>
                </a:cubicBezTo>
                <a:cubicBezTo>
                  <a:pt x="3549" y="2365"/>
                  <a:pt x="3546" y="2366"/>
                  <a:pt x="3543" y="2366"/>
                </a:cubicBezTo>
                <a:cubicBezTo>
                  <a:pt x="3543" y="2365"/>
                  <a:pt x="3543" y="2365"/>
                  <a:pt x="3542" y="2365"/>
                </a:cubicBezTo>
                <a:cubicBezTo>
                  <a:pt x="3531" y="2365"/>
                  <a:pt x="3523" y="2366"/>
                  <a:pt x="3519" y="2361"/>
                </a:cubicBezTo>
                <a:cubicBezTo>
                  <a:pt x="3508" y="2361"/>
                  <a:pt x="3506" y="2365"/>
                  <a:pt x="3504" y="2370"/>
                </a:cubicBezTo>
                <a:lnTo>
                  <a:pt x="3503" y="2371"/>
                </a:lnTo>
                <a:lnTo>
                  <a:pt x="3495" y="2370"/>
                </a:lnTo>
                <a:cubicBezTo>
                  <a:pt x="3494" y="2368"/>
                  <a:pt x="3490" y="2368"/>
                  <a:pt x="3488" y="2366"/>
                </a:cubicBezTo>
                <a:cubicBezTo>
                  <a:pt x="3488" y="2368"/>
                  <a:pt x="3486" y="2369"/>
                  <a:pt x="3486" y="2371"/>
                </a:cubicBezTo>
                <a:lnTo>
                  <a:pt x="3487" y="2371"/>
                </a:lnTo>
                <a:cubicBezTo>
                  <a:pt x="3484" y="2371"/>
                  <a:pt x="3482" y="2372"/>
                  <a:pt x="3481" y="2372"/>
                </a:cubicBezTo>
                <a:lnTo>
                  <a:pt x="3479" y="2374"/>
                </a:lnTo>
                <a:lnTo>
                  <a:pt x="3476" y="2373"/>
                </a:lnTo>
                <a:cubicBezTo>
                  <a:pt x="3468" y="2371"/>
                  <a:pt x="3460" y="2370"/>
                  <a:pt x="3447" y="2372"/>
                </a:cubicBezTo>
                <a:cubicBezTo>
                  <a:pt x="3447" y="2367"/>
                  <a:pt x="3441" y="2365"/>
                  <a:pt x="3443" y="2356"/>
                </a:cubicBezTo>
                <a:cubicBezTo>
                  <a:pt x="3440" y="2356"/>
                  <a:pt x="3437" y="2356"/>
                  <a:pt x="3437" y="2357"/>
                </a:cubicBezTo>
                <a:cubicBezTo>
                  <a:pt x="3433" y="2352"/>
                  <a:pt x="3445" y="2357"/>
                  <a:pt x="3458" y="2356"/>
                </a:cubicBezTo>
                <a:lnTo>
                  <a:pt x="3458" y="2363"/>
                </a:lnTo>
                <a:cubicBezTo>
                  <a:pt x="3463" y="2362"/>
                  <a:pt x="3467" y="2360"/>
                  <a:pt x="3469" y="2358"/>
                </a:cubicBezTo>
                <a:cubicBezTo>
                  <a:pt x="3460" y="2355"/>
                  <a:pt x="3452" y="2352"/>
                  <a:pt x="3444" y="2349"/>
                </a:cubicBezTo>
                <a:cubicBezTo>
                  <a:pt x="3419" y="2353"/>
                  <a:pt x="3423" y="2356"/>
                  <a:pt x="3396" y="2357"/>
                </a:cubicBezTo>
                <a:cubicBezTo>
                  <a:pt x="3393" y="2365"/>
                  <a:pt x="3406" y="2367"/>
                  <a:pt x="3413" y="2371"/>
                </a:cubicBezTo>
                <a:cubicBezTo>
                  <a:pt x="3413" y="2374"/>
                  <a:pt x="3404" y="2373"/>
                  <a:pt x="3398" y="2373"/>
                </a:cubicBezTo>
                <a:lnTo>
                  <a:pt x="3398" y="2368"/>
                </a:lnTo>
                <a:cubicBezTo>
                  <a:pt x="3394" y="2368"/>
                  <a:pt x="3391" y="2368"/>
                  <a:pt x="3387" y="2368"/>
                </a:cubicBezTo>
                <a:cubicBezTo>
                  <a:pt x="3387" y="2372"/>
                  <a:pt x="3400" y="2370"/>
                  <a:pt x="3397" y="2375"/>
                </a:cubicBezTo>
                <a:cubicBezTo>
                  <a:pt x="3382" y="2375"/>
                  <a:pt x="3366" y="2367"/>
                  <a:pt x="3356" y="2375"/>
                </a:cubicBezTo>
                <a:cubicBezTo>
                  <a:pt x="3349" y="2375"/>
                  <a:pt x="3349" y="2372"/>
                  <a:pt x="3349" y="2368"/>
                </a:cubicBezTo>
                <a:cubicBezTo>
                  <a:pt x="3341" y="2369"/>
                  <a:pt x="3348" y="2378"/>
                  <a:pt x="3338" y="2378"/>
                </a:cubicBezTo>
                <a:cubicBezTo>
                  <a:pt x="3328" y="2378"/>
                  <a:pt x="3330" y="2373"/>
                  <a:pt x="3322" y="2373"/>
                </a:cubicBezTo>
                <a:cubicBezTo>
                  <a:pt x="3314" y="2373"/>
                  <a:pt x="3317" y="2379"/>
                  <a:pt x="3304" y="2378"/>
                </a:cubicBezTo>
                <a:cubicBezTo>
                  <a:pt x="3304" y="2384"/>
                  <a:pt x="3321" y="2384"/>
                  <a:pt x="3321" y="2391"/>
                </a:cubicBezTo>
                <a:cubicBezTo>
                  <a:pt x="3306" y="2390"/>
                  <a:pt x="3301" y="2392"/>
                  <a:pt x="3290" y="2397"/>
                </a:cubicBezTo>
                <a:cubicBezTo>
                  <a:pt x="3291" y="2402"/>
                  <a:pt x="3302" y="2402"/>
                  <a:pt x="3292" y="2406"/>
                </a:cubicBezTo>
                <a:cubicBezTo>
                  <a:pt x="3285" y="2402"/>
                  <a:pt x="3280" y="2398"/>
                  <a:pt x="3277" y="2393"/>
                </a:cubicBezTo>
                <a:cubicBezTo>
                  <a:pt x="3270" y="2393"/>
                  <a:pt x="3263" y="2393"/>
                  <a:pt x="3257" y="2393"/>
                </a:cubicBezTo>
                <a:cubicBezTo>
                  <a:pt x="3254" y="2397"/>
                  <a:pt x="3260" y="2397"/>
                  <a:pt x="3264" y="2398"/>
                </a:cubicBezTo>
                <a:cubicBezTo>
                  <a:pt x="3261" y="2403"/>
                  <a:pt x="3256" y="2399"/>
                  <a:pt x="3248" y="2399"/>
                </a:cubicBezTo>
                <a:lnTo>
                  <a:pt x="3248" y="2394"/>
                </a:lnTo>
                <a:cubicBezTo>
                  <a:pt x="3229" y="2390"/>
                  <a:pt x="3226" y="2394"/>
                  <a:pt x="3207" y="2395"/>
                </a:cubicBezTo>
                <a:cubicBezTo>
                  <a:pt x="3212" y="2391"/>
                  <a:pt x="3206" y="2389"/>
                  <a:pt x="3208" y="2383"/>
                </a:cubicBezTo>
                <a:cubicBezTo>
                  <a:pt x="3199" y="2386"/>
                  <a:pt x="3205" y="2397"/>
                  <a:pt x="3186" y="2396"/>
                </a:cubicBezTo>
                <a:cubicBezTo>
                  <a:pt x="3186" y="2404"/>
                  <a:pt x="3181" y="2401"/>
                  <a:pt x="3186" y="2408"/>
                </a:cubicBezTo>
                <a:cubicBezTo>
                  <a:pt x="3182" y="2409"/>
                  <a:pt x="3176" y="2409"/>
                  <a:pt x="3175" y="2411"/>
                </a:cubicBezTo>
                <a:cubicBezTo>
                  <a:pt x="3178" y="2404"/>
                  <a:pt x="3148" y="2395"/>
                  <a:pt x="3145" y="2401"/>
                </a:cubicBezTo>
                <a:cubicBezTo>
                  <a:pt x="3140" y="2399"/>
                  <a:pt x="3143" y="2394"/>
                  <a:pt x="3135" y="2394"/>
                </a:cubicBezTo>
                <a:cubicBezTo>
                  <a:pt x="3127" y="2392"/>
                  <a:pt x="3126" y="2401"/>
                  <a:pt x="3125" y="2395"/>
                </a:cubicBezTo>
                <a:cubicBezTo>
                  <a:pt x="3118" y="2396"/>
                  <a:pt x="3117" y="2407"/>
                  <a:pt x="3121" y="2410"/>
                </a:cubicBezTo>
                <a:cubicBezTo>
                  <a:pt x="3115" y="2415"/>
                  <a:pt x="3100" y="2415"/>
                  <a:pt x="3102" y="2424"/>
                </a:cubicBezTo>
                <a:cubicBezTo>
                  <a:pt x="3086" y="2420"/>
                  <a:pt x="3056" y="2430"/>
                  <a:pt x="3038" y="2420"/>
                </a:cubicBezTo>
                <a:cubicBezTo>
                  <a:pt x="3036" y="2420"/>
                  <a:pt x="3036" y="2423"/>
                  <a:pt x="3036" y="2424"/>
                </a:cubicBezTo>
                <a:cubicBezTo>
                  <a:pt x="3021" y="2423"/>
                  <a:pt x="3012" y="2414"/>
                  <a:pt x="2995" y="2418"/>
                </a:cubicBezTo>
                <a:cubicBezTo>
                  <a:pt x="2997" y="2419"/>
                  <a:pt x="3001" y="2419"/>
                  <a:pt x="3000" y="2421"/>
                </a:cubicBezTo>
                <a:cubicBezTo>
                  <a:pt x="2983" y="2422"/>
                  <a:pt x="2962" y="2421"/>
                  <a:pt x="2958" y="2431"/>
                </a:cubicBezTo>
                <a:cubicBezTo>
                  <a:pt x="2952" y="2431"/>
                  <a:pt x="2950" y="2428"/>
                  <a:pt x="2942" y="2429"/>
                </a:cubicBezTo>
                <a:lnTo>
                  <a:pt x="2942" y="2424"/>
                </a:lnTo>
                <a:cubicBezTo>
                  <a:pt x="2935" y="2424"/>
                  <a:pt x="2931" y="2426"/>
                  <a:pt x="2924" y="2426"/>
                </a:cubicBezTo>
                <a:cubicBezTo>
                  <a:pt x="2931" y="2422"/>
                  <a:pt x="2918" y="2420"/>
                  <a:pt x="2912" y="2420"/>
                </a:cubicBezTo>
                <a:cubicBezTo>
                  <a:pt x="2923" y="2415"/>
                  <a:pt x="2908" y="2415"/>
                  <a:pt x="2910" y="2408"/>
                </a:cubicBezTo>
                <a:lnTo>
                  <a:pt x="2897" y="2408"/>
                </a:lnTo>
                <a:cubicBezTo>
                  <a:pt x="2896" y="2412"/>
                  <a:pt x="2907" y="2411"/>
                  <a:pt x="2904" y="2416"/>
                </a:cubicBezTo>
                <a:cubicBezTo>
                  <a:pt x="2905" y="2420"/>
                  <a:pt x="2897" y="2420"/>
                  <a:pt x="2896" y="2423"/>
                </a:cubicBezTo>
                <a:cubicBezTo>
                  <a:pt x="2885" y="2422"/>
                  <a:pt x="2873" y="2422"/>
                  <a:pt x="2871" y="2417"/>
                </a:cubicBezTo>
                <a:cubicBezTo>
                  <a:pt x="2859" y="2417"/>
                  <a:pt x="2861" y="2424"/>
                  <a:pt x="2847" y="2423"/>
                </a:cubicBezTo>
                <a:cubicBezTo>
                  <a:pt x="2829" y="2418"/>
                  <a:pt x="2821" y="2408"/>
                  <a:pt x="2808" y="2401"/>
                </a:cubicBezTo>
                <a:cubicBezTo>
                  <a:pt x="2796" y="2398"/>
                  <a:pt x="2795" y="2404"/>
                  <a:pt x="2790" y="2401"/>
                </a:cubicBezTo>
                <a:cubicBezTo>
                  <a:pt x="2791" y="2398"/>
                  <a:pt x="2798" y="2398"/>
                  <a:pt x="2795" y="2393"/>
                </a:cubicBezTo>
                <a:cubicBezTo>
                  <a:pt x="2786" y="2393"/>
                  <a:pt x="2778" y="2394"/>
                  <a:pt x="2770" y="2395"/>
                </a:cubicBezTo>
                <a:cubicBezTo>
                  <a:pt x="2770" y="2399"/>
                  <a:pt x="2791" y="2393"/>
                  <a:pt x="2787" y="2399"/>
                </a:cubicBezTo>
                <a:cubicBezTo>
                  <a:pt x="2762" y="2399"/>
                  <a:pt x="2753" y="2397"/>
                  <a:pt x="2747" y="2390"/>
                </a:cubicBezTo>
                <a:cubicBezTo>
                  <a:pt x="2740" y="2392"/>
                  <a:pt x="2733" y="2393"/>
                  <a:pt x="2726" y="2396"/>
                </a:cubicBezTo>
                <a:cubicBezTo>
                  <a:pt x="2723" y="2399"/>
                  <a:pt x="2729" y="2399"/>
                  <a:pt x="2728" y="2402"/>
                </a:cubicBezTo>
                <a:cubicBezTo>
                  <a:pt x="2712" y="2402"/>
                  <a:pt x="2709" y="2409"/>
                  <a:pt x="2697" y="2411"/>
                </a:cubicBezTo>
                <a:cubicBezTo>
                  <a:pt x="2694" y="2409"/>
                  <a:pt x="2694" y="2407"/>
                  <a:pt x="2692" y="2405"/>
                </a:cubicBezTo>
                <a:cubicBezTo>
                  <a:pt x="2676" y="2409"/>
                  <a:pt x="2671" y="2403"/>
                  <a:pt x="2658" y="2408"/>
                </a:cubicBezTo>
                <a:cubicBezTo>
                  <a:pt x="2661" y="2423"/>
                  <a:pt x="2628" y="2414"/>
                  <a:pt x="2614" y="2418"/>
                </a:cubicBezTo>
                <a:cubicBezTo>
                  <a:pt x="2619" y="2421"/>
                  <a:pt x="2620" y="2425"/>
                  <a:pt x="2618" y="2428"/>
                </a:cubicBezTo>
                <a:cubicBezTo>
                  <a:pt x="2611" y="2428"/>
                  <a:pt x="2609" y="2430"/>
                  <a:pt x="2605" y="2432"/>
                </a:cubicBezTo>
                <a:cubicBezTo>
                  <a:pt x="2608" y="2434"/>
                  <a:pt x="2610" y="2437"/>
                  <a:pt x="2610" y="2440"/>
                </a:cubicBezTo>
                <a:cubicBezTo>
                  <a:pt x="2597" y="2441"/>
                  <a:pt x="2584" y="2442"/>
                  <a:pt x="2571" y="2441"/>
                </a:cubicBezTo>
                <a:cubicBezTo>
                  <a:pt x="2567" y="2442"/>
                  <a:pt x="2569" y="2448"/>
                  <a:pt x="2558" y="2446"/>
                </a:cubicBezTo>
                <a:cubicBezTo>
                  <a:pt x="2557" y="2452"/>
                  <a:pt x="2566" y="2452"/>
                  <a:pt x="2560" y="2458"/>
                </a:cubicBezTo>
                <a:cubicBezTo>
                  <a:pt x="2555" y="2457"/>
                  <a:pt x="2549" y="2462"/>
                  <a:pt x="2547" y="2458"/>
                </a:cubicBezTo>
                <a:cubicBezTo>
                  <a:pt x="2532" y="2464"/>
                  <a:pt x="2547" y="2474"/>
                  <a:pt x="2548" y="2483"/>
                </a:cubicBezTo>
                <a:cubicBezTo>
                  <a:pt x="2540" y="2483"/>
                  <a:pt x="2537" y="2486"/>
                  <a:pt x="2527" y="2486"/>
                </a:cubicBezTo>
                <a:cubicBezTo>
                  <a:pt x="2528" y="2482"/>
                  <a:pt x="2526" y="2479"/>
                  <a:pt x="2520" y="2477"/>
                </a:cubicBezTo>
                <a:cubicBezTo>
                  <a:pt x="2503" y="2477"/>
                  <a:pt x="2487" y="2482"/>
                  <a:pt x="2481" y="2490"/>
                </a:cubicBezTo>
                <a:cubicBezTo>
                  <a:pt x="2484" y="2493"/>
                  <a:pt x="2491" y="2494"/>
                  <a:pt x="2488" y="2500"/>
                </a:cubicBezTo>
                <a:cubicBezTo>
                  <a:pt x="2481" y="2500"/>
                  <a:pt x="2475" y="2500"/>
                  <a:pt x="2469" y="2500"/>
                </a:cubicBezTo>
                <a:cubicBezTo>
                  <a:pt x="2468" y="2499"/>
                  <a:pt x="2468" y="2498"/>
                  <a:pt x="2467" y="2497"/>
                </a:cubicBezTo>
                <a:cubicBezTo>
                  <a:pt x="2460" y="2498"/>
                  <a:pt x="2458" y="2503"/>
                  <a:pt x="2448" y="2498"/>
                </a:cubicBezTo>
                <a:cubicBezTo>
                  <a:pt x="2448" y="2499"/>
                  <a:pt x="2451" y="2499"/>
                  <a:pt x="2453" y="2500"/>
                </a:cubicBezTo>
                <a:cubicBezTo>
                  <a:pt x="2443" y="2504"/>
                  <a:pt x="2443" y="2497"/>
                  <a:pt x="2433" y="2496"/>
                </a:cubicBezTo>
                <a:cubicBezTo>
                  <a:pt x="2449" y="2484"/>
                  <a:pt x="2458" y="2470"/>
                  <a:pt x="2456" y="2456"/>
                </a:cubicBezTo>
                <a:cubicBezTo>
                  <a:pt x="2454" y="2452"/>
                  <a:pt x="2441" y="2453"/>
                  <a:pt x="2434" y="2453"/>
                </a:cubicBezTo>
                <a:cubicBezTo>
                  <a:pt x="2434" y="2459"/>
                  <a:pt x="2432" y="2459"/>
                  <a:pt x="2428" y="2464"/>
                </a:cubicBezTo>
                <a:cubicBezTo>
                  <a:pt x="2422" y="2464"/>
                  <a:pt x="2424" y="2462"/>
                  <a:pt x="2417" y="2462"/>
                </a:cubicBezTo>
                <a:cubicBezTo>
                  <a:pt x="2417" y="2459"/>
                  <a:pt x="2421" y="2456"/>
                  <a:pt x="2426" y="2454"/>
                </a:cubicBezTo>
                <a:cubicBezTo>
                  <a:pt x="2422" y="2452"/>
                  <a:pt x="2423" y="2449"/>
                  <a:pt x="2418" y="2448"/>
                </a:cubicBezTo>
                <a:cubicBezTo>
                  <a:pt x="2411" y="2450"/>
                  <a:pt x="2422" y="2451"/>
                  <a:pt x="2417" y="2456"/>
                </a:cubicBezTo>
                <a:cubicBezTo>
                  <a:pt x="2412" y="2455"/>
                  <a:pt x="2411" y="2457"/>
                  <a:pt x="2404" y="2456"/>
                </a:cubicBezTo>
                <a:cubicBezTo>
                  <a:pt x="2401" y="2452"/>
                  <a:pt x="2409" y="2452"/>
                  <a:pt x="2402" y="2449"/>
                </a:cubicBezTo>
                <a:cubicBezTo>
                  <a:pt x="2396" y="2448"/>
                  <a:pt x="2401" y="2456"/>
                  <a:pt x="2392" y="2453"/>
                </a:cubicBezTo>
                <a:cubicBezTo>
                  <a:pt x="2389" y="2450"/>
                  <a:pt x="2394" y="2452"/>
                  <a:pt x="2397" y="2450"/>
                </a:cubicBezTo>
                <a:cubicBezTo>
                  <a:pt x="2397" y="2449"/>
                  <a:pt x="2395" y="2448"/>
                  <a:pt x="2395" y="2447"/>
                </a:cubicBezTo>
                <a:cubicBezTo>
                  <a:pt x="2385" y="2446"/>
                  <a:pt x="2379" y="2448"/>
                  <a:pt x="2371" y="2448"/>
                </a:cubicBezTo>
                <a:cubicBezTo>
                  <a:pt x="2367" y="2452"/>
                  <a:pt x="2373" y="2453"/>
                  <a:pt x="2367" y="2455"/>
                </a:cubicBezTo>
                <a:cubicBezTo>
                  <a:pt x="2351" y="2452"/>
                  <a:pt x="2347" y="2441"/>
                  <a:pt x="2326" y="2443"/>
                </a:cubicBezTo>
                <a:cubicBezTo>
                  <a:pt x="2325" y="2448"/>
                  <a:pt x="2338" y="2444"/>
                  <a:pt x="2340" y="2447"/>
                </a:cubicBezTo>
                <a:cubicBezTo>
                  <a:pt x="2344" y="2454"/>
                  <a:pt x="2326" y="2449"/>
                  <a:pt x="2326" y="2458"/>
                </a:cubicBezTo>
                <a:cubicBezTo>
                  <a:pt x="2310" y="2454"/>
                  <a:pt x="2292" y="2447"/>
                  <a:pt x="2274" y="2447"/>
                </a:cubicBezTo>
                <a:cubicBezTo>
                  <a:pt x="2272" y="2449"/>
                  <a:pt x="2272" y="2451"/>
                  <a:pt x="2276" y="2452"/>
                </a:cubicBezTo>
                <a:cubicBezTo>
                  <a:pt x="2252" y="2459"/>
                  <a:pt x="2277" y="2440"/>
                  <a:pt x="2258" y="2442"/>
                </a:cubicBezTo>
                <a:cubicBezTo>
                  <a:pt x="2251" y="2438"/>
                  <a:pt x="2259" y="2432"/>
                  <a:pt x="2262" y="2429"/>
                </a:cubicBezTo>
                <a:cubicBezTo>
                  <a:pt x="2224" y="2426"/>
                  <a:pt x="2253" y="2450"/>
                  <a:pt x="2256" y="2451"/>
                </a:cubicBezTo>
                <a:cubicBezTo>
                  <a:pt x="2243" y="2447"/>
                  <a:pt x="2226" y="2447"/>
                  <a:pt x="2214" y="2451"/>
                </a:cubicBezTo>
                <a:lnTo>
                  <a:pt x="2217" y="2445"/>
                </a:lnTo>
                <a:cubicBezTo>
                  <a:pt x="2220" y="2445"/>
                  <a:pt x="2223" y="2446"/>
                  <a:pt x="2226" y="2446"/>
                </a:cubicBezTo>
                <a:cubicBezTo>
                  <a:pt x="2230" y="2440"/>
                  <a:pt x="2219" y="2439"/>
                  <a:pt x="2216" y="2435"/>
                </a:cubicBezTo>
                <a:cubicBezTo>
                  <a:pt x="2214" y="2436"/>
                  <a:pt x="2211" y="2437"/>
                  <a:pt x="2210" y="2438"/>
                </a:cubicBezTo>
                <a:cubicBezTo>
                  <a:pt x="2204" y="2437"/>
                  <a:pt x="2206" y="2434"/>
                  <a:pt x="2210" y="2433"/>
                </a:cubicBezTo>
                <a:cubicBezTo>
                  <a:pt x="2192" y="2427"/>
                  <a:pt x="2190" y="2436"/>
                  <a:pt x="2176" y="2431"/>
                </a:cubicBezTo>
                <a:cubicBezTo>
                  <a:pt x="2171" y="2437"/>
                  <a:pt x="2175" y="2440"/>
                  <a:pt x="2187" y="2441"/>
                </a:cubicBezTo>
                <a:cubicBezTo>
                  <a:pt x="2185" y="2445"/>
                  <a:pt x="2177" y="2445"/>
                  <a:pt x="2169" y="2444"/>
                </a:cubicBezTo>
                <a:cubicBezTo>
                  <a:pt x="2170" y="2442"/>
                  <a:pt x="2174" y="2442"/>
                  <a:pt x="2174" y="2440"/>
                </a:cubicBezTo>
                <a:cubicBezTo>
                  <a:pt x="2166" y="2441"/>
                  <a:pt x="2162" y="2445"/>
                  <a:pt x="2153" y="2445"/>
                </a:cubicBezTo>
                <a:cubicBezTo>
                  <a:pt x="2144" y="2446"/>
                  <a:pt x="2153" y="2441"/>
                  <a:pt x="2144" y="2442"/>
                </a:cubicBezTo>
                <a:cubicBezTo>
                  <a:pt x="2135" y="2441"/>
                  <a:pt x="2148" y="2447"/>
                  <a:pt x="2139" y="2446"/>
                </a:cubicBezTo>
                <a:cubicBezTo>
                  <a:pt x="2133" y="2442"/>
                  <a:pt x="2129" y="2440"/>
                  <a:pt x="2118" y="2442"/>
                </a:cubicBezTo>
                <a:cubicBezTo>
                  <a:pt x="2119" y="2440"/>
                  <a:pt x="2119" y="2438"/>
                  <a:pt x="2118" y="2436"/>
                </a:cubicBezTo>
                <a:cubicBezTo>
                  <a:pt x="2108" y="2438"/>
                  <a:pt x="2092" y="2435"/>
                  <a:pt x="2092" y="2429"/>
                </a:cubicBezTo>
                <a:cubicBezTo>
                  <a:pt x="2080" y="2431"/>
                  <a:pt x="2067" y="2431"/>
                  <a:pt x="2055" y="2429"/>
                </a:cubicBezTo>
                <a:cubicBezTo>
                  <a:pt x="2061" y="2432"/>
                  <a:pt x="2065" y="2436"/>
                  <a:pt x="2065" y="2440"/>
                </a:cubicBezTo>
                <a:cubicBezTo>
                  <a:pt x="2077" y="2434"/>
                  <a:pt x="2084" y="2443"/>
                  <a:pt x="2089" y="2435"/>
                </a:cubicBezTo>
                <a:cubicBezTo>
                  <a:pt x="2089" y="2437"/>
                  <a:pt x="2092" y="2448"/>
                  <a:pt x="2105" y="2446"/>
                </a:cubicBezTo>
                <a:cubicBezTo>
                  <a:pt x="2107" y="2450"/>
                  <a:pt x="2093" y="2448"/>
                  <a:pt x="2097" y="2455"/>
                </a:cubicBezTo>
                <a:cubicBezTo>
                  <a:pt x="2089" y="2454"/>
                  <a:pt x="2085" y="2452"/>
                  <a:pt x="2085" y="2449"/>
                </a:cubicBezTo>
                <a:cubicBezTo>
                  <a:pt x="2081" y="2449"/>
                  <a:pt x="2078" y="2451"/>
                  <a:pt x="2071" y="2449"/>
                </a:cubicBezTo>
                <a:cubicBezTo>
                  <a:pt x="2064" y="2451"/>
                  <a:pt x="2061" y="2454"/>
                  <a:pt x="2057" y="2457"/>
                </a:cubicBezTo>
                <a:cubicBezTo>
                  <a:pt x="2053" y="2456"/>
                  <a:pt x="2052" y="2454"/>
                  <a:pt x="2054" y="2452"/>
                </a:cubicBezTo>
                <a:cubicBezTo>
                  <a:pt x="2045" y="2452"/>
                  <a:pt x="2040" y="2447"/>
                  <a:pt x="2031" y="2445"/>
                </a:cubicBezTo>
                <a:cubicBezTo>
                  <a:pt x="2022" y="2443"/>
                  <a:pt x="2015" y="2446"/>
                  <a:pt x="2011" y="2444"/>
                </a:cubicBezTo>
                <a:cubicBezTo>
                  <a:pt x="2006" y="2442"/>
                  <a:pt x="2005" y="2427"/>
                  <a:pt x="2015" y="2426"/>
                </a:cubicBezTo>
                <a:cubicBezTo>
                  <a:pt x="2005" y="2428"/>
                  <a:pt x="1989" y="2434"/>
                  <a:pt x="1982" y="2428"/>
                </a:cubicBezTo>
                <a:cubicBezTo>
                  <a:pt x="1978" y="2429"/>
                  <a:pt x="1976" y="2431"/>
                  <a:pt x="1974" y="2433"/>
                </a:cubicBezTo>
                <a:cubicBezTo>
                  <a:pt x="1966" y="2431"/>
                  <a:pt x="1968" y="2428"/>
                  <a:pt x="1955" y="2429"/>
                </a:cubicBezTo>
                <a:lnTo>
                  <a:pt x="1955" y="2429"/>
                </a:lnTo>
                <a:lnTo>
                  <a:pt x="1950" y="2428"/>
                </a:lnTo>
                <a:lnTo>
                  <a:pt x="1950" y="2428"/>
                </a:lnTo>
                <a:cubicBezTo>
                  <a:pt x="1949" y="2429"/>
                  <a:pt x="1947" y="2431"/>
                  <a:pt x="1951" y="2432"/>
                </a:cubicBezTo>
                <a:cubicBezTo>
                  <a:pt x="1951" y="2431"/>
                  <a:pt x="1953" y="2431"/>
                  <a:pt x="1954" y="2431"/>
                </a:cubicBezTo>
                <a:lnTo>
                  <a:pt x="1955" y="2430"/>
                </a:lnTo>
                <a:lnTo>
                  <a:pt x="1956" y="2433"/>
                </a:lnTo>
                <a:cubicBezTo>
                  <a:pt x="1956" y="2437"/>
                  <a:pt x="1955" y="2442"/>
                  <a:pt x="1945" y="2443"/>
                </a:cubicBezTo>
                <a:cubicBezTo>
                  <a:pt x="1945" y="2444"/>
                  <a:pt x="1951" y="2444"/>
                  <a:pt x="1955" y="2445"/>
                </a:cubicBezTo>
                <a:cubicBezTo>
                  <a:pt x="1941" y="2449"/>
                  <a:pt x="1937" y="2452"/>
                  <a:pt x="1935" y="2463"/>
                </a:cubicBezTo>
                <a:cubicBezTo>
                  <a:pt x="1928" y="2461"/>
                  <a:pt x="1928" y="2466"/>
                  <a:pt x="1921" y="2464"/>
                </a:cubicBezTo>
                <a:cubicBezTo>
                  <a:pt x="1918" y="2458"/>
                  <a:pt x="1914" y="2453"/>
                  <a:pt x="1909" y="2447"/>
                </a:cubicBezTo>
                <a:cubicBezTo>
                  <a:pt x="1915" y="2449"/>
                  <a:pt x="1916" y="2446"/>
                  <a:pt x="1922" y="2447"/>
                </a:cubicBezTo>
                <a:cubicBezTo>
                  <a:pt x="1922" y="2445"/>
                  <a:pt x="1921" y="2442"/>
                  <a:pt x="1920" y="2440"/>
                </a:cubicBezTo>
                <a:cubicBezTo>
                  <a:pt x="1894" y="2446"/>
                  <a:pt x="1887" y="2428"/>
                  <a:pt x="1862" y="2434"/>
                </a:cubicBezTo>
                <a:cubicBezTo>
                  <a:pt x="1850" y="2429"/>
                  <a:pt x="1835" y="2426"/>
                  <a:pt x="1819" y="2427"/>
                </a:cubicBezTo>
                <a:cubicBezTo>
                  <a:pt x="1825" y="2420"/>
                  <a:pt x="1829" y="2412"/>
                  <a:pt x="1842" y="2412"/>
                </a:cubicBezTo>
                <a:cubicBezTo>
                  <a:pt x="1826" y="2408"/>
                  <a:pt x="1808" y="2417"/>
                  <a:pt x="1789" y="2417"/>
                </a:cubicBezTo>
                <a:cubicBezTo>
                  <a:pt x="1792" y="2423"/>
                  <a:pt x="1797" y="2415"/>
                  <a:pt x="1807" y="2418"/>
                </a:cubicBezTo>
                <a:cubicBezTo>
                  <a:pt x="1806" y="2421"/>
                  <a:pt x="1809" y="2423"/>
                  <a:pt x="1817" y="2424"/>
                </a:cubicBezTo>
                <a:cubicBezTo>
                  <a:pt x="1816" y="2427"/>
                  <a:pt x="1812" y="2427"/>
                  <a:pt x="1809" y="2429"/>
                </a:cubicBezTo>
                <a:cubicBezTo>
                  <a:pt x="1810" y="2433"/>
                  <a:pt x="1817" y="2434"/>
                  <a:pt x="1818" y="2438"/>
                </a:cubicBezTo>
                <a:cubicBezTo>
                  <a:pt x="1825" y="2437"/>
                  <a:pt x="1827" y="2434"/>
                  <a:pt x="1830" y="2430"/>
                </a:cubicBezTo>
                <a:cubicBezTo>
                  <a:pt x="1839" y="2435"/>
                  <a:pt x="1830" y="2434"/>
                  <a:pt x="1842" y="2432"/>
                </a:cubicBezTo>
                <a:cubicBezTo>
                  <a:pt x="1841" y="2436"/>
                  <a:pt x="1846" y="2438"/>
                  <a:pt x="1846" y="2441"/>
                </a:cubicBezTo>
                <a:cubicBezTo>
                  <a:pt x="1833" y="2446"/>
                  <a:pt x="1837" y="2456"/>
                  <a:pt x="1822" y="2459"/>
                </a:cubicBezTo>
                <a:lnTo>
                  <a:pt x="1822" y="2458"/>
                </a:lnTo>
                <a:lnTo>
                  <a:pt x="1818" y="2459"/>
                </a:lnTo>
                <a:cubicBezTo>
                  <a:pt x="1819" y="2456"/>
                  <a:pt x="1827" y="2458"/>
                  <a:pt x="1827" y="2454"/>
                </a:cubicBezTo>
                <a:cubicBezTo>
                  <a:pt x="1825" y="2452"/>
                  <a:pt x="1824" y="2449"/>
                  <a:pt x="1818" y="2449"/>
                </a:cubicBezTo>
                <a:cubicBezTo>
                  <a:pt x="1812" y="2449"/>
                  <a:pt x="1815" y="2456"/>
                  <a:pt x="1810" y="2456"/>
                </a:cubicBezTo>
                <a:cubicBezTo>
                  <a:pt x="1801" y="2456"/>
                  <a:pt x="1792" y="2455"/>
                  <a:pt x="1785" y="2452"/>
                </a:cubicBezTo>
                <a:cubicBezTo>
                  <a:pt x="1792" y="2447"/>
                  <a:pt x="1788" y="2443"/>
                  <a:pt x="1794" y="2435"/>
                </a:cubicBezTo>
                <a:cubicBezTo>
                  <a:pt x="1778" y="2439"/>
                  <a:pt x="1777" y="2454"/>
                  <a:pt x="1778" y="2460"/>
                </a:cubicBezTo>
                <a:cubicBezTo>
                  <a:pt x="1785" y="2461"/>
                  <a:pt x="1779" y="2453"/>
                  <a:pt x="1788" y="2456"/>
                </a:cubicBezTo>
                <a:cubicBezTo>
                  <a:pt x="1778" y="2458"/>
                  <a:pt x="1793" y="2464"/>
                  <a:pt x="1799" y="2461"/>
                </a:cubicBezTo>
                <a:cubicBezTo>
                  <a:pt x="1801" y="2461"/>
                  <a:pt x="1801" y="2462"/>
                  <a:pt x="1801" y="2463"/>
                </a:cubicBezTo>
                <a:cubicBezTo>
                  <a:pt x="1797" y="2464"/>
                  <a:pt x="1794" y="2465"/>
                  <a:pt x="1791" y="2466"/>
                </a:cubicBezTo>
                <a:cubicBezTo>
                  <a:pt x="1781" y="2463"/>
                  <a:pt x="1764" y="2459"/>
                  <a:pt x="1753" y="2462"/>
                </a:cubicBezTo>
                <a:cubicBezTo>
                  <a:pt x="1758" y="2458"/>
                  <a:pt x="1752" y="2458"/>
                  <a:pt x="1745" y="2457"/>
                </a:cubicBezTo>
                <a:cubicBezTo>
                  <a:pt x="1745" y="2452"/>
                  <a:pt x="1747" y="2446"/>
                  <a:pt x="1750" y="2441"/>
                </a:cubicBezTo>
                <a:cubicBezTo>
                  <a:pt x="1745" y="2444"/>
                  <a:pt x="1740" y="2448"/>
                  <a:pt x="1735" y="2451"/>
                </a:cubicBezTo>
                <a:cubicBezTo>
                  <a:pt x="1736" y="2452"/>
                  <a:pt x="1738" y="2453"/>
                  <a:pt x="1741" y="2454"/>
                </a:cubicBezTo>
                <a:cubicBezTo>
                  <a:pt x="1732" y="2457"/>
                  <a:pt x="1730" y="2467"/>
                  <a:pt x="1719" y="2467"/>
                </a:cubicBezTo>
                <a:cubicBezTo>
                  <a:pt x="1723" y="2458"/>
                  <a:pt x="1718" y="2448"/>
                  <a:pt x="1704" y="2442"/>
                </a:cubicBezTo>
                <a:cubicBezTo>
                  <a:pt x="1708" y="2452"/>
                  <a:pt x="1700" y="2462"/>
                  <a:pt x="1683" y="2469"/>
                </a:cubicBezTo>
                <a:cubicBezTo>
                  <a:pt x="1676" y="2467"/>
                  <a:pt x="1669" y="2466"/>
                  <a:pt x="1662" y="2464"/>
                </a:cubicBezTo>
                <a:cubicBezTo>
                  <a:pt x="1656" y="2465"/>
                  <a:pt x="1653" y="2468"/>
                  <a:pt x="1648" y="2470"/>
                </a:cubicBezTo>
                <a:cubicBezTo>
                  <a:pt x="1622" y="2466"/>
                  <a:pt x="1607" y="2473"/>
                  <a:pt x="1590" y="2464"/>
                </a:cubicBezTo>
                <a:cubicBezTo>
                  <a:pt x="1582" y="2465"/>
                  <a:pt x="1575" y="2469"/>
                  <a:pt x="1566" y="2465"/>
                </a:cubicBezTo>
                <a:cubicBezTo>
                  <a:pt x="1566" y="2462"/>
                  <a:pt x="1572" y="2464"/>
                  <a:pt x="1574" y="2461"/>
                </a:cubicBezTo>
                <a:cubicBezTo>
                  <a:pt x="1566" y="2459"/>
                  <a:pt x="1570" y="2465"/>
                  <a:pt x="1562" y="2462"/>
                </a:cubicBezTo>
                <a:cubicBezTo>
                  <a:pt x="1554" y="2454"/>
                  <a:pt x="1514" y="2464"/>
                  <a:pt x="1505" y="2456"/>
                </a:cubicBezTo>
                <a:cubicBezTo>
                  <a:pt x="1496" y="2455"/>
                  <a:pt x="1498" y="2457"/>
                  <a:pt x="1498" y="2460"/>
                </a:cubicBezTo>
                <a:cubicBezTo>
                  <a:pt x="1491" y="2459"/>
                  <a:pt x="1481" y="2459"/>
                  <a:pt x="1487" y="2455"/>
                </a:cubicBezTo>
                <a:cubicBezTo>
                  <a:pt x="1476" y="2455"/>
                  <a:pt x="1463" y="2460"/>
                  <a:pt x="1455" y="2456"/>
                </a:cubicBezTo>
                <a:cubicBezTo>
                  <a:pt x="1448" y="2456"/>
                  <a:pt x="1457" y="2459"/>
                  <a:pt x="1452" y="2461"/>
                </a:cubicBezTo>
                <a:cubicBezTo>
                  <a:pt x="1440" y="2451"/>
                  <a:pt x="1417" y="2462"/>
                  <a:pt x="1404" y="2451"/>
                </a:cubicBezTo>
                <a:cubicBezTo>
                  <a:pt x="1395" y="2449"/>
                  <a:pt x="1398" y="2455"/>
                  <a:pt x="1390" y="2454"/>
                </a:cubicBezTo>
                <a:cubicBezTo>
                  <a:pt x="1393" y="2449"/>
                  <a:pt x="1384" y="2449"/>
                  <a:pt x="1377" y="2448"/>
                </a:cubicBezTo>
                <a:cubicBezTo>
                  <a:pt x="1375" y="2453"/>
                  <a:pt x="1379" y="2455"/>
                  <a:pt x="1379" y="2459"/>
                </a:cubicBezTo>
                <a:cubicBezTo>
                  <a:pt x="1376" y="2459"/>
                  <a:pt x="1372" y="2460"/>
                  <a:pt x="1370" y="2461"/>
                </a:cubicBezTo>
                <a:cubicBezTo>
                  <a:pt x="1361" y="2460"/>
                  <a:pt x="1364" y="2457"/>
                  <a:pt x="1354" y="2455"/>
                </a:cubicBezTo>
                <a:cubicBezTo>
                  <a:pt x="1345" y="2452"/>
                  <a:pt x="1347" y="2460"/>
                  <a:pt x="1337" y="2458"/>
                </a:cubicBezTo>
                <a:cubicBezTo>
                  <a:pt x="1337" y="2448"/>
                  <a:pt x="1311" y="2453"/>
                  <a:pt x="1298" y="2451"/>
                </a:cubicBezTo>
                <a:cubicBezTo>
                  <a:pt x="1302" y="2447"/>
                  <a:pt x="1301" y="2445"/>
                  <a:pt x="1297" y="2443"/>
                </a:cubicBezTo>
                <a:cubicBezTo>
                  <a:pt x="1277" y="2445"/>
                  <a:pt x="1264" y="2452"/>
                  <a:pt x="1244" y="2453"/>
                </a:cubicBezTo>
                <a:cubicBezTo>
                  <a:pt x="1247" y="2452"/>
                  <a:pt x="1249" y="2451"/>
                  <a:pt x="1249" y="2449"/>
                </a:cubicBezTo>
                <a:cubicBezTo>
                  <a:pt x="1229" y="2447"/>
                  <a:pt x="1243" y="2455"/>
                  <a:pt x="1222" y="2451"/>
                </a:cubicBezTo>
                <a:cubicBezTo>
                  <a:pt x="1222" y="2447"/>
                  <a:pt x="1216" y="2446"/>
                  <a:pt x="1218" y="2443"/>
                </a:cubicBezTo>
                <a:lnTo>
                  <a:pt x="1208" y="2442"/>
                </a:lnTo>
                <a:cubicBezTo>
                  <a:pt x="1205" y="2442"/>
                  <a:pt x="1203" y="2451"/>
                  <a:pt x="1211" y="2452"/>
                </a:cubicBezTo>
                <a:cubicBezTo>
                  <a:pt x="1208" y="2458"/>
                  <a:pt x="1194" y="2455"/>
                  <a:pt x="1192" y="2462"/>
                </a:cubicBezTo>
                <a:cubicBezTo>
                  <a:pt x="1172" y="2453"/>
                  <a:pt x="1156" y="2459"/>
                  <a:pt x="1131" y="2458"/>
                </a:cubicBezTo>
                <a:cubicBezTo>
                  <a:pt x="1127" y="2465"/>
                  <a:pt x="1126" y="2472"/>
                  <a:pt x="1128" y="2479"/>
                </a:cubicBezTo>
                <a:cubicBezTo>
                  <a:pt x="1123" y="2478"/>
                  <a:pt x="1123" y="2482"/>
                  <a:pt x="1117" y="2480"/>
                </a:cubicBezTo>
                <a:cubicBezTo>
                  <a:pt x="1109" y="2480"/>
                  <a:pt x="1115" y="2475"/>
                  <a:pt x="1109" y="2475"/>
                </a:cubicBezTo>
                <a:cubicBezTo>
                  <a:pt x="1095" y="2477"/>
                  <a:pt x="1087" y="2482"/>
                  <a:pt x="1072" y="2482"/>
                </a:cubicBezTo>
                <a:cubicBezTo>
                  <a:pt x="1067" y="2482"/>
                  <a:pt x="1062" y="2483"/>
                  <a:pt x="1058" y="2485"/>
                </a:cubicBezTo>
                <a:cubicBezTo>
                  <a:pt x="1062" y="2487"/>
                  <a:pt x="1068" y="2487"/>
                  <a:pt x="1074" y="2486"/>
                </a:cubicBezTo>
                <a:lnTo>
                  <a:pt x="1074" y="2485"/>
                </a:lnTo>
                <a:cubicBezTo>
                  <a:pt x="1081" y="2488"/>
                  <a:pt x="1090" y="2489"/>
                  <a:pt x="1098" y="2490"/>
                </a:cubicBezTo>
                <a:cubicBezTo>
                  <a:pt x="1083" y="2491"/>
                  <a:pt x="1068" y="2493"/>
                  <a:pt x="1055" y="2496"/>
                </a:cubicBezTo>
                <a:cubicBezTo>
                  <a:pt x="1047" y="2488"/>
                  <a:pt x="1017" y="2492"/>
                  <a:pt x="1005" y="2496"/>
                </a:cubicBezTo>
                <a:cubicBezTo>
                  <a:pt x="1000" y="2491"/>
                  <a:pt x="984" y="2492"/>
                  <a:pt x="980" y="2491"/>
                </a:cubicBezTo>
                <a:cubicBezTo>
                  <a:pt x="990" y="2486"/>
                  <a:pt x="968" y="2490"/>
                  <a:pt x="971" y="2484"/>
                </a:cubicBezTo>
                <a:cubicBezTo>
                  <a:pt x="988" y="2485"/>
                  <a:pt x="993" y="2494"/>
                  <a:pt x="1015" y="2491"/>
                </a:cubicBezTo>
                <a:cubicBezTo>
                  <a:pt x="1015" y="2488"/>
                  <a:pt x="1017" y="2486"/>
                  <a:pt x="1009" y="2485"/>
                </a:cubicBezTo>
                <a:cubicBezTo>
                  <a:pt x="1001" y="2486"/>
                  <a:pt x="996" y="2485"/>
                  <a:pt x="989" y="2485"/>
                </a:cubicBezTo>
                <a:cubicBezTo>
                  <a:pt x="988" y="2483"/>
                  <a:pt x="991" y="2482"/>
                  <a:pt x="990" y="2480"/>
                </a:cubicBezTo>
                <a:cubicBezTo>
                  <a:pt x="978" y="2478"/>
                  <a:pt x="973" y="2483"/>
                  <a:pt x="961" y="2480"/>
                </a:cubicBezTo>
                <a:cubicBezTo>
                  <a:pt x="955" y="2482"/>
                  <a:pt x="955" y="2485"/>
                  <a:pt x="949" y="2488"/>
                </a:cubicBezTo>
                <a:cubicBezTo>
                  <a:pt x="945" y="2484"/>
                  <a:pt x="936" y="2484"/>
                  <a:pt x="930" y="2482"/>
                </a:cubicBezTo>
                <a:cubicBezTo>
                  <a:pt x="940" y="2488"/>
                  <a:pt x="924" y="2485"/>
                  <a:pt x="920" y="2488"/>
                </a:cubicBezTo>
                <a:cubicBezTo>
                  <a:pt x="924" y="2488"/>
                  <a:pt x="928" y="2489"/>
                  <a:pt x="930" y="2491"/>
                </a:cubicBezTo>
                <a:cubicBezTo>
                  <a:pt x="912" y="2491"/>
                  <a:pt x="899" y="2494"/>
                  <a:pt x="895" y="2499"/>
                </a:cubicBezTo>
                <a:cubicBezTo>
                  <a:pt x="899" y="2499"/>
                  <a:pt x="903" y="2501"/>
                  <a:pt x="905" y="2502"/>
                </a:cubicBezTo>
                <a:cubicBezTo>
                  <a:pt x="894" y="2502"/>
                  <a:pt x="883" y="2504"/>
                  <a:pt x="876" y="2508"/>
                </a:cubicBezTo>
                <a:cubicBezTo>
                  <a:pt x="871" y="2507"/>
                  <a:pt x="866" y="2507"/>
                  <a:pt x="861" y="2506"/>
                </a:cubicBezTo>
                <a:cubicBezTo>
                  <a:pt x="862" y="2505"/>
                  <a:pt x="862" y="2504"/>
                  <a:pt x="861" y="2503"/>
                </a:cubicBezTo>
                <a:cubicBezTo>
                  <a:pt x="857" y="2503"/>
                  <a:pt x="852" y="2503"/>
                  <a:pt x="848" y="2504"/>
                </a:cubicBezTo>
                <a:cubicBezTo>
                  <a:pt x="839" y="2503"/>
                  <a:pt x="830" y="2501"/>
                  <a:pt x="822" y="2500"/>
                </a:cubicBezTo>
                <a:cubicBezTo>
                  <a:pt x="846" y="2495"/>
                  <a:pt x="871" y="2502"/>
                  <a:pt x="887" y="2501"/>
                </a:cubicBezTo>
                <a:cubicBezTo>
                  <a:pt x="885" y="2499"/>
                  <a:pt x="877" y="2501"/>
                  <a:pt x="879" y="2496"/>
                </a:cubicBezTo>
                <a:cubicBezTo>
                  <a:pt x="888" y="2494"/>
                  <a:pt x="886" y="2500"/>
                  <a:pt x="892" y="2500"/>
                </a:cubicBezTo>
                <a:lnTo>
                  <a:pt x="889" y="2491"/>
                </a:lnTo>
                <a:cubicBezTo>
                  <a:pt x="894" y="2488"/>
                  <a:pt x="908" y="2488"/>
                  <a:pt x="913" y="2485"/>
                </a:cubicBezTo>
                <a:cubicBezTo>
                  <a:pt x="909" y="2485"/>
                  <a:pt x="911" y="2480"/>
                  <a:pt x="905" y="2480"/>
                </a:cubicBezTo>
                <a:cubicBezTo>
                  <a:pt x="892" y="2483"/>
                  <a:pt x="875" y="2478"/>
                  <a:pt x="872" y="2485"/>
                </a:cubicBezTo>
                <a:cubicBezTo>
                  <a:pt x="881" y="2486"/>
                  <a:pt x="886" y="2479"/>
                  <a:pt x="886" y="2485"/>
                </a:cubicBezTo>
                <a:cubicBezTo>
                  <a:pt x="857" y="2488"/>
                  <a:pt x="818" y="2484"/>
                  <a:pt x="787" y="2490"/>
                </a:cubicBezTo>
                <a:cubicBezTo>
                  <a:pt x="779" y="2488"/>
                  <a:pt x="772" y="2487"/>
                  <a:pt x="764" y="2485"/>
                </a:cubicBezTo>
                <a:cubicBezTo>
                  <a:pt x="758" y="2484"/>
                  <a:pt x="755" y="2486"/>
                  <a:pt x="752" y="2488"/>
                </a:cubicBezTo>
                <a:cubicBezTo>
                  <a:pt x="751" y="2488"/>
                  <a:pt x="751" y="2488"/>
                  <a:pt x="751" y="2488"/>
                </a:cubicBezTo>
                <a:cubicBezTo>
                  <a:pt x="755" y="2482"/>
                  <a:pt x="753" y="2476"/>
                  <a:pt x="746" y="2471"/>
                </a:cubicBezTo>
                <a:cubicBezTo>
                  <a:pt x="753" y="2473"/>
                  <a:pt x="760" y="2474"/>
                  <a:pt x="767" y="2474"/>
                </a:cubicBezTo>
                <a:cubicBezTo>
                  <a:pt x="767" y="2473"/>
                  <a:pt x="767" y="2472"/>
                  <a:pt x="768" y="2471"/>
                </a:cubicBezTo>
                <a:cubicBezTo>
                  <a:pt x="775" y="2471"/>
                  <a:pt x="777" y="2469"/>
                  <a:pt x="779" y="2467"/>
                </a:cubicBezTo>
                <a:lnTo>
                  <a:pt x="781" y="2467"/>
                </a:lnTo>
                <a:lnTo>
                  <a:pt x="780" y="2467"/>
                </a:lnTo>
                <a:cubicBezTo>
                  <a:pt x="782" y="2466"/>
                  <a:pt x="784" y="2466"/>
                  <a:pt x="786" y="2465"/>
                </a:cubicBezTo>
                <a:cubicBezTo>
                  <a:pt x="785" y="2464"/>
                  <a:pt x="782" y="2464"/>
                  <a:pt x="778" y="2464"/>
                </a:cubicBezTo>
                <a:cubicBezTo>
                  <a:pt x="767" y="2457"/>
                  <a:pt x="741" y="2453"/>
                  <a:pt x="725" y="2447"/>
                </a:cubicBezTo>
                <a:cubicBezTo>
                  <a:pt x="725" y="2460"/>
                  <a:pt x="699" y="2454"/>
                  <a:pt x="691" y="2462"/>
                </a:cubicBezTo>
                <a:cubicBezTo>
                  <a:pt x="699" y="2463"/>
                  <a:pt x="706" y="2465"/>
                  <a:pt x="714" y="2468"/>
                </a:cubicBezTo>
                <a:cubicBezTo>
                  <a:pt x="712" y="2470"/>
                  <a:pt x="708" y="2472"/>
                  <a:pt x="703" y="2472"/>
                </a:cubicBezTo>
                <a:cubicBezTo>
                  <a:pt x="699" y="2467"/>
                  <a:pt x="685" y="2465"/>
                  <a:pt x="687" y="2459"/>
                </a:cubicBezTo>
                <a:cubicBezTo>
                  <a:pt x="683" y="2459"/>
                  <a:pt x="678" y="2459"/>
                  <a:pt x="674" y="2458"/>
                </a:cubicBezTo>
                <a:cubicBezTo>
                  <a:pt x="677" y="2458"/>
                  <a:pt x="677" y="2456"/>
                  <a:pt x="677" y="2455"/>
                </a:cubicBezTo>
                <a:cubicBezTo>
                  <a:pt x="675" y="2455"/>
                  <a:pt x="674" y="2455"/>
                  <a:pt x="674" y="2454"/>
                </a:cubicBezTo>
                <a:cubicBezTo>
                  <a:pt x="671" y="2454"/>
                  <a:pt x="672" y="2456"/>
                  <a:pt x="672" y="2458"/>
                </a:cubicBezTo>
                <a:cubicBezTo>
                  <a:pt x="665" y="2456"/>
                  <a:pt x="658" y="2454"/>
                  <a:pt x="650" y="2453"/>
                </a:cubicBezTo>
                <a:cubicBezTo>
                  <a:pt x="649" y="2456"/>
                  <a:pt x="645" y="2457"/>
                  <a:pt x="641" y="2458"/>
                </a:cubicBezTo>
                <a:lnTo>
                  <a:pt x="640" y="2458"/>
                </a:lnTo>
                <a:lnTo>
                  <a:pt x="641" y="2458"/>
                </a:lnTo>
                <a:cubicBezTo>
                  <a:pt x="646" y="2451"/>
                  <a:pt x="630" y="2449"/>
                  <a:pt x="624" y="2446"/>
                </a:cubicBezTo>
                <a:cubicBezTo>
                  <a:pt x="619" y="2446"/>
                  <a:pt x="621" y="2453"/>
                  <a:pt x="625" y="2452"/>
                </a:cubicBezTo>
                <a:cubicBezTo>
                  <a:pt x="632" y="2452"/>
                  <a:pt x="629" y="2457"/>
                  <a:pt x="624" y="2457"/>
                </a:cubicBezTo>
                <a:cubicBezTo>
                  <a:pt x="627" y="2459"/>
                  <a:pt x="631" y="2460"/>
                  <a:pt x="636" y="2459"/>
                </a:cubicBezTo>
                <a:lnTo>
                  <a:pt x="637" y="2459"/>
                </a:lnTo>
                <a:lnTo>
                  <a:pt x="648" y="2462"/>
                </a:lnTo>
                <a:cubicBezTo>
                  <a:pt x="639" y="2463"/>
                  <a:pt x="631" y="2464"/>
                  <a:pt x="622" y="2464"/>
                </a:cubicBezTo>
                <a:cubicBezTo>
                  <a:pt x="619" y="2460"/>
                  <a:pt x="617" y="2457"/>
                  <a:pt x="618" y="2453"/>
                </a:cubicBezTo>
                <a:cubicBezTo>
                  <a:pt x="611" y="2452"/>
                  <a:pt x="601" y="2454"/>
                  <a:pt x="594" y="2452"/>
                </a:cubicBezTo>
                <a:cubicBezTo>
                  <a:pt x="598" y="2457"/>
                  <a:pt x="585" y="2457"/>
                  <a:pt x="576" y="2458"/>
                </a:cubicBezTo>
                <a:cubicBezTo>
                  <a:pt x="570" y="2447"/>
                  <a:pt x="549" y="2458"/>
                  <a:pt x="539" y="2451"/>
                </a:cubicBezTo>
                <a:cubicBezTo>
                  <a:pt x="533" y="2452"/>
                  <a:pt x="538" y="2456"/>
                  <a:pt x="532" y="2456"/>
                </a:cubicBezTo>
                <a:cubicBezTo>
                  <a:pt x="520" y="2452"/>
                  <a:pt x="511" y="2446"/>
                  <a:pt x="505" y="2440"/>
                </a:cubicBezTo>
                <a:cubicBezTo>
                  <a:pt x="502" y="2441"/>
                  <a:pt x="497" y="2440"/>
                  <a:pt x="497" y="2442"/>
                </a:cubicBezTo>
                <a:cubicBezTo>
                  <a:pt x="498" y="2444"/>
                  <a:pt x="503" y="2443"/>
                  <a:pt x="504" y="2444"/>
                </a:cubicBezTo>
                <a:cubicBezTo>
                  <a:pt x="478" y="2456"/>
                  <a:pt x="446" y="2432"/>
                  <a:pt x="423" y="2446"/>
                </a:cubicBezTo>
                <a:cubicBezTo>
                  <a:pt x="431" y="2444"/>
                  <a:pt x="439" y="2445"/>
                  <a:pt x="446" y="2446"/>
                </a:cubicBezTo>
                <a:cubicBezTo>
                  <a:pt x="446" y="2450"/>
                  <a:pt x="447" y="2453"/>
                  <a:pt x="450" y="2456"/>
                </a:cubicBezTo>
                <a:cubicBezTo>
                  <a:pt x="420" y="2465"/>
                  <a:pt x="382" y="2466"/>
                  <a:pt x="351" y="2457"/>
                </a:cubicBezTo>
                <a:cubicBezTo>
                  <a:pt x="349" y="2459"/>
                  <a:pt x="349" y="2462"/>
                  <a:pt x="351" y="2464"/>
                </a:cubicBezTo>
                <a:cubicBezTo>
                  <a:pt x="346" y="2465"/>
                  <a:pt x="336" y="2471"/>
                  <a:pt x="329" y="2467"/>
                </a:cubicBezTo>
                <a:cubicBezTo>
                  <a:pt x="337" y="2464"/>
                  <a:pt x="325" y="2460"/>
                  <a:pt x="323" y="2458"/>
                </a:cubicBezTo>
                <a:cubicBezTo>
                  <a:pt x="336" y="2457"/>
                  <a:pt x="347" y="2456"/>
                  <a:pt x="350" y="2452"/>
                </a:cubicBezTo>
                <a:cubicBezTo>
                  <a:pt x="348" y="2450"/>
                  <a:pt x="344" y="2449"/>
                  <a:pt x="340" y="2448"/>
                </a:cubicBezTo>
                <a:cubicBezTo>
                  <a:pt x="330" y="2450"/>
                  <a:pt x="313" y="2450"/>
                  <a:pt x="316" y="2456"/>
                </a:cubicBezTo>
                <a:cubicBezTo>
                  <a:pt x="309" y="2457"/>
                  <a:pt x="301" y="2457"/>
                  <a:pt x="294" y="2458"/>
                </a:cubicBezTo>
                <a:cubicBezTo>
                  <a:pt x="290" y="2454"/>
                  <a:pt x="298" y="2453"/>
                  <a:pt x="291" y="2451"/>
                </a:cubicBezTo>
                <a:cubicBezTo>
                  <a:pt x="269" y="2455"/>
                  <a:pt x="248" y="2443"/>
                  <a:pt x="225" y="2445"/>
                </a:cubicBezTo>
                <a:cubicBezTo>
                  <a:pt x="212" y="2440"/>
                  <a:pt x="193" y="2439"/>
                  <a:pt x="178" y="2443"/>
                </a:cubicBezTo>
                <a:cubicBezTo>
                  <a:pt x="175" y="2441"/>
                  <a:pt x="171" y="2440"/>
                  <a:pt x="171" y="2437"/>
                </a:cubicBezTo>
                <a:cubicBezTo>
                  <a:pt x="189" y="2437"/>
                  <a:pt x="184" y="2423"/>
                  <a:pt x="179" y="2419"/>
                </a:cubicBezTo>
                <a:cubicBezTo>
                  <a:pt x="185" y="2419"/>
                  <a:pt x="188" y="2418"/>
                  <a:pt x="188" y="2415"/>
                </a:cubicBezTo>
                <a:cubicBezTo>
                  <a:pt x="186" y="2410"/>
                  <a:pt x="170" y="2410"/>
                  <a:pt x="165" y="2406"/>
                </a:cubicBezTo>
                <a:cubicBezTo>
                  <a:pt x="170" y="2404"/>
                  <a:pt x="170" y="2399"/>
                  <a:pt x="175" y="2397"/>
                </a:cubicBezTo>
                <a:cubicBezTo>
                  <a:pt x="156" y="2398"/>
                  <a:pt x="156" y="2391"/>
                  <a:pt x="150" y="2387"/>
                </a:cubicBezTo>
                <a:cubicBezTo>
                  <a:pt x="158" y="2384"/>
                  <a:pt x="169" y="2384"/>
                  <a:pt x="179" y="2385"/>
                </a:cubicBezTo>
                <a:cubicBezTo>
                  <a:pt x="181" y="2380"/>
                  <a:pt x="169" y="2383"/>
                  <a:pt x="173" y="2378"/>
                </a:cubicBezTo>
                <a:cubicBezTo>
                  <a:pt x="167" y="2378"/>
                  <a:pt x="161" y="2385"/>
                  <a:pt x="153" y="2380"/>
                </a:cubicBezTo>
                <a:cubicBezTo>
                  <a:pt x="155" y="2376"/>
                  <a:pt x="167" y="2377"/>
                  <a:pt x="165" y="2371"/>
                </a:cubicBezTo>
                <a:cubicBezTo>
                  <a:pt x="158" y="2370"/>
                  <a:pt x="144" y="2372"/>
                  <a:pt x="142" y="2369"/>
                </a:cubicBezTo>
                <a:cubicBezTo>
                  <a:pt x="160" y="2368"/>
                  <a:pt x="147" y="2359"/>
                  <a:pt x="147" y="2354"/>
                </a:cubicBezTo>
                <a:cubicBezTo>
                  <a:pt x="152" y="2353"/>
                  <a:pt x="152" y="2350"/>
                  <a:pt x="156" y="2349"/>
                </a:cubicBezTo>
                <a:cubicBezTo>
                  <a:pt x="155" y="2355"/>
                  <a:pt x="155" y="2361"/>
                  <a:pt x="157" y="2368"/>
                </a:cubicBezTo>
                <a:cubicBezTo>
                  <a:pt x="162" y="2368"/>
                  <a:pt x="167" y="2368"/>
                  <a:pt x="171" y="2367"/>
                </a:cubicBezTo>
                <a:cubicBezTo>
                  <a:pt x="172" y="2360"/>
                  <a:pt x="160" y="2354"/>
                  <a:pt x="170" y="2347"/>
                </a:cubicBezTo>
                <a:cubicBezTo>
                  <a:pt x="165" y="2346"/>
                  <a:pt x="160" y="2352"/>
                  <a:pt x="159" y="2347"/>
                </a:cubicBezTo>
                <a:cubicBezTo>
                  <a:pt x="164" y="2342"/>
                  <a:pt x="155" y="2334"/>
                  <a:pt x="155" y="2327"/>
                </a:cubicBezTo>
                <a:cubicBezTo>
                  <a:pt x="160" y="2322"/>
                  <a:pt x="171" y="2320"/>
                  <a:pt x="170" y="2312"/>
                </a:cubicBezTo>
                <a:cubicBezTo>
                  <a:pt x="157" y="2311"/>
                  <a:pt x="159" y="2307"/>
                  <a:pt x="153" y="2313"/>
                </a:cubicBezTo>
                <a:cubicBezTo>
                  <a:pt x="156" y="2306"/>
                  <a:pt x="153" y="2299"/>
                  <a:pt x="143" y="2293"/>
                </a:cubicBezTo>
                <a:cubicBezTo>
                  <a:pt x="158" y="2294"/>
                  <a:pt x="150" y="2284"/>
                  <a:pt x="167" y="2286"/>
                </a:cubicBezTo>
                <a:cubicBezTo>
                  <a:pt x="166" y="2278"/>
                  <a:pt x="173" y="2274"/>
                  <a:pt x="171" y="2265"/>
                </a:cubicBezTo>
                <a:cubicBezTo>
                  <a:pt x="154" y="2268"/>
                  <a:pt x="164" y="2259"/>
                  <a:pt x="158" y="2257"/>
                </a:cubicBezTo>
                <a:cubicBezTo>
                  <a:pt x="152" y="2262"/>
                  <a:pt x="143" y="2252"/>
                  <a:pt x="138" y="2249"/>
                </a:cubicBezTo>
                <a:cubicBezTo>
                  <a:pt x="145" y="2248"/>
                  <a:pt x="163" y="2252"/>
                  <a:pt x="161" y="2247"/>
                </a:cubicBezTo>
                <a:cubicBezTo>
                  <a:pt x="153" y="2248"/>
                  <a:pt x="143" y="2248"/>
                  <a:pt x="136" y="2245"/>
                </a:cubicBezTo>
                <a:cubicBezTo>
                  <a:pt x="145" y="2237"/>
                  <a:pt x="137" y="2240"/>
                  <a:pt x="134" y="2233"/>
                </a:cubicBezTo>
                <a:cubicBezTo>
                  <a:pt x="145" y="2232"/>
                  <a:pt x="156" y="2236"/>
                  <a:pt x="163" y="2228"/>
                </a:cubicBezTo>
                <a:cubicBezTo>
                  <a:pt x="160" y="2220"/>
                  <a:pt x="137" y="2216"/>
                  <a:pt x="150" y="2205"/>
                </a:cubicBezTo>
                <a:cubicBezTo>
                  <a:pt x="139" y="2203"/>
                  <a:pt x="135" y="2197"/>
                  <a:pt x="137" y="2189"/>
                </a:cubicBezTo>
                <a:cubicBezTo>
                  <a:pt x="129" y="2185"/>
                  <a:pt x="110" y="2186"/>
                  <a:pt x="103" y="2181"/>
                </a:cubicBezTo>
                <a:cubicBezTo>
                  <a:pt x="108" y="2180"/>
                  <a:pt x="116" y="2180"/>
                  <a:pt x="115" y="2176"/>
                </a:cubicBezTo>
                <a:cubicBezTo>
                  <a:pt x="105" y="2172"/>
                  <a:pt x="90" y="2169"/>
                  <a:pt x="88" y="2162"/>
                </a:cubicBezTo>
                <a:cubicBezTo>
                  <a:pt x="92" y="2162"/>
                  <a:pt x="95" y="2164"/>
                  <a:pt x="99" y="2165"/>
                </a:cubicBezTo>
                <a:cubicBezTo>
                  <a:pt x="95" y="2155"/>
                  <a:pt x="119" y="2160"/>
                  <a:pt x="117" y="2151"/>
                </a:cubicBezTo>
                <a:cubicBezTo>
                  <a:pt x="107" y="2150"/>
                  <a:pt x="120" y="2145"/>
                  <a:pt x="112" y="2141"/>
                </a:cubicBezTo>
                <a:cubicBezTo>
                  <a:pt x="106" y="2140"/>
                  <a:pt x="100" y="2146"/>
                  <a:pt x="98" y="2143"/>
                </a:cubicBezTo>
                <a:cubicBezTo>
                  <a:pt x="94" y="2139"/>
                  <a:pt x="95" y="2134"/>
                  <a:pt x="102" y="2130"/>
                </a:cubicBezTo>
                <a:cubicBezTo>
                  <a:pt x="100" y="2134"/>
                  <a:pt x="102" y="2135"/>
                  <a:pt x="110" y="2135"/>
                </a:cubicBezTo>
                <a:cubicBezTo>
                  <a:pt x="115" y="2130"/>
                  <a:pt x="100" y="2129"/>
                  <a:pt x="108" y="2128"/>
                </a:cubicBezTo>
                <a:cubicBezTo>
                  <a:pt x="113" y="2128"/>
                  <a:pt x="118" y="2128"/>
                  <a:pt x="122" y="2127"/>
                </a:cubicBezTo>
                <a:cubicBezTo>
                  <a:pt x="122" y="2116"/>
                  <a:pt x="139" y="2114"/>
                  <a:pt x="144" y="2105"/>
                </a:cubicBezTo>
                <a:cubicBezTo>
                  <a:pt x="126" y="2103"/>
                  <a:pt x="135" y="2085"/>
                  <a:pt x="144" y="2078"/>
                </a:cubicBezTo>
                <a:cubicBezTo>
                  <a:pt x="136" y="2076"/>
                  <a:pt x="124" y="2079"/>
                  <a:pt x="124" y="2077"/>
                </a:cubicBezTo>
                <a:cubicBezTo>
                  <a:pt x="124" y="2076"/>
                  <a:pt x="121" y="2076"/>
                  <a:pt x="121" y="2074"/>
                </a:cubicBezTo>
                <a:cubicBezTo>
                  <a:pt x="122" y="2071"/>
                  <a:pt x="132" y="2072"/>
                  <a:pt x="136" y="2071"/>
                </a:cubicBezTo>
                <a:cubicBezTo>
                  <a:pt x="130" y="2062"/>
                  <a:pt x="113" y="2059"/>
                  <a:pt x="103" y="2052"/>
                </a:cubicBezTo>
                <a:cubicBezTo>
                  <a:pt x="111" y="2047"/>
                  <a:pt x="144" y="2053"/>
                  <a:pt x="144" y="2043"/>
                </a:cubicBezTo>
                <a:cubicBezTo>
                  <a:pt x="130" y="2044"/>
                  <a:pt x="120" y="2042"/>
                  <a:pt x="115" y="2039"/>
                </a:cubicBezTo>
                <a:cubicBezTo>
                  <a:pt x="118" y="2035"/>
                  <a:pt x="124" y="2033"/>
                  <a:pt x="125" y="2029"/>
                </a:cubicBezTo>
                <a:cubicBezTo>
                  <a:pt x="111" y="2025"/>
                  <a:pt x="98" y="2034"/>
                  <a:pt x="88" y="2027"/>
                </a:cubicBezTo>
                <a:cubicBezTo>
                  <a:pt x="88" y="2027"/>
                  <a:pt x="89" y="2027"/>
                  <a:pt x="89" y="2027"/>
                </a:cubicBezTo>
                <a:cubicBezTo>
                  <a:pt x="95" y="2027"/>
                  <a:pt x="100" y="2025"/>
                  <a:pt x="100" y="2022"/>
                </a:cubicBezTo>
                <a:cubicBezTo>
                  <a:pt x="96" y="2019"/>
                  <a:pt x="84" y="2019"/>
                  <a:pt x="80" y="2016"/>
                </a:cubicBezTo>
                <a:cubicBezTo>
                  <a:pt x="90" y="2016"/>
                  <a:pt x="96" y="2019"/>
                  <a:pt x="100" y="2015"/>
                </a:cubicBezTo>
                <a:cubicBezTo>
                  <a:pt x="105" y="2016"/>
                  <a:pt x="112" y="2022"/>
                  <a:pt x="117" y="2018"/>
                </a:cubicBezTo>
                <a:cubicBezTo>
                  <a:pt x="114" y="2018"/>
                  <a:pt x="110" y="2018"/>
                  <a:pt x="112" y="2015"/>
                </a:cubicBezTo>
                <a:cubicBezTo>
                  <a:pt x="119" y="2014"/>
                  <a:pt x="122" y="2022"/>
                  <a:pt x="123" y="2015"/>
                </a:cubicBezTo>
                <a:cubicBezTo>
                  <a:pt x="117" y="2006"/>
                  <a:pt x="119" y="1987"/>
                  <a:pt x="112" y="1977"/>
                </a:cubicBezTo>
                <a:cubicBezTo>
                  <a:pt x="119" y="1977"/>
                  <a:pt x="121" y="1975"/>
                  <a:pt x="121" y="1971"/>
                </a:cubicBezTo>
                <a:cubicBezTo>
                  <a:pt x="113" y="1972"/>
                  <a:pt x="100" y="1971"/>
                  <a:pt x="98" y="1968"/>
                </a:cubicBezTo>
                <a:cubicBezTo>
                  <a:pt x="106" y="1966"/>
                  <a:pt x="116" y="1969"/>
                  <a:pt x="122" y="1963"/>
                </a:cubicBezTo>
                <a:cubicBezTo>
                  <a:pt x="118" y="1958"/>
                  <a:pt x="113" y="1945"/>
                  <a:pt x="94" y="1948"/>
                </a:cubicBezTo>
                <a:cubicBezTo>
                  <a:pt x="95" y="1946"/>
                  <a:pt x="99" y="1946"/>
                  <a:pt x="103" y="1946"/>
                </a:cubicBezTo>
                <a:cubicBezTo>
                  <a:pt x="98" y="1941"/>
                  <a:pt x="85" y="1939"/>
                  <a:pt x="90" y="1930"/>
                </a:cubicBezTo>
                <a:cubicBezTo>
                  <a:pt x="96" y="1929"/>
                  <a:pt x="109" y="1932"/>
                  <a:pt x="110" y="1929"/>
                </a:cubicBezTo>
                <a:cubicBezTo>
                  <a:pt x="102" y="1926"/>
                  <a:pt x="71" y="1931"/>
                  <a:pt x="70" y="1922"/>
                </a:cubicBezTo>
                <a:cubicBezTo>
                  <a:pt x="72" y="1918"/>
                  <a:pt x="85" y="1919"/>
                  <a:pt x="86" y="1915"/>
                </a:cubicBezTo>
                <a:cubicBezTo>
                  <a:pt x="71" y="1912"/>
                  <a:pt x="80" y="1898"/>
                  <a:pt x="96" y="1898"/>
                </a:cubicBezTo>
                <a:cubicBezTo>
                  <a:pt x="100" y="1902"/>
                  <a:pt x="119" y="1899"/>
                  <a:pt x="115" y="1906"/>
                </a:cubicBezTo>
                <a:cubicBezTo>
                  <a:pt x="123" y="1907"/>
                  <a:pt x="128" y="1899"/>
                  <a:pt x="122" y="1898"/>
                </a:cubicBezTo>
                <a:cubicBezTo>
                  <a:pt x="122" y="1903"/>
                  <a:pt x="104" y="1896"/>
                  <a:pt x="96" y="1896"/>
                </a:cubicBezTo>
                <a:cubicBezTo>
                  <a:pt x="106" y="1892"/>
                  <a:pt x="128" y="1895"/>
                  <a:pt x="126" y="1885"/>
                </a:cubicBezTo>
                <a:cubicBezTo>
                  <a:pt x="118" y="1887"/>
                  <a:pt x="104" y="1887"/>
                  <a:pt x="100" y="1883"/>
                </a:cubicBezTo>
                <a:cubicBezTo>
                  <a:pt x="99" y="1880"/>
                  <a:pt x="107" y="1880"/>
                  <a:pt x="103" y="1877"/>
                </a:cubicBezTo>
                <a:cubicBezTo>
                  <a:pt x="100" y="1873"/>
                  <a:pt x="92" y="1878"/>
                  <a:pt x="92" y="1875"/>
                </a:cubicBezTo>
                <a:cubicBezTo>
                  <a:pt x="92" y="1873"/>
                  <a:pt x="94" y="1871"/>
                  <a:pt x="98" y="1871"/>
                </a:cubicBezTo>
                <a:cubicBezTo>
                  <a:pt x="104" y="1871"/>
                  <a:pt x="99" y="1875"/>
                  <a:pt x="104" y="1875"/>
                </a:cubicBezTo>
                <a:cubicBezTo>
                  <a:pt x="101" y="1871"/>
                  <a:pt x="111" y="1873"/>
                  <a:pt x="113" y="1870"/>
                </a:cubicBezTo>
                <a:cubicBezTo>
                  <a:pt x="109" y="1867"/>
                  <a:pt x="104" y="1872"/>
                  <a:pt x="101" y="1868"/>
                </a:cubicBezTo>
                <a:cubicBezTo>
                  <a:pt x="102" y="1866"/>
                  <a:pt x="109" y="1866"/>
                  <a:pt x="110" y="1863"/>
                </a:cubicBezTo>
                <a:cubicBezTo>
                  <a:pt x="101" y="1861"/>
                  <a:pt x="98" y="1864"/>
                  <a:pt x="93" y="1861"/>
                </a:cubicBezTo>
                <a:cubicBezTo>
                  <a:pt x="86" y="1857"/>
                  <a:pt x="83" y="1835"/>
                  <a:pt x="77" y="1849"/>
                </a:cubicBezTo>
                <a:cubicBezTo>
                  <a:pt x="80" y="1842"/>
                  <a:pt x="72" y="1842"/>
                  <a:pt x="67" y="1836"/>
                </a:cubicBezTo>
                <a:cubicBezTo>
                  <a:pt x="79" y="1830"/>
                  <a:pt x="99" y="1823"/>
                  <a:pt x="122" y="1828"/>
                </a:cubicBezTo>
                <a:cubicBezTo>
                  <a:pt x="120" y="1822"/>
                  <a:pt x="110" y="1824"/>
                  <a:pt x="103" y="1819"/>
                </a:cubicBezTo>
                <a:cubicBezTo>
                  <a:pt x="101" y="1826"/>
                  <a:pt x="80" y="1821"/>
                  <a:pt x="83" y="1815"/>
                </a:cubicBezTo>
                <a:cubicBezTo>
                  <a:pt x="104" y="1814"/>
                  <a:pt x="117" y="1822"/>
                  <a:pt x="124" y="1811"/>
                </a:cubicBezTo>
                <a:cubicBezTo>
                  <a:pt x="115" y="1808"/>
                  <a:pt x="108" y="1804"/>
                  <a:pt x="104" y="1799"/>
                </a:cubicBezTo>
                <a:cubicBezTo>
                  <a:pt x="108" y="1799"/>
                  <a:pt x="112" y="1799"/>
                  <a:pt x="116" y="1799"/>
                </a:cubicBezTo>
                <a:cubicBezTo>
                  <a:pt x="117" y="1780"/>
                  <a:pt x="85" y="1762"/>
                  <a:pt x="136" y="1763"/>
                </a:cubicBezTo>
                <a:cubicBezTo>
                  <a:pt x="140" y="1758"/>
                  <a:pt x="152" y="1757"/>
                  <a:pt x="154" y="1751"/>
                </a:cubicBezTo>
                <a:cubicBezTo>
                  <a:pt x="150" y="1746"/>
                  <a:pt x="140" y="1743"/>
                  <a:pt x="129" y="1743"/>
                </a:cubicBezTo>
                <a:cubicBezTo>
                  <a:pt x="129" y="1743"/>
                  <a:pt x="129" y="1743"/>
                  <a:pt x="129" y="1743"/>
                </a:cubicBezTo>
                <a:cubicBezTo>
                  <a:pt x="130" y="1752"/>
                  <a:pt x="117" y="1759"/>
                  <a:pt x="99" y="1760"/>
                </a:cubicBezTo>
                <a:cubicBezTo>
                  <a:pt x="88" y="1755"/>
                  <a:pt x="78" y="1750"/>
                  <a:pt x="70" y="1743"/>
                </a:cubicBezTo>
                <a:cubicBezTo>
                  <a:pt x="73" y="1737"/>
                  <a:pt x="74" y="1731"/>
                  <a:pt x="74" y="1725"/>
                </a:cubicBezTo>
                <a:cubicBezTo>
                  <a:pt x="77" y="1724"/>
                  <a:pt x="80" y="1723"/>
                  <a:pt x="82" y="1721"/>
                </a:cubicBezTo>
                <a:cubicBezTo>
                  <a:pt x="80" y="1720"/>
                  <a:pt x="78" y="1719"/>
                  <a:pt x="78" y="1717"/>
                </a:cubicBezTo>
                <a:cubicBezTo>
                  <a:pt x="79" y="1714"/>
                  <a:pt x="82" y="1712"/>
                  <a:pt x="86" y="1710"/>
                </a:cubicBezTo>
                <a:cubicBezTo>
                  <a:pt x="84" y="1708"/>
                  <a:pt x="89" y="1704"/>
                  <a:pt x="81" y="1704"/>
                </a:cubicBezTo>
                <a:cubicBezTo>
                  <a:pt x="101" y="1702"/>
                  <a:pt x="84" y="1688"/>
                  <a:pt x="105" y="1688"/>
                </a:cubicBezTo>
                <a:cubicBezTo>
                  <a:pt x="118" y="1678"/>
                  <a:pt x="93" y="1678"/>
                  <a:pt x="88" y="1675"/>
                </a:cubicBezTo>
                <a:cubicBezTo>
                  <a:pt x="97" y="1675"/>
                  <a:pt x="103" y="1670"/>
                  <a:pt x="111" y="1669"/>
                </a:cubicBezTo>
                <a:cubicBezTo>
                  <a:pt x="111" y="1667"/>
                  <a:pt x="108" y="1665"/>
                  <a:pt x="104" y="1665"/>
                </a:cubicBezTo>
                <a:cubicBezTo>
                  <a:pt x="113" y="1662"/>
                  <a:pt x="118" y="1662"/>
                  <a:pt x="118" y="1655"/>
                </a:cubicBezTo>
                <a:cubicBezTo>
                  <a:pt x="123" y="1656"/>
                  <a:pt x="123" y="1652"/>
                  <a:pt x="130" y="1654"/>
                </a:cubicBezTo>
                <a:cubicBezTo>
                  <a:pt x="128" y="1649"/>
                  <a:pt x="139" y="1646"/>
                  <a:pt x="142" y="1639"/>
                </a:cubicBezTo>
                <a:cubicBezTo>
                  <a:pt x="142" y="1637"/>
                  <a:pt x="136" y="1637"/>
                  <a:pt x="132" y="1636"/>
                </a:cubicBezTo>
                <a:cubicBezTo>
                  <a:pt x="139" y="1632"/>
                  <a:pt x="138" y="1624"/>
                  <a:pt x="146" y="1625"/>
                </a:cubicBezTo>
                <a:cubicBezTo>
                  <a:pt x="145" y="1616"/>
                  <a:pt x="137" y="1612"/>
                  <a:pt x="111" y="1610"/>
                </a:cubicBezTo>
                <a:cubicBezTo>
                  <a:pt x="105" y="1603"/>
                  <a:pt x="105" y="1590"/>
                  <a:pt x="126" y="1587"/>
                </a:cubicBezTo>
                <a:cubicBezTo>
                  <a:pt x="125" y="1568"/>
                  <a:pt x="150" y="1552"/>
                  <a:pt x="162" y="1533"/>
                </a:cubicBezTo>
                <a:cubicBezTo>
                  <a:pt x="141" y="1522"/>
                  <a:pt x="168" y="1499"/>
                  <a:pt x="126" y="1492"/>
                </a:cubicBezTo>
                <a:cubicBezTo>
                  <a:pt x="126" y="1486"/>
                  <a:pt x="140" y="1485"/>
                  <a:pt x="137" y="1481"/>
                </a:cubicBezTo>
                <a:cubicBezTo>
                  <a:pt x="129" y="1480"/>
                  <a:pt x="127" y="1485"/>
                  <a:pt x="122" y="1480"/>
                </a:cubicBezTo>
                <a:cubicBezTo>
                  <a:pt x="138" y="1479"/>
                  <a:pt x="126" y="1469"/>
                  <a:pt x="139" y="1461"/>
                </a:cubicBezTo>
                <a:cubicBezTo>
                  <a:pt x="134" y="1452"/>
                  <a:pt x="119" y="1449"/>
                  <a:pt x="104" y="1444"/>
                </a:cubicBezTo>
                <a:cubicBezTo>
                  <a:pt x="112" y="1430"/>
                  <a:pt x="129" y="1415"/>
                  <a:pt x="107" y="1409"/>
                </a:cubicBezTo>
                <a:lnTo>
                  <a:pt x="107" y="1408"/>
                </a:lnTo>
                <a:cubicBezTo>
                  <a:pt x="112" y="1403"/>
                  <a:pt x="106" y="1401"/>
                  <a:pt x="98" y="1399"/>
                </a:cubicBezTo>
                <a:cubicBezTo>
                  <a:pt x="102" y="1393"/>
                  <a:pt x="110" y="1390"/>
                  <a:pt x="115" y="1384"/>
                </a:cubicBezTo>
                <a:cubicBezTo>
                  <a:pt x="86" y="1372"/>
                  <a:pt x="91" y="1359"/>
                  <a:pt x="107" y="1338"/>
                </a:cubicBezTo>
                <a:cubicBezTo>
                  <a:pt x="103" y="1332"/>
                  <a:pt x="93" y="1327"/>
                  <a:pt x="80" y="1326"/>
                </a:cubicBezTo>
                <a:cubicBezTo>
                  <a:pt x="84" y="1321"/>
                  <a:pt x="87" y="1317"/>
                  <a:pt x="88" y="1312"/>
                </a:cubicBezTo>
                <a:lnTo>
                  <a:pt x="88" y="1311"/>
                </a:lnTo>
                <a:cubicBezTo>
                  <a:pt x="86" y="1308"/>
                  <a:pt x="86" y="1304"/>
                  <a:pt x="88" y="1301"/>
                </a:cubicBezTo>
                <a:lnTo>
                  <a:pt x="88" y="1300"/>
                </a:lnTo>
                <a:cubicBezTo>
                  <a:pt x="98" y="1295"/>
                  <a:pt x="105" y="1290"/>
                  <a:pt x="109" y="1284"/>
                </a:cubicBezTo>
                <a:lnTo>
                  <a:pt x="109" y="1283"/>
                </a:lnTo>
                <a:cubicBezTo>
                  <a:pt x="115" y="1275"/>
                  <a:pt x="113" y="1266"/>
                  <a:pt x="104" y="1259"/>
                </a:cubicBezTo>
                <a:cubicBezTo>
                  <a:pt x="112" y="1247"/>
                  <a:pt x="97" y="1235"/>
                  <a:pt x="107" y="1224"/>
                </a:cubicBezTo>
                <a:cubicBezTo>
                  <a:pt x="124" y="1215"/>
                  <a:pt x="115" y="1201"/>
                  <a:pt x="111" y="1189"/>
                </a:cubicBezTo>
                <a:cubicBezTo>
                  <a:pt x="111" y="1188"/>
                  <a:pt x="106" y="1189"/>
                  <a:pt x="105" y="1188"/>
                </a:cubicBezTo>
                <a:cubicBezTo>
                  <a:pt x="104" y="1186"/>
                  <a:pt x="107" y="1186"/>
                  <a:pt x="106" y="1184"/>
                </a:cubicBezTo>
                <a:lnTo>
                  <a:pt x="106" y="1183"/>
                </a:lnTo>
                <a:cubicBezTo>
                  <a:pt x="114" y="1178"/>
                  <a:pt x="120" y="1171"/>
                  <a:pt x="123" y="1165"/>
                </a:cubicBezTo>
                <a:cubicBezTo>
                  <a:pt x="123" y="1163"/>
                  <a:pt x="123" y="1162"/>
                  <a:pt x="123" y="1161"/>
                </a:cubicBezTo>
                <a:lnTo>
                  <a:pt x="123" y="1160"/>
                </a:lnTo>
                <a:cubicBezTo>
                  <a:pt x="123" y="1159"/>
                  <a:pt x="124" y="1159"/>
                  <a:pt x="126" y="1158"/>
                </a:cubicBezTo>
                <a:lnTo>
                  <a:pt x="126" y="1158"/>
                </a:lnTo>
                <a:cubicBezTo>
                  <a:pt x="128" y="1155"/>
                  <a:pt x="131" y="1152"/>
                  <a:pt x="133" y="1149"/>
                </a:cubicBezTo>
                <a:cubicBezTo>
                  <a:pt x="132" y="1146"/>
                  <a:pt x="126" y="1145"/>
                  <a:pt x="121" y="1145"/>
                </a:cubicBezTo>
                <a:cubicBezTo>
                  <a:pt x="121" y="1142"/>
                  <a:pt x="128" y="1143"/>
                  <a:pt x="133" y="1143"/>
                </a:cubicBezTo>
                <a:cubicBezTo>
                  <a:pt x="138" y="1139"/>
                  <a:pt x="125" y="1143"/>
                  <a:pt x="116" y="1140"/>
                </a:cubicBezTo>
                <a:cubicBezTo>
                  <a:pt x="119" y="1138"/>
                  <a:pt x="130" y="1139"/>
                  <a:pt x="131" y="1136"/>
                </a:cubicBezTo>
                <a:cubicBezTo>
                  <a:pt x="125" y="1134"/>
                  <a:pt x="118" y="1138"/>
                  <a:pt x="109" y="1137"/>
                </a:cubicBezTo>
                <a:cubicBezTo>
                  <a:pt x="113" y="1135"/>
                  <a:pt x="115" y="1134"/>
                  <a:pt x="119" y="1132"/>
                </a:cubicBezTo>
                <a:cubicBezTo>
                  <a:pt x="117" y="1131"/>
                  <a:pt x="115" y="1130"/>
                  <a:pt x="112" y="1130"/>
                </a:cubicBezTo>
                <a:cubicBezTo>
                  <a:pt x="112" y="1126"/>
                  <a:pt x="110" y="1125"/>
                  <a:pt x="111" y="1122"/>
                </a:cubicBezTo>
                <a:cubicBezTo>
                  <a:pt x="115" y="1122"/>
                  <a:pt x="117" y="1117"/>
                  <a:pt x="115" y="1116"/>
                </a:cubicBezTo>
                <a:cubicBezTo>
                  <a:pt x="123" y="1107"/>
                  <a:pt x="143" y="1104"/>
                  <a:pt x="150" y="1095"/>
                </a:cubicBezTo>
                <a:cubicBezTo>
                  <a:pt x="153" y="1095"/>
                  <a:pt x="152" y="1094"/>
                  <a:pt x="155" y="1094"/>
                </a:cubicBezTo>
                <a:cubicBezTo>
                  <a:pt x="155" y="1091"/>
                  <a:pt x="154" y="1089"/>
                  <a:pt x="151" y="1089"/>
                </a:cubicBezTo>
                <a:cubicBezTo>
                  <a:pt x="152" y="1089"/>
                  <a:pt x="157" y="1088"/>
                  <a:pt x="158" y="1087"/>
                </a:cubicBezTo>
                <a:cubicBezTo>
                  <a:pt x="155" y="1083"/>
                  <a:pt x="158" y="1081"/>
                  <a:pt x="153" y="1079"/>
                </a:cubicBezTo>
                <a:cubicBezTo>
                  <a:pt x="149" y="1080"/>
                  <a:pt x="152" y="1081"/>
                  <a:pt x="152" y="1083"/>
                </a:cubicBezTo>
                <a:cubicBezTo>
                  <a:pt x="149" y="1082"/>
                  <a:pt x="146" y="1082"/>
                  <a:pt x="147" y="1079"/>
                </a:cubicBezTo>
                <a:cubicBezTo>
                  <a:pt x="140" y="1079"/>
                  <a:pt x="140" y="1076"/>
                  <a:pt x="131" y="1077"/>
                </a:cubicBezTo>
                <a:cubicBezTo>
                  <a:pt x="131" y="1075"/>
                  <a:pt x="138" y="1076"/>
                  <a:pt x="139" y="1074"/>
                </a:cubicBezTo>
                <a:cubicBezTo>
                  <a:pt x="133" y="1072"/>
                  <a:pt x="123" y="1078"/>
                  <a:pt x="114" y="1074"/>
                </a:cubicBezTo>
                <a:cubicBezTo>
                  <a:pt x="115" y="1072"/>
                  <a:pt x="114" y="1069"/>
                  <a:pt x="115" y="1066"/>
                </a:cubicBezTo>
                <a:cubicBezTo>
                  <a:pt x="114" y="1064"/>
                  <a:pt x="108" y="1065"/>
                  <a:pt x="107" y="1063"/>
                </a:cubicBezTo>
                <a:cubicBezTo>
                  <a:pt x="106" y="1062"/>
                  <a:pt x="106" y="1060"/>
                  <a:pt x="102" y="1059"/>
                </a:cubicBezTo>
                <a:cubicBezTo>
                  <a:pt x="109" y="1054"/>
                  <a:pt x="128" y="1051"/>
                  <a:pt x="141" y="1047"/>
                </a:cubicBezTo>
                <a:cubicBezTo>
                  <a:pt x="138" y="1045"/>
                  <a:pt x="134" y="1045"/>
                  <a:pt x="136" y="1042"/>
                </a:cubicBezTo>
                <a:cubicBezTo>
                  <a:pt x="140" y="1041"/>
                  <a:pt x="145" y="1041"/>
                  <a:pt x="143" y="1037"/>
                </a:cubicBezTo>
                <a:cubicBezTo>
                  <a:pt x="147" y="1037"/>
                  <a:pt x="147" y="1038"/>
                  <a:pt x="147" y="1040"/>
                </a:cubicBezTo>
                <a:cubicBezTo>
                  <a:pt x="154" y="1041"/>
                  <a:pt x="154" y="1038"/>
                  <a:pt x="157" y="1037"/>
                </a:cubicBezTo>
                <a:cubicBezTo>
                  <a:pt x="156" y="1035"/>
                  <a:pt x="153" y="1034"/>
                  <a:pt x="158" y="1033"/>
                </a:cubicBezTo>
                <a:cubicBezTo>
                  <a:pt x="158" y="1030"/>
                  <a:pt x="152" y="1031"/>
                  <a:pt x="152" y="1028"/>
                </a:cubicBezTo>
                <a:cubicBezTo>
                  <a:pt x="148" y="1028"/>
                  <a:pt x="144" y="1028"/>
                  <a:pt x="141" y="1029"/>
                </a:cubicBezTo>
                <a:cubicBezTo>
                  <a:pt x="133" y="1024"/>
                  <a:pt x="113" y="1028"/>
                  <a:pt x="105" y="1021"/>
                </a:cubicBezTo>
                <a:cubicBezTo>
                  <a:pt x="110" y="1021"/>
                  <a:pt x="114" y="1021"/>
                  <a:pt x="117" y="1019"/>
                </a:cubicBezTo>
                <a:cubicBezTo>
                  <a:pt x="117" y="1018"/>
                  <a:pt x="115" y="1018"/>
                  <a:pt x="112" y="1018"/>
                </a:cubicBezTo>
                <a:cubicBezTo>
                  <a:pt x="116" y="1011"/>
                  <a:pt x="128" y="1009"/>
                  <a:pt x="125" y="1001"/>
                </a:cubicBezTo>
                <a:cubicBezTo>
                  <a:pt x="119" y="999"/>
                  <a:pt x="116" y="996"/>
                  <a:pt x="110" y="995"/>
                </a:cubicBezTo>
                <a:cubicBezTo>
                  <a:pt x="108" y="995"/>
                  <a:pt x="106" y="997"/>
                  <a:pt x="110" y="997"/>
                </a:cubicBezTo>
                <a:cubicBezTo>
                  <a:pt x="107" y="998"/>
                  <a:pt x="101" y="994"/>
                  <a:pt x="98" y="996"/>
                </a:cubicBezTo>
                <a:cubicBezTo>
                  <a:pt x="96" y="996"/>
                  <a:pt x="96" y="996"/>
                  <a:pt x="96" y="995"/>
                </a:cubicBezTo>
                <a:cubicBezTo>
                  <a:pt x="97" y="995"/>
                  <a:pt x="96" y="994"/>
                  <a:pt x="95" y="994"/>
                </a:cubicBezTo>
                <a:cubicBezTo>
                  <a:pt x="98" y="993"/>
                  <a:pt x="101" y="996"/>
                  <a:pt x="104" y="993"/>
                </a:cubicBezTo>
                <a:cubicBezTo>
                  <a:pt x="103" y="991"/>
                  <a:pt x="99" y="991"/>
                  <a:pt x="95" y="990"/>
                </a:cubicBezTo>
                <a:cubicBezTo>
                  <a:pt x="100" y="986"/>
                  <a:pt x="93" y="986"/>
                  <a:pt x="87" y="986"/>
                </a:cubicBezTo>
                <a:cubicBezTo>
                  <a:pt x="86" y="983"/>
                  <a:pt x="94" y="985"/>
                  <a:pt x="94" y="983"/>
                </a:cubicBezTo>
                <a:cubicBezTo>
                  <a:pt x="85" y="979"/>
                  <a:pt x="61" y="985"/>
                  <a:pt x="60" y="976"/>
                </a:cubicBezTo>
                <a:cubicBezTo>
                  <a:pt x="65" y="975"/>
                  <a:pt x="68" y="977"/>
                  <a:pt x="73" y="978"/>
                </a:cubicBezTo>
                <a:cubicBezTo>
                  <a:pt x="78" y="977"/>
                  <a:pt x="78" y="975"/>
                  <a:pt x="82" y="974"/>
                </a:cubicBezTo>
                <a:cubicBezTo>
                  <a:pt x="82" y="972"/>
                  <a:pt x="77" y="972"/>
                  <a:pt x="79" y="970"/>
                </a:cubicBezTo>
                <a:cubicBezTo>
                  <a:pt x="81" y="969"/>
                  <a:pt x="89" y="969"/>
                  <a:pt x="91" y="971"/>
                </a:cubicBezTo>
                <a:cubicBezTo>
                  <a:pt x="92" y="968"/>
                  <a:pt x="97" y="966"/>
                  <a:pt x="104" y="966"/>
                </a:cubicBezTo>
                <a:cubicBezTo>
                  <a:pt x="100" y="965"/>
                  <a:pt x="102" y="962"/>
                  <a:pt x="95" y="963"/>
                </a:cubicBezTo>
                <a:cubicBezTo>
                  <a:pt x="98" y="962"/>
                  <a:pt x="104" y="961"/>
                  <a:pt x="104" y="960"/>
                </a:cubicBezTo>
                <a:cubicBezTo>
                  <a:pt x="104" y="958"/>
                  <a:pt x="98" y="959"/>
                  <a:pt x="96" y="958"/>
                </a:cubicBezTo>
                <a:cubicBezTo>
                  <a:pt x="95" y="959"/>
                  <a:pt x="96" y="960"/>
                  <a:pt x="91" y="960"/>
                </a:cubicBezTo>
                <a:cubicBezTo>
                  <a:pt x="87" y="960"/>
                  <a:pt x="87" y="958"/>
                  <a:pt x="82" y="958"/>
                </a:cubicBezTo>
                <a:cubicBezTo>
                  <a:pt x="88" y="954"/>
                  <a:pt x="105" y="957"/>
                  <a:pt x="115" y="954"/>
                </a:cubicBezTo>
                <a:cubicBezTo>
                  <a:pt x="114" y="952"/>
                  <a:pt x="110" y="953"/>
                  <a:pt x="110" y="951"/>
                </a:cubicBezTo>
                <a:cubicBezTo>
                  <a:pt x="113" y="951"/>
                  <a:pt x="116" y="950"/>
                  <a:pt x="119" y="950"/>
                </a:cubicBezTo>
                <a:cubicBezTo>
                  <a:pt x="127" y="956"/>
                  <a:pt x="139" y="948"/>
                  <a:pt x="148" y="950"/>
                </a:cubicBezTo>
                <a:cubicBezTo>
                  <a:pt x="151" y="949"/>
                  <a:pt x="148" y="947"/>
                  <a:pt x="152" y="945"/>
                </a:cubicBezTo>
                <a:cubicBezTo>
                  <a:pt x="152" y="945"/>
                  <a:pt x="151" y="945"/>
                  <a:pt x="151" y="944"/>
                </a:cubicBezTo>
                <a:cubicBezTo>
                  <a:pt x="143" y="946"/>
                  <a:pt x="132" y="950"/>
                  <a:pt x="123" y="950"/>
                </a:cubicBezTo>
                <a:cubicBezTo>
                  <a:pt x="124" y="948"/>
                  <a:pt x="131" y="949"/>
                  <a:pt x="132" y="947"/>
                </a:cubicBezTo>
                <a:lnTo>
                  <a:pt x="133" y="946"/>
                </a:lnTo>
                <a:lnTo>
                  <a:pt x="133" y="946"/>
                </a:lnTo>
                <a:cubicBezTo>
                  <a:pt x="133" y="946"/>
                  <a:pt x="133" y="946"/>
                  <a:pt x="133" y="946"/>
                </a:cubicBezTo>
                <a:cubicBezTo>
                  <a:pt x="133" y="946"/>
                  <a:pt x="134" y="946"/>
                  <a:pt x="134" y="946"/>
                </a:cubicBezTo>
                <a:cubicBezTo>
                  <a:pt x="136" y="946"/>
                  <a:pt x="137" y="946"/>
                  <a:pt x="138" y="945"/>
                </a:cubicBezTo>
                <a:cubicBezTo>
                  <a:pt x="137" y="945"/>
                  <a:pt x="135" y="945"/>
                  <a:pt x="134" y="946"/>
                </a:cubicBezTo>
                <a:cubicBezTo>
                  <a:pt x="134" y="946"/>
                  <a:pt x="133" y="945"/>
                  <a:pt x="133" y="946"/>
                </a:cubicBezTo>
                <a:lnTo>
                  <a:pt x="133" y="946"/>
                </a:lnTo>
                <a:lnTo>
                  <a:pt x="126" y="947"/>
                </a:lnTo>
                <a:cubicBezTo>
                  <a:pt x="119" y="948"/>
                  <a:pt x="111" y="947"/>
                  <a:pt x="105" y="946"/>
                </a:cubicBezTo>
                <a:cubicBezTo>
                  <a:pt x="109" y="943"/>
                  <a:pt x="117" y="945"/>
                  <a:pt x="123" y="946"/>
                </a:cubicBezTo>
                <a:cubicBezTo>
                  <a:pt x="127" y="946"/>
                  <a:pt x="124" y="944"/>
                  <a:pt x="124" y="942"/>
                </a:cubicBezTo>
                <a:cubicBezTo>
                  <a:pt x="127" y="943"/>
                  <a:pt x="130" y="943"/>
                  <a:pt x="133" y="942"/>
                </a:cubicBezTo>
                <a:cubicBezTo>
                  <a:pt x="122" y="941"/>
                  <a:pt x="112" y="940"/>
                  <a:pt x="101" y="940"/>
                </a:cubicBezTo>
                <a:cubicBezTo>
                  <a:pt x="99" y="939"/>
                  <a:pt x="102" y="939"/>
                  <a:pt x="100" y="938"/>
                </a:cubicBezTo>
                <a:cubicBezTo>
                  <a:pt x="95" y="938"/>
                  <a:pt x="93" y="940"/>
                  <a:pt x="85" y="939"/>
                </a:cubicBezTo>
                <a:cubicBezTo>
                  <a:pt x="87" y="937"/>
                  <a:pt x="91" y="937"/>
                  <a:pt x="94" y="936"/>
                </a:cubicBezTo>
                <a:cubicBezTo>
                  <a:pt x="97" y="938"/>
                  <a:pt x="104" y="936"/>
                  <a:pt x="110" y="937"/>
                </a:cubicBezTo>
                <a:cubicBezTo>
                  <a:pt x="110" y="934"/>
                  <a:pt x="118" y="936"/>
                  <a:pt x="121" y="934"/>
                </a:cubicBezTo>
                <a:cubicBezTo>
                  <a:pt x="110" y="933"/>
                  <a:pt x="99" y="934"/>
                  <a:pt x="89" y="935"/>
                </a:cubicBezTo>
                <a:cubicBezTo>
                  <a:pt x="88" y="934"/>
                  <a:pt x="88" y="933"/>
                  <a:pt x="83" y="933"/>
                </a:cubicBezTo>
                <a:cubicBezTo>
                  <a:pt x="88" y="929"/>
                  <a:pt x="79" y="929"/>
                  <a:pt x="77" y="927"/>
                </a:cubicBezTo>
                <a:cubicBezTo>
                  <a:pt x="80" y="927"/>
                  <a:pt x="82" y="927"/>
                  <a:pt x="85" y="927"/>
                </a:cubicBezTo>
                <a:cubicBezTo>
                  <a:pt x="80" y="925"/>
                  <a:pt x="73" y="925"/>
                  <a:pt x="67" y="927"/>
                </a:cubicBezTo>
                <a:cubicBezTo>
                  <a:pt x="65" y="926"/>
                  <a:pt x="64" y="925"/>
                  <a:pt x="61" y="925"/>
                </a:cubicBezTo>
                <a:cubicBezTo>
                  <a:pt x="85" y="922"/>
                  <a:pt x="115" y="922"/>
                  <a:pt x="138" y="918"/>
                </a:cubicBezTo>
                <a:cubicBezTo>
                  <a:pt x="135" y="916"/>
                  <a:pt x="130" y="917"/>
                  <a:pt x="128" y="915"/>
                </a:cubicBezTo>
                <a:cubicBezTo>
                  <a:pt x="121" y="917"/>
                  <a:pt x="118" y="915"/>
                  <a:pt x="110" y="915"/>
                </a:cubicBezTo>
                <a:cubicBezTo>
                  <a:pt x="109" y="913"/>
                  <a:pt x="114" y="914"/>
                  <a:pt x="114" y="912"/>
                </a:cubicBezTo>
                <a:cubicBezTo>
                  <a:pt x="114" y="911"/>
                  <a:pt x="111" y="911"/>
                  <a:pt x="108" y="911"/>
                </a:cubicBezTo>
                <a:cubicBezTo>
                  <a:pt x="105" y="914"/>
                  <a:pt x="103" y="912"/>
                  <a:pt x="94" y="913"/>
                </a:cubicBezTo>
                <a:cubicBezTo>
                  <a:pt x="93" y="912"/>
                  <a:pt x="94" y="911"/>
                  <a:pt x="90" y="911"/>
                </a:cubicBezTo>
                <a:cubicBezTo>
                  <a:pt x="90" y="910"/>
                  <a:pt x="90" y="909"/>
                  <a:pt x="92" y="908"/>
                </a:cubicBezTo>
                <a:cubicBezTo>
                  <a:pt x="90" y="908"/>
                  <a:pt x="89" y="908"/>
                  <a:pt x="89" y="907"/>
                </a:cubicBezTo>
                <a:cubicBezTo>
                  <a:pt x="86" y="907"/>
                  <a:pt x="87" y="908"/>
                  <a:pt x="86" y="909"/>
                </a:cubicBezTo>
                <a:cubicBezTo>
                  <a:pt x="78" y="907"/>
                  <a:pt x="69" y="906"/>
                  <a:pt x="61" y="908"/>
                </a:cubicBezTo>
                <a:cubicBezTo>
                  <a:pt x="62" y="905"/>
                  <a:pt x="70" y="906"/>
                  <a:pt x="77" y="905"/>
                </a:cubicBezTo>
                <a:cubicBezTo>
                  <a:pt x="73" y="905"/>
                  <a:pt x="77" y="903"/>
                  <a:pt x="74" y="902"/>
                </a:cubicBezTo>
                <a:cubicBezTo>
                  <a:pt x="67" y="904"/>
                  <a:pt x="59" y="905"/>
                  <a:pt x="50" y="904"/>
                </a:cubicBezTo>
                <a:cubicBezTo>
                  <a:pt x="51" y="903"/>
                  <a:pt x="52" y="901"/>
                  <a:pt x="52" y="899"/>
                </a:cubicBezTo>
                <a:lnTo>
                  <a:pt x="55" y="899"/>
                </a:lnTo>
                <a:lnTo>
                  <a:pt x="55" y="898"/>
                </a:lnTo>
                <a:cubicBezTo>
                  <a:pt x="57" y="896"/>
                  <a:pt x="61" y="896"/>
                  <a:pt x="61" y="894"/>
                </a:cubicBezTo>
                <a:cubicBezTo>
                  <a:pt x="74" y="898"/>
                  <a:pt x="96" y="895"/>
                  <a:pt x="108" y="892"/>
                </a:cubicBezTo>
                <a:cubicBezTo>
                  <a:pt x="109" y="890"/>
                  <a:pt x="103" y="891"/>
                  <a:pt x="104" y="889"/>
                </a:cubicBezTo>
                <a:cubicBezTo>
                  <a:pt x="98" y="891"/>
                  <a:pt x="92" y="892"/>
                  <a:pt x="85" y="891"/>
                </a:cubicBezTo>
                <a:cubicBezTo>
                  <a:pt x="84" y="890"/>
                  <a:pt x="81" y="889"/>
                  <a:pt x="80" y="887"/>
                </a:cubicBezTo>
                <a:cubicBezTo>
                  <a:pt x="75" y="888"/>
                  <a:pt x="69" y="888"/>
                  <a:pt x="64" y="888"/>
                </a:cubicBezTo>
                <a:cubicBezTo>
                  <a:pt x="67" y="885"/>
                  <a:pt x="69" y="882"/>
                  <a:pt x="71" y="879"/>
                </a:cubicBezTo>
                <a:lnTo>
                  <a:pt x="71" y="877"/>
                </a:lnTo>
                <a:cubicBezTo>
                  <a:pt x="71" y="868"/>
                  <a:pt x="88" y="861"/>
                  <a:pt x="84" y="855"/>
                </a:cubicBezTo>
                <a:lnTo>
                  <a:pt x="84" y="852"/>
                </a:lnTo>
                <a:cubicBezTo>
                  <a:pt x="85" y="852"/>
                  <a:pt x="86" y="852"/>
                  <a:pt x="87" y="852"/>
                </a:cubicBezTo>
                <a:lnTo>
                  <a:pt x="87" y="850"/>
                </a:lnTo>
                <a:cubicBezTo>
                  <a:pt x="105" y="822"/>
                  <a:pt x="102" y="781"/>
                  <a:pt x="110" y="755"/>
                </a:cubicBezTo>
                <a:cubicBezTo>
                  <a:pt x="112" y="750"/>
                  <a:pt x="105" y="749"/>
                  <a:pt x="100" y="747"/>
                </a:cubicBezTo>
                <a:cubicBezTo>
                  <a:pt x="101" y="744"/>
                  <a:pt x="108" y="744"/>
                  <a:pt x="115" y="744"/>
                </a:cubicBezTo>
                <a:cubicBezTo>
                  <a:pt x="117" y="734"/>
                  <a:pt x="117" y="724"/>
                  <a:pt x="115" y="714"/>
                </a:cubicBezTo>
                <a:cubicBezTo>
                  <a:pt x="101" y="718"/>
                  <a:pt x="105" y="730"/>
                  <a:pt x="105" y="739"/>
                </a:cubicBezTo>
                <a:cubicBezTo>
                  <a:pt x="82" y="750"/>
                  <a:pt x="101" y="772"/>
                  <a:pt x="75" y="776"/>
                </a:cubicBezTo>
                <a:cubicBezTo>
                  <a:pt x="74" y="776"/>
                  <a:pt x="73" y="776"/>
                  <a:pt x="72" y="776"/>
                </a:cubicBezTo>
                <a:cubicBezTo>
                  <a:pt x="69" y="776"/>
                  <a:pt x="66" y="776"/>
                  <a:pt x="63" y="777"/>
                </a:cubicBezTo>
                <a:cubicBezTo>
                  <a:pt x="59" y="788"/>
                  <a:pt x="82" y="790"/>
                  <a:pt x="82" y="800"/>
                </a:cubicBezTo>
                <a:cubicBezTo>
                  <a:pt x="65" y="797"/>
                  <a:pt x="65" y="804"/>
                  <a:pt x="55" y="805"/>
                </a:cubicBezTo>
                <a:cubicBezTo>
                  <a:pt x="48" y="805"/>
                  <a:pt x="46" y="803"/>
                  <a:pt x="44" y="801"/>
                </a:cubicBezTo>
                <a:cubicBezTo>
                  <a:pt x="53" y="796"/>
                  <a:pt x="48" y="794"/>
                  <a:pt x="41" y="790"/>
                </a:cubicBezTo>
                <a:cubicBezTo>
                  <a:pt x="50" y="783"/>
                  <a:pt x="54" y="775"/>
                  <a:pt x="53" y="767"/>
                </a:cubicBezTo>
                <a:cubicBezTo>
                  <a:pt x="40" y="770"/>
                  <a:pt x="36" y="778"/>
                  <a:pt x="28" y="780"/>
                </a:cubicBezTo>
                <a:cubicBezTo>
                  <a:pt x="23" y="777"/>
                  <a:pt x="35" y="773"/>
                  <a:pt x="21" y="772"/>
                </a:cubicBezTo>
                <a:cubicBezTo>
                  <a:pt x="14" y="773"/>
                  <a:pt x="17" y="778"/>
                  <a:pt x="11" y="779"/>
                </a:cubicBezTo>
                <a:cubicBezTo>
                  <a:pt x="11" y="772"/>
                  <a:pt x="3" y="767"/>
                  <a:pt x="11" y="761"/>
                </a:cubicBezTo>
                <a:cubicBezTo>
                  <a:pt x="-8" y="759"/>
                  <a:pt x="1" y="741"/>
                  <a:pt x="20" y="742"/>
                </a:cubicBezTo>
                <a:cubicBezTo>
                  <a:pt x="22" y="734"/>
                  <a:pt x="25" y="724"/>
                  <a:pt x="19" y="719"/>
                </a:cubicBezTo>
                <a:cubicBezTo>
                  <a:pt x="18" y="719"/>
                  <a:pt x="17" y="719"/>
                  <a:pt x="16" y="719"/>
                </a:cubicBezTo>
                <a:cubicBezTo>
                  <a:pt x="11" y="719"/>
                  <a:pt x="6" y="718"/>
                  <a:pt x="2" y="718"/>
                </a:cubicBezTo>
                <a:cubicBezTo>
                  <a:pt x="-3" y="711"/>
                  <a:pt x="10" y="703"/>
                  <a:pt x="0" y="695"/>
                </a:cubicBezTo>
                <a:lnTo>
                  <a:pt x="2" y="687"/>
                </a:lnTo>
                <a:cubicBezTo>
                  <a:pt x="8" y="685"/>
                  <a:pt x="3" y="678"/>
                  <a:pt x="15" y="677"/>
                </a:cubicBezTo>
                <a:cubicBezTo>
                  <a:pt x="8" y="673"/>
                  <a:pt x="6" y="666"/>
                  <a:pt x="9" y="661"/>
                </a:cubicBezTo>
                <a:lnTo>
                  <a:pt x="9" y="659"/>
                </a:lnTo>
                <a:cubicBezTo>
                  <a:pt x="21" y="646"/>
                  <a:pt x="17" y="630"/>
                  <a:pt x="17" y="617"/>
                </a:cubicBezTo>
                <a:lnTo>
                  <a:pt x="17" y="616"/>
                </a:lnTo>
                <a:cubicBezTo>
                  <a:pt x="14" y="614"/>
                  <a:pt x="7" y="614"/>
                  <a:pt x="3" y="612"/>
                </a:cubicBezTo>
                <a:cubicBezTo>
                  <a:pt x="0" y="593"/>
                  <a:pt x="35" y="588"/>
                  <a:pt x="19" y="573"/>
                </a:cubicBezTo>
                <a:lnTo>
                  <a:pt x="19" y="572"/>
                </a:lnTo>
                <a:cubicBezTo>
                  <a:pt x="22" y="567"/>
                  <a:pt x="34" y="563"/>
                  <a:pt x="18" y="562"/>
                </a:cubicBezTo>
                <a:cubicBezTo>
                  <a:pt x="27" y="555"/>
                  <a:pt x="34" y="547"/>
                  <a:pt x="39" y="540"/>
                </a:cubicBezTo>
                <a:cubicBezTo>
                  <a:pt x="14" y="546"/>
                  <a:pt x="26" y="502"/>
                  <a:pt x="58" y="503"/>
                </a:cubicBezTo>
                <a:cubicBezTo>
                  <a:pt x="54" y="482"/>
                  <a:pt x="85" y="480"/>
                  <a:pt x="85" y="466"/>
                </a:cubicBezTo>
                <a:cubicBezTo>
                  <a:pt x="100" y="474"/>
                  <a:pt x="107" y="488"/>
                  <a:pt x="118" y="503"/>
                </a:cubicBezTo>
                <a:cubicBezTo>
                  <a:pt x="119" y="504"/>
                  <a:pt x="119" y="504"/>
                  <a:pt x="120" y="505"/>
                </a:cubicBezTo>
                <a:lnTo>
                  <a:pt x="123" y="509"/>
                </a:lnTo>
                <a:cubicBezTo>
                  <a:pt x="124" y="509"/>
                  <a:pt x="125" y="509"/>
                  <a:pt x="126" y="509"/>
                </a:cubicBezTo>
                <a:cubicBezTo>
                  <a:pt x="149" y="504"/>
                  <a:pt x="137" y="482"/>
                  <a:pt x="146" y="463"/>
                </a:cubicBezTo>
                <a:lnTo>
                  <a:pt x="146" y="461"/>
                </a:lnTo>
                <a:cubicBezTo>
                  <a:pt x="141" y="453"/>
                  <a:pt x="150" y="439"/>
                  <a:pt x="143" y="431"/>
                </a:cubicBezTo>
                <a:lnTo>
                  <a:pt x="145" y="419"/>
                </a:lnTo>
                <a:cubicBezTo>
                  <a:pt x="144" y="373"/>
                  <a:pt x="175" y="320"/>
                  <a:pt x="159" y="279"/>
                </a:cubicBezTo>
                <a:lnTo>
                  <a:pt x="159" y="278"/>
                </a:lnTo>
                <a:cubicBezTo>
                  <a:pt x="163" y="267"/>
                  <a:pt x="161" y="255"/>
                  <a:pt x="154" y="245"/>
                </a:cubicBezTo>
                <a:lnTo>
                  <a:pt x="154" y="243"/>
                </a:lnTo>
                <a:cubicBezTo>
                  <a:pt x="156" y="229"/>
                  <a:pt x="155" y="214"/>
                  <a:pt x="151" y="199"/>
                </a:cubicBezTo>
                <a:lnTo>
                  <a:pt x="152" y="194"/>
                </a:lnTo>
                <a:cubicBezTo>
                  <a:pt x="155" y="178"/>
                  <a:pt x="154" y="162"/>
                  <a:pt x="149" y="147"/>
                </a:cubicBezTo>
                <a:lnTo>
                  <a:pt x="149" y="145"/>
                </a:lnTo>
                <a:cubicBezTo>
                  <a:pt x="149" y="123"/>
                  <a:pt x="145" y="103"/>
                  <a:pt x="141" y="82"/>
                </a:cubicBezTo>
                <a:cubicBezTo>
                  <a:pt x="142" y="82"/>
                  <a:pt x="143" y="82"/>
                  <a:pt x="144" y="82"/>
                </a:cubicBezTo>
                <a:cubicBezTo>
                  <a:pt x="149" y="91"/>
                  <a:pt x="143" y="95"/>
                  <a:pt x="149" y="100"/>
                </a:cubicBezTo>
                <a:cubicBezTo>
                  <a:pt x="162" y="101"/>
                  <a:pt x="164" y="97"/>
                  <a:pt x="172" y="97"/>
                </a:cubicBezTo>
                <a:cubicBezTo>
                  <a:pt x="172" y="95"/>
                  <a:pt x="174" y="91"/>
                  <a:pt x="169" y="91"/>
                </a:cubicBezTo>
                <a:cubicBezTo>
                  <a:pt x="177" y="90"/>
                  <a:pt x="182" y="86"/>
                  <a:pt x="195" y="87"/>
                </a:cubicBezTo>
                <a:cubicBezTo>
                  <a:pt x="197" y="90"/>
                  <a:pt x="188" y="89"/>
                  <a:pt x="189" y="91"/>
                </a:cubicBezTo>
                <a:cubicBezTo>
                  <a:pt x="191" y="93"/>
                  <a:pt x="215" y="95"/>
                  <a:pt x="212" y="90"/>
                </a:cubicBezTo>
                <a:cubicBezTo>
                  <a:pt x="221" y="97"/>
                  <a:pt x="238" y="105"/>
                  <a:pt x="258" y="101"/>
                </a:cubicBezTo>
                <a:cubicBezTo>
                  <a:pt x="256" y="105"/>
                  <a:pt x="264" y="113"/>
                  <a:pt x="253" y="112"/>
                </a:cubicBezTo>
                <a:cubicBezTo>
                  <a:pt x="255" y="117"/>
                  <a:pt x="261" y="111"/>
                  <a:pt x="267" y="115"/>
                </a:cubicBezTo>
                <a:cubicBezTo>
                  <a:pt x="266" y="118"/>
                  <a:pt x="267" y="121"/>
                  <a:pt x="270" y="123"/>
                </a:cubicBezTo>
                <a:cubicBezTo>
                  <a:pt x="272" y="126"/>
                  <a:pt x="280" y="119"/>
                  <a:pt x="284" y="123"/>
                </a:cubicBezTo>
                <a:cubicBezTo>
                  <a:pt x="286" y="128"/>
                  <a:pt x="289" y="134"/>
                  <a:pt x="298" y="135"/>
                </a:cubicBezTo>
                <a:cubicBezTo>
                  <a:pt x="307" y="135"/>
                  <a:pt x="314" y="134"/>
                  <a:pt x="316" y="130"/>
                </a:cubicBezTo>
                <a:cubicBezTo>
                  <a:pt x="317" y="125"/>
                  <a:pt x="307" y="125"/>
                  <a:pt x="304" y="122"/>
                </a:cubicBezTo>
                <a:cubicBezTo>
                  <a:pt x="309" y="114"/>
                  <a:pt x="313" y="106"/>
                  <a:pt x="333" y="105"/>
                </a:cubicBezTo>
                <a:cubicBezTo>
                  <a:pt x="334" y="102"/>
                  <a:pt x="332" y="101"/>
                  <a:pt x="327" y="101"/>
                </a:cubicBezTo>
                <a:cubicBezTo>
                  <a:pt x="332" y="97"/>
                  <a:pt x="347" y="97"/>
                  <a:pt x="339" y="90"/>
                </a:cubicBezTo>
                <a:lnTo>
                  <a:pt x="353" y="90"/>
                </a:lnTo>
                <a:cubicBezTo>
                  <a:pt x="350" y="83"/>
                  <a:pt x="346" y="90"/>
                  <a:pt x="339" y="87"/>
                </a:cubicBezTo>
                <a:cubicBezTo>
                  <a:pt x="336" y="83"/>
                  <a:pt x="343" y="84"/>
                  <a:pt x="342" y="80"/>
                </a:cubicBezTo>
                <a:cubicBezTo>
                  <a:pt x="349" y="89"/>
                  <a:pt x="371" y="85"/>
                  <a:pt x="382" y="80"/>
                </a:cubicBezTo>
                <a:cubicBezTo>
                  <a:pt x="384" y="77"/>
                  <a:pt x="378" y="77"/>
                  <a:pt x="379" y="74"/>
                </a:cubicBezTo>
                <a:cubicBezTo>
                  <a:pt x="393" y="74"/>
                  <a:pt x="408" y="75"/>
                  <a:pt x="422" y="76"/>
                </a:cubicBezTo>
                <a:lnTo>
                  <a:pt x="422" y="85"/>
                </a:lnTo>
                <a:cubicBezTo>
                  <a:pt x="415" y="84"/>
                  <a:pt x="420" y="78"/>
                  <a:pt x="410" y="79"/>
                </a:cubicBezTo>
                <a:cubicBezTo>
                  <a:pt x="405" y="82"/>
                  <a:pt x="404" y="86"/>
                  <a:pt x="407" y="90"/>
                </a:cubicBezTo>
                <a:lnTo>
                  <a:pt x="451" y="90"/>
                </a:lnTo>
                <a:cubicBezTo>
                  <a:pt x="448" y="82"/>
                  <a:pt x="436" y="86"/>
                  <a:pt x="431" y="82"/>
                </a:cubicBezTo>
                <a:cubicBezTo>
                  <a:pt x="431" y="82"/>
                  <a:pt x="431" y="81"/>
                  <a:pt x="432" y="81"/>
                </a:cubicBezTo>
                <a:cubicBezTo>
                  <a:pt x="438" y="75"/>
                  <a:pt x="453" y="73"/>
                  <a:pt x="465" y="76"/>
                </a:cubicBezTo>
                <a:cubicBezTo>
                  <a:pt x="449" y="82"/>
                  <a:pt x="468" y="81"/>
                  <a:pt x="465" y="91"/>
                </a:cubicBezTo>
                <a:cubicBezTo>
                  <a:pt x="460" y="92"/>
                  <a:pt x="459" y="90"/>
                  <a:pt x="454" y="90"/>
                </a:cubicBezTo>
                <a:cubicBezTo>
                  <a:pt x="460" y="100"/>
                  <a:pt x="481" y="89"/>
                  <a:pt x="474" y="79"/>
                </a:cubicBezTo>
                <a:cubicBezTo>
                  <a:pt x="494" y="82"/>
                  <a:pt x="504" y="74"/>
                  <a:pt x="517" y="78"/>
                </a:cubicBezTo>
                <a:cubicBezTo>
                  <a:pt x="507" y="80"/>
                  <a:pt x="514" y="90"/>
                  <a:pt x="505" y="93"/>
                </a:cubicBezTo>
                <a:cubicBezTo>
                  <a:pt x="506" y="94"/>
                  <a:pt x="508" y="94"/>
                  <a:pt x="508" y="95"/>
                </a:cubicBezTo>
                <a:cubicBezTo>
                  <a:pt x="533" y="96"/>
                  <a:pt x="528" y="83"/>
                  <a:pt x="531" y="76"/>
                </a:cubicBezTo>
                <a:cubicBezTo>
                  <a:pt x="541" y="77"/>
                  <a:pt x="531" y="81"/>
                  <a:pt x="534" y="86"/>
                </a:cubicBezTo>
                <a:cubicBezTo>
                  <a:pt x="543" y="86"/>
                  <a:pt x="546" y="83"/>
                  <a:pt x="557" y="85"/>
                </a:cubicBezTo>
                <a:cubicBezTo>
                  <a:pt x="552" y="86"/>
                  <a:pt x="553" y="90"/>
                  <a:pt x="545" y="90"/>
                </a:cubicBezTo>
                <a:cubicBezTo>
                  <a:pt x="548" y="91"/>
                  <a:pt x="551" y="92"/>
                  <a:pt x="554" y="93"/>
                </a:cubicBezTo>
                <a:cubicBezTo>
                  <a:pt x="561" y="87"/>
                  <a:pt x="562" y="78"/>
                  <a:pt x="571" y="74"/>
                </a:cubicBezTo>
                <a:cubicBezTo>
                  <a:pt x="581" y="73"/>
                  <a:pt x="591" y="74"/>
                  <a:pt x="600" y="76"/>
                </a:cubicBezTo>
                <a:cubicBezTo>
                  <a:pt x="609" y="75"/>
                  <a:pt x="606" y="68"/>
                  <a:pt x="617" y="68"/>
                </a:cubicBezTo>
                <a:cubicBezTo>
                  <a:pt x="617" y="72"/>
                  <a:pt x="625" y="73"/>
                  <a:pt x="626" y="76"/>
                </a:cubicBezTo>
                <a:cubicBezTo>
                  <a:pt x="635" y="77"/>
                  <a:pt x="645" y="76"/>
                  <a:pt x="654" y="75"/>
                </a:cubicBezTo>
                <a:cubicBezTo>
                  <a:pt x="657" y="82"/>
                  <a:pt x="678" y="81"/>
                  <a:pt x="677" y="90"/>
                </a:cubicBezTo>
                <a:cubicBezTo>
                  <a:pt x="685" y="90"/>
                  <a:pt x="685" y="87"/>
                  <a:pt x="686" y="84"/>
                </a:cubicBezTo>
                <a:cubicBezTo>
                  <a:pt x="699" y="83"/>
                  <a:pt x="713" y="85"/>
                  <a:pt x="723" y="89"/>
                </a:cubicBezTo>
                <a:cubicBezTo>
                  <a:pt x="732" y="85"/>
                  <a:pt x="744" y="84"/>
                  <a:pt x="755" y="86"/>
                </a:cubicBezTo>
                <a:cubicBezTo>
                  <a:pt x="755" y="82"/>
                  <a:pt x="750" y="82"/>
                  <a:pt x="746" y="80"/>
                </a:cubicBezTo>
                <a:cubicBezTo>
                  <a:pt x="748" y="75"/>
                  <a:pt x="757" y="73"/>
                  <a:pt x="763" y="69"/>
                </a:cubicBezTo>
                <a:cubicBezTo>
                  <a:pt x="774" y="79"/>
                  <a:pt x="807" y="73"/>
                  <a:pt x="821" y="76"/>
                </a:cubicBezTo>
                <a:cubicBezTo>
                  <a:pt x="818" y="81"/>
                  <a:pt x="806" y="82"/>
                  <a:pt x="809" y="90"/>
                </a:cubicBezTo>
                <a:cubicBezTo>
                  <a:pt x="816" y="87"/>
                  <a:pt x="824" y="82"/>
                  <a:pt x="838" y="86"/>
                </a:cubicBezTo>
                <a:cubicBezTo>
                  <a:pt x="847" y="82"/>
                  <a:pt x="852" y="77"/>
                  <a:pt x="852" y="72"/>
                </a:cubicBezTo>
                <a:cubicBezTo>
                  <a:pt x="863" y="72"/>
                  <a:pt x="869" y="92"/>
                  <a:pt x="855" y="90"/>
                </a:cubicBezTo>
                <a:cubicBezTo>
                  <a:pt x="860" y="97"/>
                  <a:pt x="866" y="88"/>
                  <a:pt x="878" y="90"/>
                </a:cubicBezTo>
                <a:cubicBezTo>
                  <a:pt x="881" y="84"/>
                  <a:pt x="869" y="86"/>
                  <a:pt x="872" y="80"/>
                </a:cubicBezTo>
                <a:cubicBezTo>
                  <a:pt x="870" y="76"/>
                  <a:pt x="880" y="78"/>
                  <a:pt x="878" y="74"/>
                </a:cubicBezTo>
                <a:cubicBezTo>
                  <a:pt x="894" y="77"/>
                  <a:pt x="912" y="77"/>
                  <a:pt x="921" y="71"/>
                </a:cubicBezTo>
                <a:cubicBezTo>
                  <a:pt x="928" y="78"/>
                  <a:pt x="949" y="74"/>
                  <a:pt x="958" y="71"/>
                </a:cubicBezTo>
                <a:cubicBezTo>
                  <a:pt x="968" y="70"/>
                  <a:pt x="967" y="75"/>
                  <a:pt x="973" y="76"/>
                </a:cubicBezTo>
                <a:cubicBezTo>
                  <a:pt x="988" y="79"/>
                  <a:pt x="986" y="69"/>
                  <a:pt x="996" y="74"/>
                </a:cubicBezTo>
                <a:cubicBezTo>
                  <a:pt x="997" y="70"/>
                  <a:pt x="990" y="71"/>
                  <a:pt x="993" y="67"/>
                </a:cubicBezTo>
                <a:cubicBezTo>
                  <a:pt x="999" y="70"/>
                  <a:pt x="1012" y="70"/>
                  <a:pt x="1016" y="75"/>
                </a:cubicBezTo>
                <a:cubicBezTo>
                  <a:pt x="1030" y="72"/>
                  <a:pt x="1013" y="68"/>
                  <a:pt x="1016" y="63"/>
                </a:cubicBezTo>
                <a:cubicBezTo>
                  <a:pt x="1063" y="64"/>
                  <a:pt x="1048" y="45"/>
                  <a:pt x="1059" y="34"/>
                </a:cubicBezTo>
                <a:cubicBezTo>
                  <a:pt x="1076" y="40"/>
                  <a:pt x="1122" y="40"/>
                  <a:pt x="1134" y="32"/>
                </a:cubicBezTo>
                <a:cubicBezTo>
                  <a:pt x="1151" y="33"/>
                  <a:pt x="1155" y="41"/>
                  <a:pt x="1168" y="45"/>
                </a:cubicBezTo>
                <a:cubicBezTo>
                  <a:pt x="1166" y="49"/>
                  <a:pt x="1154" y="48"/>
                  <a:pt x="1154" y="53"/>
                </a:cubicBezTo>
                <a:cubicBezTo>
                  <a:pt x="1156" y="56"/>
                  <a:pt x="1166" y="52"/>
                  <a:pt x="1171" y="52"/>
                </a:cubicBezTo>
                <a:cubicBezTo>
                  <a:pt x="1174" y="49"/>
                  <a:pt x="1162" y="47"/>
                  <a:pt x="1171" y="46"/>
                </a:cubicBezTo>
                <a:cubicBezTo>
                  <a:pt x="1181" y="48"/>
                  <a:pt x="1186" y="53"/>
                  <a:pt x="1197" y="54"/>
                </a:cubicBezTo>
                <a:cubicBezTo>
                  <a:pt x="1212" y="51"/>
                  <a:pt x="1217" y="42"/>
                  <a:pt x="1234" y="39"/>
                </a:cubicBezTo>
                <a:cubicBezTo>
                  <a:pt x="1235" y="42"/>
                  <a:pt x="1242" y="42"/>
                  <a:pt x="1240" y="46"/>
                </a:cubicBezTo>
                <a:cubicBezTo>
                  <a:pt x="1235" y="47"/>
                  <a:pt x="1222" y="45"/>
                  <a:pt x="1222" y="48"/>
                </a:cubicBezTo>
                <a:cubicBezTo>
                  <a:pt x="1233" y="49"/>
                  <a:pt x="1233" y="57"/>
                  <a:pt x="1251" y="59"/>
                </a:cubicBezTo>
                <a:cubicBezTo>
                  <a:pt x="1250" y="57"/>
                  <a:pt x="1251" y="55"/>
                  <a:pt x="1254" y="49"/>
                </a:cubicBezTo>
                <a:cubicBezTo>
                  <a:pt x="1270" y="54"/>
                  <a:pt x="1290" y="43"/>
                  <a:pt x="1306" y="45"/>
                </a:cubicBezTo>
                <a:cubicBezTo>
                  <a:pt x="1292" y="48"/>
                  <a:pt x="1315" y="48"/>
                  <a:pt x="1323" y="49"/>
                </a:cubicBezTo>
                <a:cubicBezTo>
                  <a:pt x="1323" y="52"/>
                  <a:pt x="1328" y="53"/>
                  <a:pt x="1326" y="57"/>
                </a:cubicBezTo>
                <a:cubicBezTo>
                  <a:pt x="1344" y="58"/>
                  <a:pt x="1363" y="55"/>
                  <a:pt x="1378" y="50"/>
                </a:cubicBezTo>
                <a:cubicBezTo>
                  <a:pt x="1383" y="52"/>
                  <a:pt x="1385" y="57"/>
                  <a:pt x="1389" y="60"/>
                </a:cubicBezTo>
                <a:cubicBezTo>
                  <a:pt x="1404" y="55"/>
                  <a:pt x="1428" y="62"/>
                  <a:pt x="1444" y="57"/>
                </a:cubicBezTo>
                <a:lnTo>
                  <a:pt x="1444" y="50"/>
                </a:lnTo>
                <a:cubicBezTo>
                  <a:pt x="1457" y="48"/>
                  <a:pt x="1475" y="42"/>
                  <a:pt x="1489" y="45"/>
                </a:cubicBezTo>
                <a:cubicBezTo>
                  <a:pt x="1493" y="42"/>
                  <a:pt x="1493" y="37"/>
                  <a:pt x="1498" y="35"/>
                </a:cubicBezTo>
                <a:cubicBezTo>
                  <a:pt x="1507" y="36"/>
                  <a:pt x="1516" y="35"/>
                  <a:pt x="1524" y="32"/>
                </a:cubicBezTo>
                <a:cubicBezTo>
                  <a:pt x="1524" y="30"/>
                  <a:pt x="1521" y="30"/>
                  <a:pt x="1521" y="27"/>
                </a:cubicBezTo>
                <a:cubicBezTo>
                  <a:pt x="1532" y="27"/>
                  <a:pt x="1541" y="28"/>
                  <a:pt x="1544" y="31"/>
                </a:cubicBezTo>
                <a:cubicBezTo>
                  <a:pt x="1547" y="27"/>
                  <a:pt x="1564" y="29"/>
                  <a:pt x="1567" y="24"/>
                </a:cubicBezTo>
                <a:cubicBezTo>
                  <a:pt x="1576" y="28"/>
                  <a:pt x="1587" y="32"/>
                  <a:pt x="1598" y="34"/>
                </a:cubicBezTo>
                <a:cubicBezTo>
                  <a:pt x="1603" y="33"/>
                  <a:pt x="1603" y="29"/>
                  <a:pt x="1604" y="27"/>
                </a:cubicBezTo>
                <a:cubicBezTo>
                  <a:pt x="1613" y="28"/>
                  <a:pt x="1612" y="27"/>
                  <a:pt x="1619" y="28"/>
                </a:cubicBezTo>
                <a:cubicBezTo>
                  <a:pt x="1621" y="34"/>
                  <a:pt x="1608" y="33"/>
                  <a:pt x="1610" y="38"/>
                </a:cubicBezTo>
                <a:cubicBezTo>
                  <a:pt x="1618" y="42"/>
                  <a:pt x="1631" y="43"/>
                  <a:pt x="1633" y="50"/>
                </a:cubicBezTo>
                <a:cubicBezTo>
                  <a:pt x="1636" y="49"/>
                  <a:pt x="1638" y="46"/>
                  <a:pt x="1647" y="48"/>
                </a:cubicBezTo>
                <a:cubicBezTo>
                  <a:pt x="1638" y="45"/>
                  <a:pt x="1644" y="43"/>
                  <a:pt x="1644" y="38"/>
                </a:cubicBezTo>
                <a:cubicBezTo>
                  <a:pt x="1653" y="38"/>
                  <a:pt x="1652" y="43"/>
                  <a:pt x="1653" y="46"/>
                </a:cubicBezTo>
                <a:lnTo>
                  <a:pt x="1667" y="46"/>
                </a:lnTo>
                <a:cubicBezTo>
                  <a:pt x="1668" y="45"/>
                  <a:pt x="1669" y="45"/>
                  <a:pt x="1670" y="44"/>
                </a:cubicBezTo>
                <a:cubicBezTo>
                  <a:pt x="1681" y="37"/>
                  <a:pt x="1701" y="36"/>
                  <a:pt x="1716" y="41"/>
                </a:cubicBezTo>
                <a:cubicBezTo>
                  <a:pt x="1724" y="42"/>
                  <a:pt x="1714" y="34"/>
                  <a:pt x="1722" y="35"/>
                </a:cubicBezTo>
                <a:cubicBezTo>
                  <a:pt x="1737" y="36"/>
                  <a:pt x="1715" y="40"/>
                  <a:pt x="1725" y="42"/>
                </a:cubicBezTo>
                <a:cubicBezTo>
                  <a:pt x="1734" y="42"/>
                  <a:pt x="1734" y="36"/>
                  <a:pt x="1736" y="32"/>
                </a:cubicBezTo>
                <a:cubicBezTo>
                  <a:pt x="1748" y="31"/>
                  <a:pt x="1737" y="40"/>
                  <a:pt x="1748" y="39"/>
                </a:cubicBezTo>
                <a:cubicBezTo>
                  <a:pt x="1751" y="37"/>
                  <a:pt x="1753" y="34"/>
                  <a:pt x="1765" y="35"/>
                </a:cubicBezTo>
                <a:cubicBezTo>
                  <a:pt x="1757" y="42"/>
                  <a:pt x="1777" y="43"/>
                  <a:pt x="1788" y="45"/>
                </a:cubicBezTo>
                <a:cubicBezTo>
                  <a:pt x="1795" y="44"/>
                  <a:pt x="1798" y="41"/>
                  <a:pt x="1802" y="39"/>
                </a:cubicBezTo>
                <a:lnTo>
                  <a:pt x="1809" y="41"/>
                </a:lnTo>
                <a:cubicBezTo>
                  <a:pt x="1813" y="42"/>
                  <a:pt x="1817" y="43"/>
                  <a:pt x="1820" y="45"/>
                </a:cubicBezTo>
                <a:cubicBezTo>
                  <a:pt x="1825" y="44"/>
                  <a:pt x="1829" y="43"/>
                  <a:pt x="1834" y="43"/>
                </a:cubicBezTo>
                <a:cubicBezTo>
                  <a:pt x="1836" y="43"/>
                  <a:pt x="1839" y="43"/>
                  <a:pt x="1842" y="43"/>
                </a:cubicBezTo>
                <a:cubicBezTo>
                  <a:pt x="1845" y="42"/>
                  <a:pt x="1847" y="41"/>
                  <a:pt x="1848" y="40"/>
                </a:cubicBezTo>
                <a:cubicBezTo>
                  <a:pt x="1850" y="39"/>
                  <a:pt x="1853" y="39"/>
                  <a:pt x="1855" y="38"/>
                </a:cubicBezTo>
                <a:cubicBezTo>
                  <a:pt x="1857" y="42"/>
                  <a:pt x="1866" y="44"/>
                  <a:pt x="1876" y="43"/>
                </a:cubicBezTo>
                <a:cubicBezTo>
                  <a:pt x="1876" y="39"/>
                  <a:pt x="1866" y="39"/>
                  <a:pt x="1867" y="34"/>
                </a:cubicBezTo>
                <a:cubicBezTo>
                  <a:pt x="1874" y="34"/>
                  <a:pt x="1881" y="35"/>
                  <a:pt x="1888" y="37"/>
                </a:cubicBezTo>
                <a:cubicBezTo>
                  <a:pt x="1891" y="45"/>
                  <a:pt x="1879" y="45"/>
                  <a:pt x="1876" y="51"/>
                </a:cubicBezTo>
                <a:cubicBezTo>
                  <a:pt x="1862" y="49"/>
                  <a:pt x="1848" y="50"/>
                  <a:pt x="1836" y="53"/>
                </a:cubicBezTo>
                <a:cubicBezTo>
                  <a:pt x="1842" y="57"/>
                  <a:pt x="1846" y="55"/>
                  <a:pt x="1842" y="62"/>
                </a:cubicBezTo>
                <a:cubicBezTo>
                  <a:pt x="1848" y="65"/>
                  <a:pt x="1862" y="64"/>
                  <a:pt x="1862" y="70"/>
                </a:cubicBezTo>
                <a:cubicBezTo>
                  <a:pt x="1876" y="69"/>
                  <a:pt x="1867" y="57"/>
                  <a:pt x="1888" y="59"/>
                </a:cubicBezTo>
                <a:cubicBezTo>
                  <a:pt x="1889" y="54"/>
                  <a:pt x="1882" y="55"/>
                  <a:pt x="1888" y="52"/>
                </a:cubicBezTo>
                <a:cubicBezTo>
                  <a:pt x="1896" y="53"/>
                  <a:pt x="1890" y="54"/>
                  <a:pt x="1890" y="57"/>
                </a:cubicBezTo>
                <a:cubicBezTo>
                  <a:pt x="1918" y="51"/>
                  <a:pt x="1950" y="52"/>
                  <a:pt x="1977" y="59"/>
                </a:cubicBezTo>
                <a:cubicBezTo>
                  <a:pt x="1980" y="58"/>
                  <a:pt x="1980" y="55"/>
                  <a:pt x="1980" y="53"/>
                </a:cubicBezTo>
                <a:cubicBezTo>
                  <a:pt x="1987" y="53"/>
                  <a:pt x="1993" y="56"/>
                  <a:pt x="1988" y="59"/>
                </a:cubicBezTo>
                <a:cubicBezTo>
                  <a:pt x="1997" y="60"/>
                  <a:pt x="1993" y="55"/>
                  <a:pt x="2002" y="56"/>
                </a:cubicBezTo>
                <a:cubicBezTo>
                  <a:pt x="2000" y="62"/>
                  <a:pt x="2024" y="65"/>
                  <a:pt x="2023" y="57"/>
                </a:cubicBezTo>
                <a:cubicBezTo>
                  <a:pt x="2028" y="61"/>
                  <a:pt x="2040" y="61"/>
                  <a:pt x="2045" y="64"/>
                </a:cubicBezTo>
                <a:cubicBezTo>
                  <a:pt x="2057" y="59"/>
                  <a:pt x="2078" y="56"/>
                  <a:pt x="2091" y="62"/>
                </a:cubicBezTo>
                <a:cubicBezTo>
                  <a:pt x="2098" y="60"/>
                  <a:pt x="2092" y="53"/>
                  <a:pt x="2094" y="49"/>
                </a:cubicBezTo>
                <a:cubicBezTo>
                  <a:pt x="2116" y="51"/>
                  <a:pt x="2144" y="62"/>
                  <a:pt x="2172" y="56"/>
                </a:cubicBezTo>
                <a:cubicBezTo>
                  <a:pt x="2195" y="63"/>
                  <a:pt x="2182" y="73"/>
                  <a:pt x="2192" y="83"/>
                </a:cubicBezTo>
                <a:cubicBezTo>
                  <a:pt x="2199" y="84"/>
                  <a:pt x="2194" y="78"/>
                  <a:pt x="2203" y="79"/>
                </a:cubicBezTo>
                <a:cubicBezTo>
                  <a:pt x="2229" y="85"/>
                  <a:pt x="2254" y="105"/>
                  <a:pt x="2284" y="89"/>
                </a:cubicBezTo>
                <a:cubicBezTo>
                  <a:pt x="2301" y="90"/>
                  <a:pt x="2310" y="87"/>
                  <a:pt x="2327" y="88"/>
                </a:cubicBezTo>
                <a:cubicBezTo>
                  <a:pt x="2319" y="75"/>
                  <a:pt x="2295" y="71"/>
                  <a:pt x="2289" y="58"/>
                </a:cubicBezTo>
                <a:cubicBezTo>
                  <a:pt x="2237" y="65"/>
                  <a:pt x="2172" y="53"/>
                  <a:pt x="2134" y="41"/>
                </a:cubicBezTo>
                <a:cubicBezTo>
                  <a:pt x="2126" y="40"/>
                  <a:pt x="2126" y="44"/>
                  <a:pt x="2117" y="43"/>
                </a:cubicBezTo>
                <a:cubicBezTo>
                  <a:pt x="2102" y="43"/>
                  <a:pt x="2107" y="33"/>
                  <a:pt x="2091" y="34"/>
                </a:cubicBezTo>
                <a:cubicBezTo>
                  <a:pt x="2083" y="36"/>
                  <a:pt x="2089" y="39"/>
                  <a:pt x="2089" y="44"/>
                </a:cubicBezTo>
                <a:cubicBezTo>
                  <a:pt x="2062" y="53"/>
                  <a:pt x="2032" y="42"/>
                  <a:pt x="2002" y="44"/>
                </a:cubicBezTo>
                <a:lnTo>
                  <a:pt x="2002" y="49"/>
                </a:lnTo>
                <a:cubicBezTo>
                  <a:pt x="2002" y="42"/>
                  <a:pt x="1974" y="37"/>
                  <a:pt x="1988" y="26"/>
                </a:cubicBezTo>
                <a:cubicBezTo>
                  <a:pt x="1996" y="26"/>
                  <a:pt x="2004" y="26"/>
                  <a:pt x="2011" y="27"/>
                </a:cubicBezTo>
                <a:lnTo>
                  <a:pt x="2011" y="25"/>
                </a:lnTo>
                <a:cubicBezTo>
                  <a:pt x="2020" y="23"/>
                  <a:pt x="2015" y="16"/>
                  <a:pt x="2029" y="15"/>
                </a:cubicBezTo>
                <a:cubicBezTo>
                  <a:pt x="2034" y="19"/>
                  <a:pt x="2025" y="20"/>
                  <a:pt x="2037" y="22"/>
                </a:cubicBezTo>
                <a:cubicBezTo>
                  <a:pt x="2035" y="18"/>
                  <a:pt x="2048" y="15"/>
                  <a:pt x="2055" y="11"/>
                </a:cubicBezTo>
                <a:cubicBezTo>
                  <a:pt x="2058" y="13"/>
                  <a:pt x="2075" y="14"/>
                  <a:pt x="2076" y="12"/>
                </a:cubicBezTo>
                <a:cubicBezTo>
                  <a:pt x="2059" y="11"/>
                  <a:pt x="2079" y="9"/>
                  <a:pt x="2082" y="7"/>
                </a:cubicBezTo>
                <a:cubicBezTo>
                  <a:pt x="2082" y="8"/>
                  <a:pt x="2083" y="9"/>
                  <a:pt x="2087" y="9"/>
                </a:cubicBezTo>
                <a:cubicBezTo>
                  <a:pt x="2086" y="11"/>
                  <a:pt x="2070" y="13"/>
                  <a:pt x="2084" y="14"/>
                </a:cubicBezTo>
                <a:cubicBezTo>
                  <a:pt x="2098" y="16"/>
                  <a:pt x="2089" y="6"/>
                  <a:pt x="2108" y="8"/>
                </a:cubicBezTo>
                <a:cubicBezTo>
                  <a:pt x="2116" y="9"/>
                  <a:pt x="2106" y="16"/>
                  <a:pt x="2116" y="16"/>
                </a:cubicBezTo>
                <a:cubicBezTo>
                  <a:pt x="2119" y="16"/>
                  <a:pt x="2119" y="17"/>
                  <a:pt x="2121" y="18"/>
                </a:cubicBezTo>
                <a:cubicBezTo>
                  <a:pt x="2129" y="10"/>
                  <a:pt x="2173" y="6"/>
                  <a:pt x="2161" y="19"/>
                </a:cubicBezTo>
                <a:cubicBezTo>
                  <a:pt x="2170" y="20"/>
                  <a:pt x="2168" y="14"/>
                  <a:pt x="2178" y="15"/>
                </a:cubicBezTo>
                <a:cubicBezTo>
                  <a:pt x="2194" y="21"/>
                  <a:pt x="2215" y="24"/>
                  <a:pt x="2236" y="23"/>
                </a:cubicBezTo>
                <a:cubicBezTo>
                  <a:pt x="2239" y="17"/>
                  <a:pt x="2221" y="23"/>
                  <a:pt x="2223" y="18"/>
                </a:cubicBezTo>
                <a:cubicBezTo>
                  <a:pt x="2225" y="13"/>
                  <a:pt x="2228" y="7"/>
                  <a:pt x="2235" y="5"/>
                </a:cubicBezTo>
                <a:cubicBezTo>
                  <a:pt x="2242" y="9"/>
                  <a:pt x="2247" y="15"/>
                  <a:pt x="2235" y="19"/>
                </a:cubicBezTo>
                <a:cubicBezTo>
                  <a:pt x="2253" y="20"/>
                  <a:pt x="2237" y="23"/>
                  <a:pt x="2246" y="27"/>
                </a:cubicBezTo>
                <a:cubicBezTo>
                  <a:pt x="2257" y="26"/>
                  <a:pt x="2268" y="31"/>
                  <a:pt x="2276" y="25"/>
                </a:cubicBezTo>
                <a:cubicBezTo>
                  <a:pt x="2284" y="28"/>
                  <a:pt x="2284" y="27"/>
                  <a:pt x="2298" y="28"/>
                </a:cubicBezTo>
                <a:cubicBezTo>
                  <a:pt x="2299" y="29"/>
                  <a:pt x="2299" y="29"/>
                  <a:pt x="2300" y="29"/>
                </a:cubicBezTo>
                <a:cubicBezTo>
                  <a:pt x="2293" y="32"/>
                  <a:pt x="2290" y="35"/>
                  <a:pt x="2290" y="39"/>
                </a:cubicBezTo>
                <a:cubicBezTo>
                  <a:pt x="2286" y="37"/>
                  <a:pt x="2289" y="46"/>
                  <a:pt x="2284" y="50"/>
                </a:cubicBezTo>
                <a:cubicBezTo>
                  <a:pt x="2306" y="51"/>
                  <a:pt x="2322" y="63"/>
                  <a:pt x="2350" y="62"/>
                </a:cubicBezTo>
                <a:cubicBezTo>
                  <a:pt x="2355" y="60"/>
                  <a:pt x="2350" y="52"/>
                  <a:pt x="2364" y="54"/>
                </a:cubicBezTo>
                <a:cubicBezTo>
                  <a:pt x="2361" y="51"/>
                  <a:pt x="2359" y="44"/>
                  <a:pt x="2367" y="42"/>
                </a:cubicBezTo>
                <a:cubicBezTo>
                  <a:pt x="2376" y="45"/>
                  <a:pt x="2397" y="43"/>
                  <a:pt x="2405" y="47"/>
                </a:cubicBezTo>
                <a:cubicBezTo>
                  <a:pt x="2400" y="53"/>
                  <a:pt x="2387" y="54"/>
                  <a:pt x="2376" y="57"/>
                </a:cubicBezTo>
                <a:lnTo>
                  <a:pt x="2376" y="64"/>
                </a:lnTo>
                <a:cubicBezTo>
                  <a:pt x="2381" y="67"/>
                  <a:pt x="2402" y="63"/>
                  <a:pt x="2399" y="69"/>
                </a:cubicBezTo>
                <a:cubicBezTo>
                  <a:pt x="2397" y="73"/>
                  <a:pt x="2388" y="72"/>
                  <a:pt x="2382" y="73"/>
                </a:cubicBezTo>
                <a:cubicBezTo>
                  <a:pt x="2383" y="76"/>
                  <a:pt x="2383" y="79"/>
                  <a:pt x="2387" y="80"/>
                </a:cubicBezTo>
                <a:cubicBezTo>
                  <a:pt x="2406" y="73"/>
                  <a:pt x="2433" y="85"/>
                  <a:pt x="2459" y="78"/>
                </a:cubicBezTo>
                <a:cubicBezTo>
                  <a:pt x="2441" y="73"/>
                  <a:pt x="2414" y="76"/>
                  <a:pt x="2413" y="61"/>
                </a:cubicBezTo>
                <a:cubicBezTo>
                  <a:pt x="2417" y="61"/>
                  <a:pt x="2421" y="61"/>
                  <a:pt x="2425" y="60"/>
                </a:cubicBezTo>
                <a:cubicBezTo>
                  <a:pt x="2417" y="55"/>
                  <a:pt x="2418" y="46"/>
                  <a:pt x="2410" y="41"/>
                </a:cubicBezTo>
                <a:cubicBezTo>
                  <a:pt x="2405" y="41"/>
                  <a:pt x="2396" y="44"/>
                  <a:pt x="2393" y="41"/>
                </a:cubicBezTo>
                <a:lnTo>
                  <a:pt x="2395" y="39"/>
                </a:lnTo>
                <a:lnTo>
                  <a:pt x="2395" y="41"/>
                </a:lnTo>
                <a:cubicBezTo>
                  <a:pt x="2406" y="39"/>
                  <a:pt x="2410" y="32"/>
                  <a:pt x="2427" y="35"/>
                </a:cubicBezTo>
                <a:cubicBezTo>
                  <a:pt x="2423" y="39"/>
                  <a:pt x="2430" y="39"/>
                  <a:pt x="2427" y="42"/>
                </a:cubicBezTo>
                <a:cubicBezTo>
                  <a:pt x="2436" y="44"/>
                  <a:pt x="2438" y="40"/>
                  <a:pt x="2443" y="38"/>
                </a:cubicBezTo>
                <a:cubicBezTo>
                  <a:pt x="2445" y="40"/>
                  <a:pt x="2449" y="41"/>
                  <a:pt x="2453" y="41"/>
                </a:cubicBezTo>
                <a:cubicBezTo>
                  <a:pt x="2449" y="42"/>
                  <a:pt x="2445" y="42"/>
                  <a:pt x="2442" y="42"/>
                </a:cubicBezTo>
                <a:cubicBezTo>
                  <a:pt x="2440" y="46"/>
                  <a:pt x="2447" y="47"/>
                  <a:pt x="2445" y="52"/>
                </a:cubicBezTo>
                <a:cubicBezTo>
                  <a:pt x="2452" y="52"/>
                  <a:pt x="2457" y="51"/>
                  <a:pt x="2465" y="54"/>
                </a:cubicBezTo>
                <a:cubicBezTo>
                  <a:pt x="2471" y="50"/>
                  <a:pt x="2483" y="49"/>
                  <a:pt x="2491" y="45"/>
                </a:cubicBezTo>
                <a:cubicBezTo>
                  <a:pt x="2490" y="42"/>
                  <a:pt x="2490" y="39"/>
                  <a:pt x="2491" y="36"/>
                </a:cubicBezTo>
                <a:cubicBezTo>
                  <a:pt x="2494" y="33"/>
                  <a:pt x="2498" y="31"/>
                  <a:pt x="2503" y="29"/>
                </a:cubicBezTo>
                <a:cubicBezTo>
                  <a:pt x="2515" y="28"/>
                  <a:pt x="2510" y="33"/>
                  <a:pt x="2518" y="33"/>
                </a:cubicBezTo>
                <a:cubicBezTo>
                  <a:pt x="2523" y="31"/>
                  <a:pt x="2533" y="32"/>
                  <a:pt x="2533" y="26"/>
                </a:cubicBezTo>
                <a:cubicBezTo>
                  <a:pt x="2525" y="24"/>
                  <a:pt x="2519" y="31"/>
                  <a:pt x="2516" y="26"/>
                </a:cubicBezTo>
                <a:cubicBezTo>
                  <a:pt x="2523" y="26"/>
                  <a:pt x="2527" y="23"/>
                  <a:pt x="2537" y="24"/>
                </a:cubicBezTo>
                <a:cubicBezTo>
                  <a:pt x="2539" y="27"/>
                  <a:pt x="2546" y="28"/>
                  <a:pt x="2549" y="31"/>
                </a:cubicBezTo>
                <a:cubicBezTo>
                  <a:pt x="2559" y="30"/>
                  <a:pt x="2559" y="29"/>
                  <a:pt x="2562" y="34"/>
                </a:cubicBezTo>
                <a:cubicBezTo>
                  <a:pt x="2571" y="32"/>
                  <a:pt x="2575" y="26"/>
                  <a:pt x="2587" y="25"/>
                </a:cubicBezTo>
                <a:cubicBezTo>
                  <a:pt x="2593" y="28"/>
                  <a:pt x="2607" y="30"/>
                  <a:pt x="2602" y="36"/>
                </a:cubicBezTo>
                <a:cubicBezTo>
                  <a:pt x="2611" y="35"/>
                  <a:pt x="2618" y="27"/>
                  <a:pt x="2627" y="35"/>
                </a:cubicBezTo>
                <a:cubicBezTo>
                  <a:pt x="2629" y="30"/>
                  <a:pt x="2643" y="32"/>
                  <a:pt x="2645" y="27"/>
                </a:cubicBezTo>
                <a:cubicBezTo>
                  <a:pt x="2641" y="26"/>
                  <a:pt x="2634" y="26"/>
                  <a:pt x="2634" y="24"/>
                </a:cubicBezTo>
                <a:cubicBezTo>
                  <a:pt x="2643" y="24"/>
                  <a:pt x="2643" y="17"/>
                  <a:pt x="2652" y="16"/>
                </a:cubicBezTo>
                <a:cubicBezTo>
                  <a:pt x="2676" y="22"/>
                  <a:pt x="2692" y="9"/>
                  <a:pt x="2725" y="16"/>
                </a:cubicBezTo>
                <a:cubicBezTo>
                  <a:pt x="2732" y="12"/>
                  <a:pt x="2740" y="9"/>
                  <a:pt x="2750" y="7"/>
                </a:cubicBezTo>
                <a:cubicBezTo>
                  <a:pt x="2754" y="10"/>
                  <a:pt x="2753" y="13"/>
                  <a:pt x="2765" y="13"/>
                </a:cubicBezTo>
                <a:cubicBezTo>
                  <a:pt x="2772" y="10"/>
                  <a:pt x="2778" y="4"/>
                  <a:pt x="2788" y="8"/>
                </a:cubicBezTo>
                <a:cubicBezTo>
                  <a:pt x="2789" y="3"/>
                  <a:pt x="2793" y="0"/>
                  <a:pt x="2800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</p:spPr>
      </p:pic>
      <p:pic>
        <p:nvPicPr>
          <p:cNvPr id="37" name="图片" descr="茶道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596" r="596"/>
          <a:stretch>
            <a:fillRect/>
          </a:stretch>
        </p:blipFill>
        <p:spPr>
          <a:xfrm>
            <a:off x="1492980" y="1684655"/>
            <a:ext cx="2202411" cy="161972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32" h="2524">
                <a:moveTo>
                  <a:pt x="825" y="2498"/>
                </a:moveTo>
                <a:cubicBezTo>
                  <a:pt x="825" y="2499"/>
                  <a:pt x="824" y="2500"/>
                  <a:pt x="823" y="2501"/>
                </a:cubicBezTo>
                <a:cubicBezTo>
                  <a:pt x="824" y="2501"/>
                  <a:pt x="826" y="2501"/>
                  <a:pt x="827" y="2501"/>
                </a:cubicBezTo>
                <a:lnTo>
                  <a:pt x="827" y="2500"/>
                </a:lnTo>
                <a:lnTo>
                  <a:pt x="827" y="2500"/>
                </a:lnTo>
                <a:lnTo>
                  <a:pt x="827" y="2500"/>
                </a:lnTo>
                <a:lnTo>
                  <a:pt x="827" y="2500"/>
                </a:lnTo>
                <a:lnTo>
                  <a:pt x="826" y="2500"/>
                </a:lnTo>
                <a:cubicBezTo>
                  <a:pt x="826" y="2499"/>
                  <a:pt x="826" y="2498"/>
                  <a:pt x="825" y="2498"/>
                </a:cubicBezTo>
                <a:close/>
                <a:moveTo>
                  <a:pt x="895" y="2494"/>
                </a:moveTo>
                <a:cubicBezTo>
                  <a:pt x="896" y="2496"/>
                  <a:pt x="896" y="2497"/>
                  <a:pt x="896" y="2498"/>
                </a:cubicBezTo>
                <a:lnTo>
                  <a:pt x="896" y="2498"/>
                </a:lnTo>
                <a:lnTo>
                  <a:pt x="896" y="2497"/>
                </a:lnTo>
                <a:lnTo>
                  <a:pt x="895" y="2495"/>
                </a:lnTo>
                <a:lnTo>
                  <a:pt x="895" y="2494"/>
                </a:lnTo>
                <a:close/>
                <a:moveTo>
                  <a:pt x="874" y="2493"/>
                </a:moveTo>
                <a:cubicBezTo>
                  <a:pt x="870" y="2494"/>
                  <a:pt x="874" y="2502"/>
                  <a:pt x="869" y="2500"/>
                </a:cubicBezTo>
                <a:cubicBezTo>
                  <a:pt x="869" y="2503"/>
                  <a:pt x="871" y="2504"/>
                  <a:pt x="872" y="2506"/>
                </a:cubicBezTo>
                <a:lnTo>
                  <a:pt x="872" y="2506"/>
                </a:lnTo>
                <a:cubicBezTo>
                  <a:pt x="873" y="2502"/>
                  <a:pt x="875" y="2498"/>
                  <a:pt x="876" y="2494"/>
                </a:cubicBezTo>
                <a:cubicBezTo>
                  <a:pt x="875" y="2493"/>
                  <a:pt x="874" y="2493"/>
                  <a:pt x="874" y="2493"/>
                </a:cubicBezTo>
                <a:close/>
                <a:moveTo>
                  <a:pt x="871" y="2492"/>
                </a:moveTo>
                <a:cubicBezTo>
                  <a:pt x="870" y="2491"/>
                  <a:pt x="868" y="2492"/>
                  <a:pt x="868" y="2494"/>
                </a:cubicBezTo>
                <a:lnTo>
                  <a:pt x="868" y="2494"/>
                </a:lnTo>
                <a:cubicBezTo>
                  <a:pt x="869" y="2494"/>
                  <a:pt x="871" y="2494"/>
                  <a:pt x="871" y="2492"/>
                </a:cubicBezTo>
                <a:close/>
                <a:moveTo>
                  <a:pt x="510" y="2476"/>
                </a:moveTo>
                <a:cubicBezTo>
                  <a:pt x="509" y="2478"/>
                  <a:pt x="509" y="2480"/>
                  <a:pt x="511" y="2481"/>
                </a:cubicBezTo>
                <a:cubicBezTo>
                  <a:pt x="511" y="2478"/>
                  <a:pt x="513" y="2478"/>
                  <a:pt x="510" y="2476"/>
                </a:cubicBezTo>
                <a:close/>
                <a:moveTo>
                  <a:pt x="595" y="2474"/>
                </a:moveTo>
                <a:cubicBezTo>
                  <a:pt x="597" y="2478"/>
                  <a:pt x="595" y="2478"/>
                  <a:pt x="594" y="2482"/>
                </a:cubicBezTo>
                <a:lnTo>
                  <a:pt x="594" y="2482"/>
                </a:lnTo>
                <a:cubicBezTo>
                  <a:pt x="598" y="2484"/>
                  <a:pt x="599" y="2474"/>
                  <a:pt x="595" y="2474"/>
                </a:cubicBezTo>
                <a:close/>
                <a:moveTo>
                  <a:pt x="1243" y="2470"/>
                </a:moveTo>
                <a:cubicBezTo>
                  <a:pt x="1242" y="2470"/>
                  <a:pt x="1241" y="2471"/>
                  <a:pt x="1241" y="2472"/>
                </a:cubicBezTo>
                <a:cubicBezTo>
                  <a:pt x="1243" y="2471"/>
                  <a:pt x="1247" y="2473"/>
                  <a:pt x="1247" y="2471"/>
                </a:cubicBezTo>
                <a:cubicBezTo>
                  <a:pt x="1246" y="2470"/>
                  <a:pt x="1245" y="2470"/>
                  <a:pt x="1243" y="2470"/>
                </a:cubicBezTo>
                <a:close/>
                <a:moveTo>
                  <a:pt x="637" y="2470"/>
                </a:moveTo>
                <a:cubicBezTo>
                  <a:pt x="637" y="2470"/>
                  <a:pt x="636" y="2470"/>
                  <a:pt x="636" y="2470"/>
                </a:cubicBezTo>
                <a:cubicBezTo>
                  <a:pt x="636" y="2473"/>
                  <a:pt x="633" y="2476"/>
                  <a:pt x="636" y="2478"/>
                </a:cubicBezTo>
                <a:cubicBezTo>
                  <a:pt x="638" y="2479"/>
                  <a:pt x="638" y="2472"/>
                  <a:pt x="640" y="2477"/>
                </a:cubicBezTo>
                <a:cubicBezTo>
                  <a:pt x="640" y="2478"/>
                  <a:pt x="637" y="2477"/>
                  <a:pt x="638" y="2480"/>
                </a:cubicBezTo>
                <a:lnTo>
                  <a:pt x="638" y="2482"/>
                </a:lnTo>
                <a:cubicBezTo>
                  <a:pt x="640" y="2480"/>
                  <a:pt x="643" y="2479"/>
                  <a:pt x="644" y="2475"/>
                </a:cubicBezTo>
                <a:lnTo>
                  <a:pt x="644" y="2473"/>
                </a:lnTo>
                <a:lnTo>
                  <a:pt x="644" y="2473"/>
                </a:lnTo>
                <a:lnTo>
                  <a:pt x="644" y="2473"/>
                </a:lnTo>
                <a:lnTo>
                  <a:pt x="644" y="2473"/>
                </a:lnTo>
                <a:lnTo>
                  <a:pt x="642" y="2472"/>
                </a:lnTo>
                <a:cubicBezTo>
                  <a:pt x="641" y="2471"/>
                  <a:pt x="640" y="2470"/>
                  <a:pt x="637" y="2470"/>
                </a:cubicBezTo>
                <a:close/>
                <a:moveTo>
                  <a:pt x="575" y="2468"/>
                </a:moveTo>
                <a:cubicBezTo>
                  <a:pt x="575" y="2470"/>
                  <a:pt x="576" y="2471"/>
                  <a:pt x="578" y="2471"/>
                </a:cubicBezTo>
                <a:lnTo>
                  <a:pt x="578" y="2468"/>
                </a:lnTo>
                <a:cubicBezTo>
                  <a:pt x="577" y="2468"/>
                  <a:pt x="576" y="2468"/>
                  <a:pt x="575" y="2468"/>
                </a:cubicBezTo>
                <a:close/>
                <a:moveTo>
                  <a:pt x="568" y="2468"/>
                </a:moveTo>
                <a:cubicBezTo>
                  <a:pt x="566" y="2472"/>
                  <a:pt x="566" y="2477"/>
                  <a:pt x="572" y="2477"/>
                </a:cubicBezTo>
                <a:lnTo>
                  <a:pt x="572" y="2477"/>
                </a:lnTo>
                <a:cubicBezTo>
                  <a:pt x="572" y="2473"/>
                  <a:pt x="571" y="2469"/>
                  <a:pt x="568" y="2468"/>
                </a:cubicBezTo>
                <a:close/>
                <a:moveTo>
                  <a:pt x="654" y="2466"/>
                </a:moveTo>
                <a:cubicBezTo>
                  <a:pt x="653" y="2466"/>
                  <a:pt x="652" y="2467"/>
                  <a:pt x="652" y="2468"/>
                </a:cubicBezTo>
                <a:cubicBezTo>
                  <a:pt x="654" y="2469"/>
                  <a:pt x="657" y="2472"/>
                  <a:pt x="659" y="2470"/>
                </a:cubicBezTo>
                <a:lnTo>
                  <a:pt x="659" y="2468"/>
                </a:lnTo>
                <a:lnTo>
                  <a:pt x="659" y="2468"/>
                </a:lnTo>
                <a:lnTo>
                  <a:pt x="659" y="2468"/>
                </a:lnTo>
                <a:lnTo>
                  <a:pt x="659" y="2468"/>
                </a:lnTo>
                <a:lnTo>
                  <a:pt x="657" y="2467"/>
                </a:lnTo>
                <a:cubicBezTo>
                  <a:pt x="656" y="2467"/>
                  <a:pt x="655" y="2466"/>
                  <a:pt x="654" y="2466"/>
                </a:cubicBezTo>
                <a:close/>
                <a:moveTo>
                  <a:pt x="508" y="2465"/>
                </a:moveTo>
                <a:cubicBezTo>
                  <a:pt x="507" y="2465"/>
                  <a:pt x="508" y="2469"/>
                  <a:pt x="510" y="2467"/>
                </a:cubicBezTo>
                <a:cubicBezTo>
                  <a:pt x="509" y="2465"/>
                  <a:pt x="509" y="2465"/>
                  <a:pt x="508" y="2465"/>
                </a:cubicBezTo>
                <a:close/>
                <a:moveTo>
                  <a:pt x="622" y="2464"/>
                </a:moveTo>
                <a:cubicBezTo>
                  <a:pt x="620" y="2467"/>
                  <a:pt x="625" y="2467"/>
                  <a:pt x="627" y="2466"/>
                </a:cubicBezTo>
                <a:lnTo>
                  <a:pt x="627" y="2465"/>
                </a:lnTo>
                <a:lnTo>
                  <a:pt x="627" y="2465"/>
                </a:lnTo>
                <a:lnTo>
                  <a:pt x="627" y="2465"/>
                </a:lnTo>
                <a:lnTo>
                  <a:pt x="627" y="2465"/>
                </a:lnTo>
                <a:lnTo>
                  <a:pt x="624" y="2464"/>
                </a:lnTo>
                <a:cubicBezTo>
                  <a:pt x="624" y="2464"/>
                  <a:pt x="623" y="2464"/>
                  <a:pt x="622" y="2464"/>
                </a:cubicBezTo>
                <a:close/>
                <a:moveTo>
                  <a:pt x="553" y="2462"/>
                </a:moveTo>
                <a:cubicBezTo>
                  <a:pt x="553" y="2463"/>
                  <a:pt x="552" y="2464"/>
                  <a:pt x="552" y="2465"/>
                </a:cubicBezTo>
                <a:lnTo>
                  <a:pt x="552" y="2465"/>
                </a:lnTo>
                <a:cubicBezTo>
                  <a:pt x="553" y="2466"/>
                  <a:pt x="554" y="2466"/>
                  <a:pt x="555" y="2465"/>
                </a:cubicBezTo>
                <a:lnTo>
                  <a:pt x="555" y="2462"/>
                </a:lnTo>
                <a:cubicBezTo>
                  <a:pt x="554" y="2462"/>
                  <a:pt x="554" y="2462"/>
                  <a:pt x="553" y="2462"/>
                </a:cubicBezTo>
                <a:close/>
                <a:moveTo>
                  <a:pt x="586" y="2462"/>
                </a:moveTo>
                <a:cubicBezTo>
                  <a:pt x="585" y="2462"/>
                  <a:pt x="583" y="2463"/>
                  <a:pt x="584" y="2465"/>
                </a:cubicBezTo>
                <a:lnTo>
                  <a:pt x="584" y="2465"/>
                </a:lnTo>
                <a:cubicBezTo>
                  <a:pt x="587" y="2466"/>
                  <a:pt x="587" y="2464"/>
                  <a:pt x="589" y="2464"/>
                </a:cubicBezTo>
                <a:cubicBezTo>
                  <a:pt x="590" y="2462"/>
                  <a:pt x="588" y="2461"/>
                  <a:pt x="586" y="2462"/>
                </a:cubicBezTo>
                <a:close/>
                <a:moveTo>
                  <a:pt x="592" y="2461"/>
                </a:moveTo>
                <a:cubicBezTo>
                  <a:pt x="592" y="2464"/>
                  <a:pt x="590" y="2467"/>
                  <a:pt x="591" y="2471"/>
                </a:cubicBezTo>
                <a:cubicBezTo>
                  <a:pt x="593" y="2472"/>
                  <a:pt x="596" y="2473"/>
                  <a:pt x="599" y="2473"/>
                </a:cubicBezTo>
                <a:lnTo>
                  <a:pt x="599" y="2463"/>
                </a:lnTo>
                <a:lnTo>
                  <a:pt x="599" y="2463"/>
                </a:lnTo>
                <a:lnTo>
                  <a:pt x="599" y="2463"/>
                </a:lnTo>
                <a:lnTo>
                  <a:pt x="599" y="2463"/>
                </a:lnTo>
                <a:lnTo>
                  <a:pt x="592" y="2461"/>
                </a:lnTo>
                <a:close/>
                <a:moveTo>
                  <a:pt x="1215" y="2461"/>
                </a:moveTo>
                <a:cubicBezTo>
                  <a:pt x="1213" y="2463"/>
                  <a:pt x="1217" y="2464"/>
                  <a:pt x="1219" y="2463"/>
                </a:cubicBezTo>
                <a:lnTo>
                  <a:pt x="1219" y="2462"/>
                </a:lnTo>
                <a:lnTo>
                  <a:pt x="1219" y="2462"/>
                </a:lnTo>
                <a:lnTo>
                  <a:pt x="1219" y="2462"/>
                </a:lnTo>
                <a:lnTo>
                  <a:pt x="1219" y="2462"/>
                </a:lnTo>
                <a:lnTo>
                  <a:pt x="1217" y="2461"/>
                </a:lnTo>
                <a:cubicBezTo>
                  <a:pt x="1216" y="2461"/>
                  <a:pt x="1216" y="2461"/>
                  <a:pt x="1215" y="2461"/>
                </a:cubicBezTo>
                <a:close/>
                <a:moveTo>
                  <a:pt x="575" y="2459"/>
                </a:moveTo>
                <a:cubicBezTo>
                  <a:pt x="574" y="2462"/>
                  <a:pt x="574" y="2465"/>
                  <a:pt x="575" y="2467"/>
                </a:cubicBezTo>
                <a:cubicBezTo>
                  <a:pt x="579" y="2468"/>
                  <a:pt x="579" y="2465"/>
                  <a:pt x="580" y="2463"/>
                </a:cubicBezTo>
                <a:lnTo>
                  <a:pt x="581" y="2462"/>
                </a:lnTo>
                <a:lnTo>
                  <a:pt x="581" y="2462"/>
                </a:lnTo>
                <a:lnTo>
                  <a:pt x="581" y="2462"/>
                </a:lnTo>
                <a:lnTo>
                  <a:pt x="581" y="2462"/>
                </a:lnTo>
                <a:lnTo>
                  <a:pt x="580" y="2461"/>
                </a:lnTo>
                <a:cubicBezTo>
                  <a:pt x="579" y="2460"/>
                  <a:pt x="578" y="2459"/>
                  <a:pt x="575" y="2459"/>
                </a:cubicBezTo>
                <a:close/>
                <a:moveTo>
                  <a:pt x="568" y="2459"/>
                </a:moveTo>
                <a:cubicBezTo>
                  <a:pt x="567" y="2459"/>
                  <a:pt x="567" y="2460"/>
                  <a:pt x="566" y="2460"/>
                </a:cubicBezTo>
                <a:cubicBezTo>
                  <a:pt x="570" y="2460"/>
                  <a:pt x="568" y="2465"/>
                  <a:pt x="571" y="2465"/>
                </a:cubicBezTo>
                <a:lnTo>
                  <a:pt x="571" y="2465"/>
                </a:lnTo>
                <a:cubicBezTo>
                  <a:pt x="571" y="2463"/>
                  <a:pt x="570" y="2460"/>
                  <a:pt x="568" y="2459"/>
                </a:cubicBezTo>
                <a:close/>
                <a:moveTo>
                  <a:pt x="392" y="2457"/>
                </a:moveTo>
                <a:lnTo>
                  <a:pt x="392" y="2458"/>
                </a:lnTo>
                <a:cubicBezTo>
                  <a:pt x="392" y="2458"/>
                  <a:pt x="392" y="2458"/>
                  <a:pt x="392" y="2458"/>
                </a:cubicBezTo>
                <a:lnTo>
                  <a:pt x="391" y="2458"/>
                </a:lnTo>
                <a:lnTo>
                  <a:pt x="392" y="2457"/>
                </a:lnTo>
                <a:close/>
                <a:moveTo>
                  <a:pt x="430" y="2456"/>
                </a:moveTo>
                <a:cubicBezTo>
                  <a:pt x="427" y="2458"/>
                  <a:pt x="428" y="2465"/>
                  <a:pt x="427" y="2467"/>
                </a:cubicBezTo>
                <a:cubicBezTo>
                  <a:pt x="424" y="2468"/>
                  <a:pt x="423" y="2463"/>
                  <a:pt x="423" y="2468"/>
                </a:cubicBezTo>
                <a:cubicBezTo>
                  <a:pt x="424" y="2470"/>
                  <a:pt x="428" y="2466"/>
                  <a:pt x="432" y="2468"/>
                </a:cubicBezTo>
                <a:lnTo>
                  <a:pt x="432" y="2468"/>
                </a:lnTo>
                <a:cubicBezTo>
                  <a:pt x="435" y="2465"/>
                  <a:pt x="435" y="2457"/>
                  <a:pt x="430" y="2456"/>
                </a:cubicBezTo>
                <a:close/>
                <a:moveTo>
                  <a:pt x="475" y="2454"/>
                </a:moveTo>
                <a:cubicBezTo>
                  <a:pt x="473" y="2454"/>
                  <a:pt x="470" y="2455"/>
                  <a:pt x="470" y="2457"/>
                </a:cubicBezTo>
                <a:lnTo>
                  <a:pt x="470" y="2457"/>
                </a:lnTo>
                <a:cubicBezTo>
                  <a:pt x="473" y="2457"/>
                  <a:pt x="475" y="2457"/>
                  <a:pt x="477" y="2456"/>
                </a:cubicBezTo>
                <a:cubicBezTo>
                  <a:pt x="477" y="2454"/>
                  <a:pt x="476" y="2454"/>
                  <a:pt x="475" y="2454"/>
                </a:cubicBezTo>
                <a:close/>
                <a:moveTo>
                  <a:pt x="1388" y="2454"/>
                </a:moveTo>
                <a:lnTo>
                  <a:pt x="1388" y="2456"/>
                </a:lnTo>
                <a:lnTo>
                  <a:pt x="1390" y="2456"/>
                </a:lnTo>
                <a:lnTo>
                  <a:pt x="1390" y="2454"/>
                </a:lnTo>
                <a:cubicBezTo>
                  <a:pt x="1389" y="2454"/>
                  <a:pt x="1388" y="2454"/>
                  <a:pt x="1388" y="2454"/>
                </a:cubicBezTo>
                <a:close/>
                <a:moveTo>
                  <a:pt x="493" y="2452"/>
                </a:moveTo>
                <a:cubicBezTo>
                  <a:pt x="491" y="2456"/>
                  <a:pt x="495" y="2455"/>
                  <a:pt x="494" y="2458"/>
                </a:cubicBezTo>
                <a:cubicBezTo>
                  <a:pt x="497" y="2458"/>
                  <a:pt x="498" y="2456"/>
                  <a:pt x="499" y="2454"/>
                </a:cubicBezTo>
                <a:lnTo>
                  <a:pt x="500" y="2453"/>
                </a:lnTo>
                <a:lnTo>
                  <a:pt x="500" y="2453"/>
                </a:lnTo>
                <a:lnTo>
                  <a:pt x="500" y="2453"/>
                </a:lnTo>
                <a:lnTo>
                  <a:pt x="500" y="2453"/>
                </a:lnTo>
                <a:lnTo>
                  <a:pt x="496" y="2453"/>
                </a:lnTo>
                <a:cubicBezTo>
                  <a:pt x="494" y="2453"/>
                  <a:pt x="493" y="2453"/>
                  <a:pt x="493" y="2452"/>
                </a:cubicBezTo>
                <a:close/>
                <a:moveTo>
                  <a:pt x="479" y="2451"/>
                </a:moveTo>
                <a:lnTo>
                  <a:pt x="479" y="2454"/>
                </a:lnTo>
                <a:cubicBezTo>
                  <a:pt x="480" y="2454"/>
                  <a:pt x="481" y="2454"/>
                  <a:pt x="482" y="2454"/>
                </a:cubicBezTo>
                <a:lnTo>
                  <a:pt x="482" y="2452"/>
                </a:lnTo>
                <a:lnTo>
                  <a:pt x="482" y="2452"/>
                </a:lnTo>
                <a:lnTo>
                  <a:pt x="482" y="2451"/>
                </a:lnTo>
                <a:lnTo>
                  <a:pt x="482" y="2452"/>
                </a:lnTo>
                <a:lnTo>
                  <a:pt x="479" y="2451"/>
                </a:lnTo>
                <a:close/>
                <a:moveTo>
                  <a:pt x="1057" y="2449"/>
                </a:moveTo>
                <a:cubicBezTo>
                  <a:pt x="1057" y="2449"/>
                  <a:pt x="1057" y="2449"/>
                  <a:pt x="1056" y="2449"/>
                </a:cubicBezTo>
                <a:lnTo>
                  <a:pt x="1056" y="2453"/>
                </a:lnTo>
                <a:cubicBezTo>
                  <a:pt x="1059" y="2453"/>
                  <a:pt x="1060" y="2449"/>
                  <a:pt x="1057" y="2449"/>
                </a:cubicBezTo>
                <a:close/>
                <a:moveTo>
                  <a:pt x="406" y="2448"/>
                </a:moveTo>
                <a:lnTo>
                  <a:pt x="406" y="2449"/>
                </a:lnTo>
                <a:cubicBezTo>
                  <a:pt x="406" y="2452"/>
                  <a:pt x="410" y="2451"/>
                  <a:pt x="412" y="2453"/>
                </a:cubicBezTo>
                <a:cubicBezTo>
                  <a:pt x="413" y="2448"/>
                  <a:pt x="409" y="2448"/>
                  <a:pt x="406" y="2448"/>
                </a:cubicBezTo>
                <a:close/>
                <a:moveTo>
                  <a:pt x="350" y="2447"/>
                </a:moveTo>
                <a:cubicBezTo>
                  <a:pt x="350" y="2449"/>
                  <a:pt x="350" y="2451"/>
                  <a:pt x="352" y="2451"/>
                </a:cubicBezTo>
                <a:cubicBezTo>
                  <a:pt x="352" y="2450"/>
                  <a:pt x="353" y="2449"/>
                  <a:pt x="353" y="2448"/>
                </a:cubicBezTo>
                <a:lnTo>
                  <a:pt x="353" y="2447"/>
                </a:lnTo>
                <a:lnTo>
                  <a:pt x="353" y="2447"/>
                </a:lnTo>
                <a:lnTo>
                  <a:pt x="353" y="2447"/>
                </a:lnTo>
                <a:lnTo>
                  <a:pt x="353" y="2447"/>
                </a:lnTo>
                <a:lnTo>
                  <a:pt x="350" y="2447"/>
                </a:lnTo>
                <a:close/>
                <a:moveTo>
                  <a:pt x="433" y="2445"/>
                </a:moveTo>
                <a:cubicBezTo>
                  <a:pt x="428" y="2446"/>
                  <a:pt x="423" y="2446"/>
                  <a:pt x="422" y="2452"/>
                </a:cubicBezTo>
                <a:cubicBezTo>
                  <a:pt x="427" y="2451"/>
                  <a:pt x="427" y="2454"/>
                  <a:pt x="431" y="2454"/>
                </a:cubicBezTo>
                <a:lnTo>
                  <a:pt x="431" y="2455"/>
                </a:lnTo>
                <a:cubicBezTo>
                  <a:pt x="432" y="2452"/>
                  <a:pt x="436" y="2448"/>
                  <a:pt x="433" y="2445"/>
                </a:cubicBezTo>
                <a:close/>
                <a:moveTo>
                  <a:pt x="414" y="2444"/>
                </a:moveTo>
                <a:lnTo>
                  <a:pt x="414" y="2444"/>
                </a:lnTo>
                <a:cubicBezTo>
                  <a:pt x="413" y="2446"/>
                  <a:pt x="414" y="2450"/>
                  <a:pt x="417" y="2450"/>
                </a:cubicBezTo>
                <a:cubicBezTo>
                  <a:pt x="418" y="2447"/>
                  <a:pt x="418" y="2445"/>
                  <a:pt x="414" y="2444"/>
                </a:cubicBezTo>
                <a:close/>
                <a:moveTo>
                  <a:pt x="866" y="2443"/>
                </a:moveTo>
                <a:lnTo>
                  <a:pt x="866" y="2443"/>
                </a:lnTo>
                <a:lnTo>
                  <a:pt x="866" y="2443"/>
                </a:lnTo>
                <a:lnTo>
                  <a:pt x="866" y="2443"/>
                </a:lnTo>
                <a:lnTo>
                  <a:pt x="866" y="2443"/>
                </a:lnTo>
                <a:close/>
                <a:moveTo>
                  <a:pt x="1025" y="2439"/>
                </a:moveTo>
                <a:cubicBezTo>
                  <a:pt x="1025" y="2439"/>
                  <a:pt x="1024" y="2439"/>
                  <a:pt x="1024" y="2439"/>
                </a:cubicBezTo>
                <a:lnTo>
                  <a:pt x="1024" y="2444"/>
                </a:lnTo>
                <a:cubicBezTo>
                  <a:pt x="1026" y="2445"/>
                  <a:pt x="1026" y="2442"/>
                  <a:pt x="1027" y="2440"/>
                </a:cubicBezTo>
                <a:lnTo>
                  <a:pt x="1027" y="2440"/>
                </a:lnTo>
                <a:cubicBezTo>
                  <a:pt x="1026" y="2440"/>
                  <a:pt x="1026" y="2439"/>
                  <a:pt x="1025" y="2439"/>
                </a:cubicBezTo>
                <a:close/>
                <a:moveTo>
                  <a:pt x="1372" y="2438"/>
                </a:moveTo>
                <a:cubicBezTo>
                  <a:pt x="1370" y="2438"/>
                  <a:pt x="1368" y="2439"/>
                  <a:pt x="1368" y="2441"/>
                </a:cubicBezTo>
                <a:cubicBezTo>
                  <a:pt x="1369" y="2442"/>
                  <a:pt x="1378" y="2443"/>
                  <a:pt x="1377" y="2440"/>
                </a:cubicBezTo>
                <a:cubicBezTo>
                  <a:pt x="1376" y="2439"/>
                  <a:pt x="1374" y="2438"/>
                  <a:pt x="1372" y="2438"/>
                </a:cubicBezTo>
                <a:close/>
                <a:moveTo>
                  <a:pt x="1142" y="2437"/>
                </a:moveTo>
                <a:cubicBezTo>
                  <a:pt x="1144" y="2442"/>
                  <a:pt x="1139" y="2454"/>
                  <a:pt x="1145" y="2454"/>
                </a:cubicBezTo>
                <a:lnTo>
                  <a:pt x="1145" y="2454"/>
                </a:lnTo>
                <a:cubicBezTo>
                  <a:pt x="1145" y="2450"/>
                  <a:pt x="1142" y="2443"/>
                  <a:pt x="1145" y="2437"/>
                </a:cubicBezTo>
                <a:cubicBezTo>
                  <a:pt x="1144" y="2437"/>
                  <a:pt x="1143" y="2437"/>
                  <a:pt x="1142" y="2437"/>
                </a:cubicBezTo>
                <a:close/>
                <a:moveTo>
                  <a:pt x="345" y="2436"/>
                </a:moveTo>
                <a:cubicBezTo>
                  <a:pt x="344" y="2445"/>
                  <a:pt x="337" y="2442"/>
                  <a:pt x="334" y="2450"/>
                </a:cubicBezTo>
                <a:cubicBezTo>
                  <a:pt x="336" y="2452"/>
                  <a:pt x="342" y="2450"/>
                  <a:pt x="345" y="2452"/>
                </a:cubicBezTo>
                <a:cubicBezTo>
                  <a:pt x="344" y="2443"/>
                  <a:pt x="349" y="2446"/>
                  <a:pt x="352" y="2444"/>
                </a:cubicBezTo>
                <a:lnTo>
                  <a:pt x="352" y="2444"/>
                </a:lnTo>
                <a:cubicBezTo>
                  <a:pt x="352" y="2439"/>
                  <a:pt x="346" y="2440"/>
                  <a:pt x="345" y="2436"/>
                </a:cubicBezTo>
                <a:close/>
                <a:moveTo>
                  <a:pt x="1343" y="2434"/>
                </a:moveTo>
                <a:cubicBezTo>
                  <a:pt x="1343" y="2435"/>
                  <a:pt x="1342" y="2436"/>
                  <a:pt x="1342" y="2438"/>
                </a:cubicBezTo>
                <a:cubicBezTo>
                  <a:pt x="1345" y="2440"/>
                  <a:pt x="1345" y="2434"/>
                  <a:pt x="1343" y="2434"/>
                </a:cubicBezTo>
                <a:close/>
                <a:moveTo>
                  <a:pt x="333" y="2433"/>
                </a:moveTo>
                <a:cubicBezTo>
                  <a:pt x="332" y="2433"/>
                  <a:pt x="332" y="2434"/>
                  <a:pt x="331" y="2435"/>
                </a:cubicBezTo>
                <a:lnTo>
                  <a:pt x="331" y="2436"/>
                </a:lnTo>
                <a:cubicBezTo>
                  <a:pt x="335" y="2434"/>
                  <a:pt x="332" y="2439"/>
                  <a:pt x="335" y="2438"/>
                </a:cubicBezTo>
                <a:cubicBezTo>
                  <a:pt x="336" y="2435"/>
                  <a:pt x="335" y="2433"/>
                  <a:pt x="333" y="2433"/>
                </a:cubicBezTo>
                <a:close/>
                <a:moveTo>
                  <a:pt x="1262" y="2431"/>
                </a:moveTo>
                <a:cubicBezTo>
                  <a:pt x="1262" y="2432"/>
                  <a:pt x="1261" y="2432"/>
                  <a:pt x="1261" y="2433"/>
                </a:cubicBezTo>
                <a:cubicBezTo>
                  <a:pt x="1262" y="2433"/>
                  <a:pt x="1263" y="2434"/>
                  <a:pt x="1264" y="2434"/>
                </a:cubicBezTo>
                <a:lnTo>
                  <a:pt x="1264" y="2431"/>
                </a:lnTo>
                <a:lnTo>
                  <a:pt x="1262" y="2431"/>
                </a:lnTo>
                <a:close/>
                <a:moveTo>
                  <a:pt x="1110" y="2431"/>
                </a:moveTo>
                <a:cubicBezTo>
                  <a:pt x="1109" y="2437"/>
                  <a:pt x="1114" y="2432"/>
                  <a:pt x="1110" y="2431"/>
                </a:cubicBezTo>
                <a:close/>
                <a:moveTo>
                  <a:pt x="1236" y="2429"/>
                </a:moveTo>
                <a:cubicBezTo>
                  <a:pt x="1235" y="2428"/>
                  <a:pt x="1234" y="2429"/>
                  <a:pt x="1234" y="2430"/>
                </a:cubicBezTo>
                <a:cubicBezTo>
                  <a:pt x="1237" y="2432"/>
                  <a:pt x="1239" y="2436"/>
                  <a:pt x="1241" y="2437"/>
                </a:cubicBezTo>
                <a:cubicBezTo>
                  <a:pt x="1241" y="2434"/>
                  <a:pt x="1239" y="2433"/>
                  <a:pt x="1240" y="2429"/>
                </a:cubicBezTo>
                <a:lnTo>
                  <a:pt x="1239" y="2429"/>
                </a:lnTo>
                <a:cubicBezTo>
                  <a:pt x="1239" y="2429"/>
                  <a:pt x="1237" y="2429"/>
                  <a:pt x="1236" y="2429"/>
                </a:cubicBezTo>
                <a:close/>
                <a:moveTo>
                  <a:pt x="1092" y="2428"/>
                </a:moveTo>
                <a:cubicBezTo>
                  <a:pt x="1088" y="2427"/>
                  <a:pt x="1090" y="2434"/>
                  <a:pt x="1090" y="2436"/>
                </a:cubicBezTo>
                <a:lnTo>
                  <a:pt x="1092" y="2436"/>
                </a:lnTo>
                <a:lnTo>
                  <a:pt x="1092" y="2428"/>
                </a:lnTo>
                <a:close/>
                <a:moveTo>
                  <a:pt x="1343" y="2427"/>
                </a:moveTo>
                <a:cubicBezTo>
                  <a:pt x="1341" y="2427"/>
                  <a:pt x="1340" y="2427"/>
                  <a:pt x="1340" y="2429"/>
                </a:cubicBezTo>
                <a:lnTo>
                  <a:pt x="1340" y="2430"/>
                </a:lnTo>
                <a:cubicBezTo>
                  <a:pt x="1343" y="2429"/>
                  <a:pt x="1349" y="2432"/>
                  <a:pt x="1348" y="2427"/>
                </a:cubicBezTo>
                <a:cubicBezTo>
                  <a:pt x="1347" y="2428"/>
                  <a:pt x="1345" y="2427"/>
                  <a:pt x="1343" y="2427"/>
                </a:cubicBezTo>
                <a:close/>
                <a:moveTo>
                  <a:pt x="283" y="2426"/>
                </a:moveTo>
                <a:cubicBezTo>
                  <a:pt x="283" y="2438"/>
                  <a:pt x="295" y="2426"/>
                  <a:pt x="283" y="2426"/>
                </a:cubicBezTo>
                <a:close/>
                <a:moveTo>
                  <a:pt x="272" y="2425"/>
                </a:moveTo>
                <a:cubicBezTo>
                  <a:pt x="271" y="2425"/>
                  <a:pt x="270" y="2426"/>
                  <a:pt x="270" y="2427"/>
                </a:cubicBezTo>
                <a:lnTo>
                  <a:pt x="270" y="2427"/>
                </a:lnTo>
                <a:cubicBezTo>
                  <a:pt x="272" y="2428"/>
                  <a:pt x="272" y="2430"/>
                  <a:pt x="276" y="2430"/>
                </a:cubicBezTo>
                <a:cubicBezTo>
                  <a:pt x="277" y="2427"/>
                  <a:pt x="274" y="2425"/>
                  <a:pt x="272" y="2425"/>
                </a:cubicBezTo>
                <a:close/>
                <a:moveTo>
                  <a:pt x="227" y="2425"/>
                </a:moveTo>
                <a:cubicBezTo>
                  <a:pt x="223" y="2425"/>
                  <a:pt x="224" y="2432"/>
                  <a:pt x="227" y="2432"/>
                </a:cubicBezTo>
                <a:cubicBezTo>
                  <a:pt x="227" y="2428"/>
                  <a:pt x="230" y="2427"/>
                  <a:pt x="227" y="2425"/>
                </a:cubicBezTo>
                <a:close/>
                <a:moveTo>
                  <a:pt x="895" y="2423"/>
                </a:moveTo>
                <a:cubicBezTo>
                  <a:pt x="894" y="2426"/>
                  <a:pt x="898" y="2426"/>
                  <a:pt x="898" y="2425"/>
                </a:cubicBezTo>
                <a:lnTo>
                  <a:pt x="898" y="2425"/>
                </a:lnTo>
                <a:lnTo>
                  <a:pt x="899" y="2425"/>
                </a:lnTo>
                <a:lnTo>
                  <a:pt x="898" y="2424"/>
                </a:lnTo>
                <a:lnTo>
                  <a:pt x="898" y="2425"/>
                </a:lnTo>
                <a:lnTo>
                  <a:pt x="898" y="2424"/>
                </a:lnTo>
                <a:cubicBezTo>
                  <a:pt x="897" y="2424"/>
                  <a:pt x="897" y="2423"/>
                  <a:pt x="895" y="2423"/>
                </a:cubicBezTo>
                <a:close/>
                <a:moveTo>
                  <a:pt x="1287" y="2421"/>
                </a:moveTo>
                <a:cubicBezTo>
                  <a:pt x="1287" y="2421"/>
                  <a:pt x="1287" y="2421"/>
                  <a:pt x="1286" y="2421"/>
                </a:cubicBezTo>
                <a:lnTo>
                  <a:pt x="1287" y="2421"/>
                </a:lnTo>
                <a:cubicBezTo>
                  <a:pt x="1289" y="2427"/>
                  <a:pt x="1283" y="2429"/>
                  <a:pt x="1285" y="2432"/>
                </a:cubicBezTo>
                <a:cubicBezTo>
                  <a:pt x="1289" y="2433"/>
                  <a:pt x="1288" y="2420"/>
                  <a:pt x="1287" y="2421"/>
                </a:cubicBezTo>
                <a:close/>
                <a:moveTo>
                  <a:pt x="1321" y="2420"/>
                </a:moveTo>
                <a:lnTo>
                  <a:pt x="1321" y="2421"/>
                </a:lnTo>
                <a:cubicBezTo>
                  <a:pt x="1322" y="2423"/>
                  <a:pt x="1322" y="2426"/>
                  <a:pt x="1325" y="2426"/>
                </a:cubicBezTo>
                <a:cubicBezTo>
                  <a:pt x="1324" y="2422"/>
                  <a:pt x="1328" y="2424"/>
                  <a:pt x="1327" y="2420"/>
                </a:cubicBezTo>
                <a:lnTo>
                  <a:pt x="1321" y="2420"/>
                </a:lnTo>
                <a:close/>
                <a:moveTo>
                  <a:pt x="188" y="2417"/>
                </a:moveTo>
                <a:cubicBezTo>
                  <a:pt x="188" y="2419"/>
                  <a:pt x="185" y="2426"/>
                  <a:pt x="187" y="2424"/>
                </a:cubicBezTo>
                <a:cubicBezTo>
                  <a:pt x="190" y="2420"/>
                  <a:pt x="193" y="2425"/>
                  <a:pt x="197" y="2423"/>
                </a:cubicBezTo>
                <a:lnTo>
                  <a:pt x="197" y="2423"/>
                </a:lnTo>
                <a:cubicBezTo>
                  <a:pt x="197" y="2419"/>
                  <a:pt x="192" y="2419"/>
                  <a:pt x="188" y="2417"/>
                </a:cubicBezTo>
                <a:close/>
                <a:moveTo>
                  <a:pt x="1183" y="2416"/>
                </a:moveTo>
                <a:cubicBezTo>
                  <a:pt x="1182" y="2423"/>
                  <a:pt x="1188" y="2417"/>
                  <a:pt x="1183" y="2416"/>
                </a:cubicBezTo>
                <a:close/>
                <a:moveTo>
                  <a:pt x="1253" y="2411"/>
                </a:moveTo>
                <a:cubicBezTo>
                  <a:pt x="1252" y="2411"/>
                  <a:pt x="1251" y="2411"/>
                  <a:pt x="1251" y="2411"/>
                </a:cubicBezTo>
                <a:cubicBezTo>
                  <a:pt x="1252" y="2414"/>
                  <a:pt x="1249" y="2421"/>
                  <a:pt x="1253" y="2420"/>
                </a:cubicBezTo>
                <a:cubicBezTo>
                  <a:pt x="1257" y="2421"/>
                  <a:pt x="1254" y="2414"/>
                  <a:pt x="1255" y="2412"/>
                </a:cubicBezTo>
                <a:lnTo>
                  <a:pt x="1255" y="2411"/>
                </a:lnTo>
                <a:cubicBezTo>
                  <a:pt x="1254" y="2411"/>
                  <a:pt x="1253" y="2411"/>
                  <a:pt x="1253" y="2411"/>
                </a:cubicBezTo>
                <a:close/>
                <a:moveTo>
                  <a:pt x="1198" y="2411"/>
                </a:moveTo>
                <a:cubicBezTo>
                  <a:pt x="1193" y="2411"/>
                  <a:pt x="1194" y="2417"/>
                  <a:pt x="1192" y="2420"/>
                </a:cubicBezTo>
                <a:cubicBezTo>
                  <a:pt x="1197" y="2419"/>
                  <a:pt x="1196" y="2414"/>
                  <a:pt x="1198" y="2411"/>
                </a:cubicBezTo>
                <a:lnTo>
                  <a:pt x="1198" y="2411"/>
                </a:lnTo>
                <a:close/>
                <a:moveTo>
                  <a:pt x="1153" y="2410"/>
                </a:moveTo>
                <a:lnTo>
                  <a:pt x="1153" y="2419"/>
                </a:lnTo>
                <a:cubicBezTo>
                  <a:pt x="1156" y="2420"/>
                  <a:pt x="1161" y="2418"/>
                  <a:pt x="1161" y="2420"/>
                </a:cubicBezTo>
                <a:cubicBezTo>
                  <a:pt x="1159" y="2422"/>
                  <a:pt x="1155" y="2421"/>
                  <a:pt x="1152" y="2422"/>
                </a:cubicBezTo>
                <a:cubicBezTo>
                  <a:pt x="1152" y="2428"/>
                  <a:pt x="1161" y="2423"/>
                  <a:pt x="1161" y="2428"/>
                </a:cubicBezTo>
                <a:cubicBezTo>
                  <a:pt x="1159" y="2427"/>
                  <a:pt x="1158" y="2428"/>
                  <a:pt x="1158" y="2431"/>
                </a:cubicBezTo>
                <a:cubicBezTo>
                  <a:pt x="1161" y="2430"/>
                  <a:pt x="1167" y="2433"/>
                  <a:pt x="1166" y="2429"/>
                </a:cubicBezTo>
                <a:cubicBezTo>
                  <a:pt x="1161" y="2426"/>
                  <a:pt x="1166" y="2427"/>
                  <a:pt x="1166" y="2422"/>
                </a:cubicBezTo>
                <a:cubicBezTo>
                  <a:pt x="1163" y="2421"/>
                  <a:pt x="1163" y="2416"/>
                  <a:pt x="1163" y="2410"/>
                </a:cubicBezTo>
                <a:cubicBezTo>
                  <a:pt x="1160" y="2410"/>
                  <a:pt x="1157" y="2410"/>
                  <a:pt x="1153" y="2410"/>
                </a:cubicBezTo>
                <a:close/>
                <a:moveTo>
                  <a:pt x="1135" y="2410"/>
                </a:moveTo>
                <a:cubicBezTo>
                  <a:pt x="1136" y="2417"/>
                  <a:pt x="1142" y="2419"/>
                  <a:pt x="1140" y="2428"/>
                </a:cubicBezTo>
                <a:cubicBezTo>
                  <a:pt x="1143" y="2425"/>
                  <a:pt x="1149" y="2425"/>
                  <a:pt x="1148" y="2418"/>
                </a:cubicBezTo>
                <a:cubicBezTo>
                  <a:pt x="1144" y="2417"/>
                  <a:pt x="1140" y="2416"/>
                  <a:pt x="1139" y="2410"/>
                </a:cubicBezTo>
                <a:cubicBezTo>
                  <a:pt x="1138" y="2410"/>
                  <a:pt x="1137" y="2410"/>
                  <a:pt x="1135" y="2410"/>
                </a:cubicBezTo>
                <a:close/>
                <a:moveTo>
                  <a:pt x="2048" y="2409"/>
                </a:moveTo>
                <a:lnTo>
                  <a:pt x="2048" y="2410"/>
                </a:lnTo>
                <a:cubicBezTo>
                  <a:pt x="2046" y="2415"/>
                  <a:pt x="2054" y="2414"/>
                  <a:pt x="2053" y="2409"/>
                </a:cubicBezTo>
                <a:cubicBezTo>
                  <a:pt x="2051" y="2409"/>
                  <a:pt x="2049" y="2409"/>
                  <a:pt x="2048" y="2409"/>
                </a:cubicBezTo>
                <a:close/>
                <a:moveTo>
                  <a:pt x="1233" y="2409"/>
                </a:moveTo>
                <a:cubicBezTo>
                  <a:pt x="1232" y="2409"/>
                  <a:pt x="1232" y="2409"/>
                  <a:pt x="1232" y="2409"/>
                </a:cubicBezTo>
                <a:cubicBezTo>
                  <a:pt x="1230" y="2412"/>
                  <a:pt x="1236" y="2412"/>
                  <a:pt x="1236" y="2410"/>
                </a:cubicBezTo>
                <a:lnTo>
                  <a:pt x="1235" y="2410"/>
                </a:lnTo>
                <a:cubicBezTo>
                  <a:pt x="1234" y="2410"/>
                  <a:pt x="1234" y="2409"/>
                  <a:pt x="1233" y="2409"/>
                </a:cubicBezTo>
                <a:close/>
                <a:moveTo>
                  <a:pt x="1175" y="2409"/>
                </a:moveTo>
                <a:cubicBezTo>
                  <a:pt x="1172" y="2408"/>
                  <a:pt x="1171" y="2411"/>
                  <a:pt x="1167" y="2410"/>
                </a:cubicBezTo>
                <a:cubicBezTo>
                  <a:pt x="1167" y="2413"/>
                  <a:pt x="1167" y="2416"/>
                  <a:pt x="1167" y="2417"/>
                </a:cubicBezTo>
                <a:cubicBezTo>
                  <a:pt x="1167" y="2414"/>
                  <a:pt x="1168" y="2408"/>
                  <a:pt x="1174" y="2411"/>
                </a:cubicBezTo>
                <a:cubicBezTo>
                  <a:pt x="1172" y="2419"/>
                  <a:pt x="1177" y="2420"/>
                  <a:pt x="1175" y="2428"/>
                </a:cubicBezTo>
                <a:lnTo>
                  <a:pt x="1172" y="2428"/>
                </a:lnTo>
                <a:lnTo>
                  <a:pt x="1172" y="2437"/>
                </a:lnTo>
                <a:cubicBezTo>
                  <a:pt x="1174" y="2437"/>
                  <a:pt x="1176" y="2437"/>
                  <a:pt x="1178" y="2437"/>
                </a:cubicBezTo>
                <a:cubicBezTo>
                  <a:pt x="1178" y="2433"/>
                  <a:pt x="1176" y="2426"/>
                  <a:pt x="1182" y="2428"/>
                </a:cubicBezTo>
                <a:lnTo>
                  <a:pt x="1182" y="2428"/>
                </a:lnTo>
                <a:cubicBezTo>
                  <a:pt x="1184" y="2416"/>
                  <a:pt x="1174" y="2418"/>
                  <a:pt x="1175" y="2409"/>
                </a:cubicBezTo>
                <a:close/>
                <a:moveTo>
                  <a:pt x="915" y="2408"/>
                </a:moveTo>
                <a:cubicBezTo>
                  <a:pt x="914" y="2408"/>
                  <a:pt x="914" y="2408"/>
                  <a:pt x="914" y="2408"/>
                </a:cubicBezTo>
                <a:lnTo>
                  <a:pt x="914" y="2411"/>
                </a:lnTo>
                <a:lnTo>
                  <a:pt x="914" y="2412"/>
                </a:lnTo>
                <a:cubicBezTo>
                  <a:pt x="917" y="2413"/>
                  <a:pt x="917" y="2408"/>
                  <a:pt x="915" y="2408"/>
                </a:cubicBezTo>
                <a:close/>
                <a:moveTo>
                  <a:pt x="105" y="2408"/>
                </a:moveTo>
                <a:lnTo>
                  <a:pt x="106" y="2408"/>
                </a:lnTo>
                <a:cubicBezTo>
                  <a:pt x="104" y="2415"/>
                  <a:pt x="112" y="2418"/>
                  <a:pt x="113" y="2411"/>
                </a:cubicBezTo>
                <a:cubicBezTo>
                  <a:pt x="111" y="2409"/>
                  <a:pt x="108" y="2407"/>
                  <a:pt x="105" y="2408"/>
                </a:cubicBezTo>
                <a:close/>
                <a:moveTo>
                  <a:pt x="2061" y="2407"/>
                </a:moveTo>
                <a:cubicBezTo>
                  <a:pt x="2060" y="2410"/>
                  <a:pt x="2063" y="2410"/>
                  <a:pt x="2064" y="2409"/>
                </a:cubicBezTo>
                <a:lnTo>
                  <a:pt x="2064" y="2409"/>
                </a:lnTo>
                <a:lnTo>
                  <a:pt x="2064" y="2409"/>
                </a:lnTo>
                <a:lnTo>
                  <a:pt x="2064" y="2408"/>
                </a:lnTo>
                <a:lnTo>
                  <a:pt x="2064" y="2409"/>
                </a:lnTo>
                <a:lnTo>
                  <a:pt x="2063" y="2408"/>
                </a:lnTo>
                <a:cubicBezTo>
                  <a:pt x="2063" y="2408"/>
                  <a:pt x="2062" y="2407"/>
                  <a:pt x="2061" y="2407"/>
                </a:cubicBezTo>
                <a:close/>
                <a:moveTo>
                  <a:pt x="1922" y="2406"/>
                </a:moveTo>
                <a:cubicBezTo>
                  <a:pt x="1920" y="2407"/>
                  <a:pt x="1921" y="2410"/>
                  <a:pt x="1923" y="2407"/>
                </a:cubicBezTo>
                <a:cubicBezTo>
                  <a:pt x="1923" y="2406"/>
                  <a:pt x="1922" y="2406"/>
                  <a:pt x="1922" y="2406"/>
                </a:cubicBezTo>
                <a:close/>
                <a:moveTo>
                  <a:pt x="1943" y="2406"/>
                </a:moveTo>
                <a:cubicBezTo>
                  <a:pt x="1941" y="2409"/>
                  <a:pt x="1946" y="2409"/>
                  <a:pt x="1947" y="2408"/>
                </a:cubicBezTo>
                <a:lnTo>
                  <a:pt x="1947" y="2408"/>
                </a:lnTo>
                <a:lnTo>
                  <a:pt x="1947" y="2408"/>
                </a:lnTo>
                <a:lnTo>
                  <a:pt x="1947" y="2407"/>
                </a:lnTo>
                <a:lnTo>
                  <a:pt x="1947" y="2408"/>
                </a:lnTo>
                <a:lnTo>
                  <a:pt x="1945" y="2407"/>
                </a:lnTo>
                <a:cubicBezTo>
                  <a:pt x="1944" y="2406"/>
                  <a:pt x="1944" y="2406"/>
                  <a:pt x="1943" y="2406"/>
                </a:cubicBezTo>
                <a:close/>
                <a:moveTo>
                  <a:pt x="1671" y="2406"/>
                </a:moveTo>
                <a:cubicBezTo>
                  <a:pt x="1669" y="2406"/>
                  <a:pt x="1667" y="2406"/>
                  <a:pt x="1668" y="2408"/>
                </a:cubicBezTo>
                <a:lnTo>
                  <a:pt x="1668" y="2408"/>
                </a:lnTo>
                <a:cubicBezTo>
                  <a:pt x="1669" y="2409"/>
                  <a:pt x="1671" y="2408"/>
                  <a:pt x="1671" y="2406"/>
                </a:cubicBezTo>
                <a:close/>
                <a:moveTo>
                  <a:pt x="1780" y="2406"/>
                </a:moveTo>
                <a:cubicBezTo>
                  <a:pt x="1780" y="2406"/>
                  <a:pt x="1780" y="2406"/>
                  <a:pt x="1780" y="2407"/>
                </a:cubicBezTo>
                <a:cubicBezTo>
                  <a:pt x="1782" y="2407"/>
                  <a:pt x="1780" y="2411"/>
                  <a:pt x="1781" y="2412"/>
                </a:cubicBezTo>
                <a:lnTo>
                  <a:pt x="1781" y="2413"/>
                </a:lnTo>
                <a:cubicBezTo>
                  <a:pt x="1784" y="2413"/>
                  <a:pt x="1784" y="2410"/>
                  <a:pt x="1784" y="2407"/>
                </a:cubicBezTo>
                <a:cubicBezTo>
                  <a:pt x="1782" y="2408"/>
                  <a:pt x="1781" y="2406"/>
                  <a:pt x="1780" y="2406"/>
                </a:cubicBezTo>
                <a:close/>
                <a:moveTo>
                  <a:pt x="122" y="2405"/>
                </a:moveTo>
                <a:cubicBezTo>
                  <a:pt x="122" y="2405"/>
                  <a:pt x="121" y="2405"/>
                  <a:pt x="121" y="2406"/>
                </a:cubicBezTo>
                <a:cubicBezTo>
                  <a:pt x="120" y="2410"/>
                  <a:pt x="126" y="2410"/>
                  <a:pt x="126" y="2407"/>
                </a:cubicBezTo>
                <a:cubicBezTo>
                  <a:pt x="124" y="2407"/>
                  <a:pt x="123" y="2405"/>
                  <a:pt x="122" y="2405"/>
                </a:cubicBezTo>
                <a:close/>
                <a:moveTo>
                  <a:pt x="1894" y="2405"/>
                </a:moveTo>
                <a:cubicBezTo>
                  <a:pt x="1895" y="2406"/>
                  <a:pt x="1893" y="2410"/>
                  <a:pt x="1895" y="2410"/>
                </a:cubicBezTo>
                <a:lnTo>
                  <a:pt x="1895" y="2410"/>
                </a:lnTo>
                <a:cubicBezTo>
                  <a:pt x="1897" y="2408"/>
                  <a:pt x="1897" y="2406"/>
                  <a:pt x="1894" y="2405"/>
                </a:cubicBezTo>
                <a:close/>
                <a:moveTo>
                  <a:pt x="1874" y="2405"/>
                </a:moveTo>
                <a:cubicBezTo>
                  <a:pt x="1874" y="2405"/>
                  <a:pt x="1874" y="2405"/>
                  <a:pt x="1873" y="2405"/>
                </a:cubicBezTo>
                <a:cubicBezTo>
                  <a:pt x="1872" y="2405"/>
                  <a:pt x="1872" y="2407"/>
                  <a:pt x="1872" y="2408"/>
                </a:cubicBezTo>
                <a:lnTo>
                  <a:pt x="1876" y="2408"/>
                </a:lnTo>
                <a:lnTo>
                  <a:pt x="1876" y="2408"/>
                </a:lnTo>
                <a:cubicBezTo>
                  <a:pt x="1876" y="2408"/>
                  <a:pt x="1876" y="2407"/>
                  <a:pt x="1876" y="2406"/>
                </a:cubicBezTo>
                <a:cubicBezTo>
                  <a:pt x="1876" y="2405"/>
                  <a:pt x="1875" y="2405"/>
                  <a:pt x="1874" y="2405"/>
                </a:cubicBezTo>
                <a:close/>
                <a:moveTo>
                  <a:pt x="1187" y="2402"/>
                </a:moveTo>
                <a:cubicBezTo>
                  <a:pt x="1187" y="2402"/>
                  <a:pt x="1186" y="2402"/>
                  <a:pt x="1186" y="2402"/>
                </a:cubicBezTo>
                <a:lnTo>
                  <a:pt x="1186" y="2405"/>
                </a:lnTo>
                <a:lnTo>
                  <a:pt x="1186" y="2405"/>
                </a:lnTo>
                <a:lnTo>
                  <a:pt x="1186" y="2405"/>
                </a:lnTo>
                <a:lnTo>
                  <a:pt x="1186" y="2405"/>
                </a:lnTo>
                <a:lnTo>
                  <a:pt x="1187" y="2406"/>
                </a:lnTo>
                <a:cubicBezTo>
                  <a:pt x="1188" y="2406"/>
                  <a:pt x="1188" y="2402"/>
                  <a:pt x="1187" y="2402"/>
                </a:cubicBezTo>
                <a:close/>
                <a:moveTo>
                  <a:pt x="939" y="2391"/>
                </a:moveTo>
                <a:cubicBezTo>
                  <a:pt x="938" y="2391"/>
                  <a:pt x="936" y="2391"/>
                  <a:pt x="936" y="2393"/>
                </a:cubicBezTo>
                <a:cubicBezTo>
                  <a:pt x="938" y="2393"/>
                  <a:pt x="938" y="2394"/>
                  <a:pt x="940" y="2394"/>
                </a:cubicBezTo>
                <a:lnTo>
                  <a:pt x="940" y="2393"/>
                </a:lnTo>
                <a:cubicBezTo>
                  <a:pt x="941" y="2392"/>
                  <a:pt x="940" y="2391"/>
                  <a:pt x="939" y="2391"/>
                </a:cubicBezTo>
                <a:close/>
                <a:moveTo>
                  <a:pt x="2035" y="2390"/>
                </a:moveTo>
                <a:cubicBezTo>
                  <a:pt x="2035" y="2390"/>
                  <a:pt x="2034" y="2390"/>
                  <a:pt x="2034" y="2392"/>
                </a:cubicBezTo>
                <a:cubicBezTo>
                  <a:pt x="2035" y="2393"/>
                  <a:pt x="2037" y="2395"/>
                  <a:pt x="2038" y="2393"/>
                </a:cubicBezTo>
                <a:lnTo>
                  <a:pt x="2039" y="2392"/>
                </a:lnTo>
                <a:lnTo>
                  <a:pt x="2039" y="2392"/>
                </a:lnTo>
                <a:lnTo>
                  <a:pt x="2039" y="2392"/>
                </a:lnTo>
                <a:lnTo>
                  <a:pt x="2039" y="2392"/>
                </a:lnTo>
                <a:lnTo>
                  <a:pt x="2038" y="2391"/>
                </a:lnTo>
                <a:cubicBezTo>
                  <a:pt x="2037" y="2390"/>
                  <a:pt x="2036" y="2390"/>
                  <a:pt x="2035" y="2390"/>
                </a:cubicBezTo>
                <a:close/>
                <a:moveTo>
                  <a:pt x="2138" y="2390"/>
                </a:moveTo>
                <a:cubicBezTo>
                  <a:pt x="2138" y="2390"/>
                  <a:pt x="2138" y="2390"/>
                  <a:pt x="2137" y="2390"/>
                </a:cubicBezTo>
                <a:cubicBezTo>
                  <a:pt x="2136" y="2390"/>
                  <a:pt x="2135" y="2392"/>
                  <a:pt x="2136" y="2393"/>
                </a:cubicBezTo>
                <a:lnTo>
                  <a:pt x="2140" y="2393"/>
                </a:lnTo>
                <a:lnTo>
                  <a:pt x="2140" y="2393"/>
                </a:lnTo>
                <a:cubicBezTo>
                  <a:pt x="2140" y="2392"/>
                  <a:pt x="2140" y="2392"/>
                  <a:pt x="2140" y="2391"/>
                </a:cubicBezTo>
                <a:cubicBezTo>
                  <a:pt x="2140" y="2391"/>
                  <a:pt x="2139" y="2390"/>
                  <a:pt x="2138" y="2390"/>
                </a:cubicBezTo>
                <a:close/>
                <a:moveTo>
                  <a:pt x="1959" y="2389"/>
                </a:moveTo>
                <a:cubicBezTo>
                  <a:pt x="1957" y="2390"/>
                  <a:pt x="1959" y="2393"/>
                  <a:pt x="1961" y="2390"/>
                </a:cubicBezTo>
                <a:cubicBezTo>
                  <a:pt x="1960" y="2389"/>
                  <a:pt x="1959" y="2389"/>
                  <a:pt x="1959" y="2389"/>
                </a:cubicBezTo>
                <a:close/>
                <a:moveTo>
                  <a:pt x="927" y="2389"/>
                </a:moveTo>
                <a:cubicBezTo>
                  <a:pt x="927" y="2389"/>
                  <a:pt x="927" y="2389"/>
                  <a:pt x="926" y="2389"/>
                </a:cubicBezTo>
                <a:lnTo>
                  <a:pt x="926" y="2391"/>
                </a:lnTo>
                <a:lnTo>
                  <a:pt x="928" y="2391"/>
                </a:lnTo>
                <a:lnTo>
                  <a:pt x="928" y="2389"/>
                </a:lnTo>
                <a:lnTo>
                  <a:pt x="928" y="2389"/>
                </a:lnTo>
                <a:cubicBezTo>
                  <a:pt x="928" y="2389"/>
                  <a:pt x="928" y="2389"/>
                  <a:pt x="927" y="2389"/>
                </a:cubicBezTo>
                <a:close/>
                <a:moveTo>
                  <a:pt x="1522" y="2385"/>
                </a:moveTo>
                <a:lnTo>
                  <a:pt x="1522" y="2385"/>
                </a:lnTo>
                <a:cubicBezTo>
                  <a:pt x="1523" y="2388"/>
                  <a:pt x="1521" y="2393"/>
                  <a:pt x="1524" y="2392"/>
                </a:cubicBezTo>
                <a:cubicBezTo>
                  <a:pt x="1524" y="2389"/>
                  <a:pt x="1525" y="2385"/>
                  <a:pt x="1522" y="2385"/>
                </a:cubicBezTo>
                <a:close/>
                <a:moveTo>
                  <a:pt x="1202" y="2385"/>
                </a:moveTo>
                <a:cubicBezTo>
                  <a:pt x="1200" y="2385"/>
                  <a:pt x="1199" y="2385"/>
                  <a:pt x="1199" y="2387"/>
                </a:cubicBezTo>
                <a:cubicBezTo>
                  <a:pt x="1201" y="2388"/>
                  <a:pt x="1202" y="2387"/>
                  <a:pt x="1202" y="2385"/>
                </a:cubicBezTo>
                <a:lnTo>
                  <a:pt x="1202" y="2385"/>
                </a:lnTo>
                <a:close/>
                <a:moveTo>
                  <a:pt x="1443" y="2384"/>
                </a:moveTo>
                <a:cubicBezTo>
                  <a:pt x="1443" y="2384"/>
                  <a:pt x="1442" y="2384"/>
                  <a:pt x="1442" y="2384"/>
                </a:cubicBezTo>
                <a:lnTo>
                  <a:pt x="1442" y="2385"/>
                </a:lnTo>
                <a:cubicBezTo>
                  <a:pt x="1440" y="2388"/>
                  <a:pt x="1446" y="2388"/>
                  <a:pt x="1446" y="2386"/>
                </a:cubicBezTo>
                <a:cubicBezTo>
                  <a:pt x="1445" y="2385"/>
                  <a:pt x="1444" y="2385"/>
                  <a:pt x="1443" y="2384"/>
                </a:cubicBezTo>
                <a:close/>
                <a:moveTo>
                  <a:pt x="1231" y="2383"/>
                </a:moveTo>
                <a:cubicBezTo>
                  <a:pt x="1230" y="2386"/>
                  <a:pt x="1228" y="2389"/>
                  <a:pt x="1232" y="2390"/>
                </a:cubicBezTo>
                <a:lnTo>
                  <a:pt x="1231" y="2389"/>
                </a:lnTo>
                <a:cubicBezTo>
                  <a:pt x="1231" y="2388"/>
                  <a:pt x="1233" y="2383"/>
                  <a:pt x="1231" y="2383"/>
                </a:cubicBezTo>
                <a:close/>
                <a:moveTo>
                  <a:pt x="1191" y="2383"/>
                </a:moveTo>
                <a:cubicBezTo>
                  <a:pt x="1192" y="2386"/>
                  <a:pt x="1189" y="2394"/>
                  <a:pt x="1193" y="2394"/>
                </a:cubicBezTo>
                <a:lnTo>
                  <a:pt x="1193" y="2393"/>
                </a:lnTo>
                <a:cubicBezTo>
                  <a:pt x="1192" y="2390"/>
                  <a:pt x="1195" y="2382"/>
                  <a:pt x="1191" y="2383"/>
                </a:cubicBezTo>
                <a:close/>
                <a:moveTo>
                  <a:pt x="1976" y="2383"/>
                </a:moveTo>
                <a:cubicBezTo>
                  <a:pt x="1976" y="2383"/>
                  <a:pt x="1976" y="2383"/>
                  <a:pt x="1975" y="2383"/>
                </a:cubicBezTo>
                <a:cubicBezTo>
                  <a:pt x="1976" y="2385"/>
                  <a:pt x="1975" y="2393"/>
                  <a:pt x="1976" y="2390"/>
                </a:cubicBezTo>
                <a:lnTo>
                  <a:pt x="1976" y="2390"/>
                </a:lnTo>
                <a:cubicBezTo>
                  <a:pt x="1976" y="2389"/>
                  <a:pt x="1977" y="2383"/>
                  <a:pt x="1976" y="2383"/>
                </a:cubicBezTo>
                <a:close/>
                <a:moveTo>
                  <a:pt x="1167" y="2382"/>
                </a:moveTo>
                <a:cubicBezTo>
                  <a:pt x="1167" y="2384"/>
                  <a:pt x="1165" y="2389"/>
                  <a:pt x="1169" y="2388"/>
                </a:cubicBezTo>
                <a:cubicBezTo>
                  <a:pt x="1169" y="2386"/>
                  <a:pt x="1169" y="2384"/>
                  <a:pt x="1167" y="2382"/>
                </a:cubicBezTo>
                <a:lnTo>
                  <a:pt x="1167" y="2382"/>
                </a:lnTo>
                <a:close/>
                <a:moveTo>
                  <a:pt x="1955" y="2382"/>
                </a:moveTo>
                <a:cubicBezTo>
                  <a:pt x="1954" y="2382"/>
                  <a:pt x="1953" y="2383"/>
                  <a:pt x="1953" y="2383"/>
                </a:cubicBezTo>
                <a:cubicBezTo>
                  <a:pt x="1952" y="2388"/>
                  <a:pt x="1958" y="2385"/>
                  <a:pt x="1956" y="2382"/>
                </a:cubicBezTo>
                <a:cubicBezTo>
                  <a:pt x="1956" y="2382"/>
                  <a:pt x="1956" y="2382"/>
                  <a:pt x="1955" y="2382"/>
                </a:cubicBezTo>
                <a:close/>
                <a:moveTo>
                  <a:pt x="2144" y="2382"/>
                </a:moveTo>
                <a:cubicBezTo>
                  <a:pt x="2144" y="2382"/>
                  <a:pt x="2143" y="2382"/>
                  <a:pt x="2143" y="2382"/>
                </a:cubicBezTo>
                <a:cubicBezTo>
                  <a:pt x="2142" y="2383"/>
                  <a:pt x="2142" y="2387"/>
                  <a:pt x="2144" y="2387"/>
                </a:cubicBezTo>
                <a:lnTo>
                  <a:pt x="2145" y="2387"/>
                </a:lnTo>
                <a:lnTo>
                  <a:pt x="2145" y="2388"/>
                </a:lnTo>
                <a:lnTo>
                  <a:pt x="2145" y="2387"/>
                </a:lnTo>
                <a:lnTo>
                  <a:pt x="2145" y="2387"/>
                </a:lnTo>
                <a:lnTo>
                  <a:pt x="2145" y="2386"/>
                </a:lnTo>
                <a:cubicBezTo>
                  <a:pt x="2145" y="2384"/>
                  <a:pt x="2145" y="2382"/>
                  <a:pt x="2144" y="2382"/>
                </a:cubicBezTo>
                <a:close/>
                <a:moveTo>
                  <a:pt x="2023" y="2381"/>
                </a:moveTo>
                <a:cubicBezTo>
                  <a:pt x="2023" y="2382"/>
                  <a:pt x="2021" y="2390"/>
                  <a:pt x="2023" y="2382"/>
                </a:cubicBezTo>
                <a:cubicBezTo>
                  <a:pt x="2023" y="2382"/>
                  <a:pt x="2023" y="2381"/>
                  <a:pt x="2023" y="2381"/>
                </a:cubicBezTo>
                <a:close/>
                <a:moveTo>
                  <a:pt x="1180" y="2381"/>
                </a:moveTo>
                <a:cubicBezTo>
                  <a:pt x="1181" y="2388"/>
                  <a:pt x="1177" y="2383"/>
                  <a:pt x="1174" y="2383"/>
                </a:cubicBezTo>
                <a:cubicBezTo>
                  <a:pt x="1174" y="2385"/>
                  <a:pt x="1176" y="2385"/>
                  <a:pt x="1175" y="2388"/>
                </a:cubicBezTo>
                <a:cubicBezTo>
                  <a:pt x="1178" y="2388"/>
                  <a:pt x="1180" y="2388"/>
                  <a:pt x="1183" y="2388"/>
                </a:cubicBezTo>
                <a:cubicBezTo>
                  <a:pt x="1182" y="2392"/>
                  <a:pt x="1186" y="2390"/>
                  <a:pt x="1185" y="2394"/>
                </a:cubicBezTo>
                <a:cubicBezTo>
                  <a:pt x="1183" y="2394"/>
                  <a:pt x="1180" y="2393"/>
                  <a:pt x="1180" y="2395"/>
                </a:cubicBezTo>
                <a:lnTo>
                  <a:pt x="1180" y="2396"/>
                </a:lnTo>
                <a:lnTo>
                  <a:pt x="1180" y="2396"/>
                </a:lnTo>
                <a:lnTo>
                  <a:pt x="1180" y="2396"/>
                </a:lnTo>
                <a:lnTo>
                  <a:pt x="1180" y="2396"/>
                </a:lnTo>
                <a:lnTo>
                  <a:pt x="1183" y="2396"/>
                </a:lnTo>
                <a:cubicBezTo>
                  <a:pt x="1187" y="2396"/>
                  <a:pt x="1190" y="2396"/>
                  <a:pt x="1190" y="2392"/>
                </a:cubicBezTo>
                <a:cubicBezTo>
                  <a:pt x="1185" y="2390"/>
                  <a:pt x="1188" y="2380"/>
                  <a:pt x="1180" y="2381"/>
                </a:cubicBezTo>
                <a:close/>
                <a:moveTo>
                  <a:pt x="1943" y="2379"/>
                </a:moveTo>
                <a:lnTo>
                  <a:pt x="1943" y="2382"/>
                </a:lnTo>
                <a:lnTo>
                  <a:pt x="1945" y="2382"/>
                </a:lnTo>
                <a:cubicBezTo>
                  <a:pt x="1945" y="2382"/>
                  <a:pt x="1946" y="2382"/>
                  <a:pt x="1946" y="2382"/>
                </a:cubicBezTo>
                <a:lnTo>
                  <a:pt x="1946" y="2382"/>
                </a:lnTo>
                <a:lnTo>
                  <a:pt x="1946" y="2382"/>
                </a:lnTo>
                <a:lnTo>
                  <a:pt x="1946" y="2381"/>
                </a:lnTo>
                <a:lnTo>
                  <a:pt x="1946" y="2382"/>
                </a:lnTo>
                <a:lnTo>
                  <a:pt x="1945" y="2381"/>
                </a:lnTo>
                <a:cubicBezTo>
                  <a:pt x="1944" y="2381"/>
                  <a:pt x="1944" y="2380"/>
                  <a:pt x="1943" y="2379"/>
                </a:cubicBezTo>
                <a:close/>
                <a:moveTo>
                  <a:pt x="1197" y="2379"/>
                </a:moveTo>
                <a:lnTo>
                  <a:pt x="1197" y="2383"/>
                </a:lnTo>
                <a:lnTo>
                  <a:pt x="1199" y="2383"/>
                </a:lnTo>
                <a:lnTo>
                  <a:pt x="1199" y="2379"/>
                </a:lnTo>
                <a:lnTo>
                  <a:pt x="1197" y="2379"/>
                </a:lnTo>
                <a:close/>
                <a:moveTo>
                  <a:pt x="1370" y="2378"/>
                </a:moveTo>
                <a:cubicBezTo>
                  <a:pt x="1370" y="2378"/>
                  <a:pt x="1370" y="2378"/>
                  <a:pt x="1369" y="2378"/>
                </a:cubicBezTo>
                <a:cubicBezTo>
                  <a:pt x="1369" y="2381"/>
                  <a:pt x="1369" y="2384"/>
                  <a:pt x="1372" y="2383"/>
                </a:cubicBezTo>
                <a:lnTo>
                  <a:pt x="1372" y="2382"/>
                </a:lnTo>
                <a:cubicBezTo>
                  <a:pt x="1372" y="2380"/>
                  <a:pt x="1372" y="2379"/>
                  <a:pt x="1370" y="2378"/>
                </a:cubicBezTo>
                <a:close/>
                <a:moveTo>
                  <a:pt x="1288" y="2377"/>
                </a:moveTo>
                <a:lnTo>
                  <a:pt x="1288" y="2380"/>
                </a:lnTo>
                <a:cubicBezTo>
                  <a:pt x="1291" y="2381"/>
                  <a:pt x="1290" y="2378"/>
                  <a:pt x="1291" y="2377"/>
                </a:cubicBezTo>
                <a:cubicBezTo>
                  <a:pt x="1290" y="2377"/>
                  <a:pt x="1289" y="2377"/>
                  <a:pt x="1288" y="2377"/>
                </a:cubicBezTo>
                <a:close/>
                <a:moveTo>
                  <a:pt x="2347" y="2373"/>
                </a:moveTo>
                <a:cubicBezTo>
                  <a:pt x="2345" y="2373"/>
                  <a:pt x="2344" y="2375"/>
                  <a:pt x="2344" y="2377"/>
                </a:cubicBezTo>
                <a:lnTo>
                  <a:pt x="2349" y="2377"/>
                </a:lnTo>
                <a:lnTo>
                  <a:pt x="2349" y="2377"/>
                </a:lnTo>
                <a:lnTo>
                  <a:pt x="2350" y="2377"/>
                </a:lnTo>
                <a:lnTo>
                  <a:pt x="2349" y="2377"/>
                </a:lnTo>
                <a:lnTo>
                  <a:pt x="2349" y="2375"/>
                </a:lnTo>
                <a:cubicBezTo>
                  <a:pt x="2349" y="2374"/>
                  <a:pt x="2348" y="2373"/>
                  <a:pt x="2347" y="2373"/>
                </a:cubicBezTo>
                <a:close/>
                <a:moveTo>
                  <a:pt x="1179" y="2373"/>
                </a:moveTo>
                <a:cubicBezTo>
                  <a:pt x="1178" y="2373"/>
                  <a:pt x="1178" y="2373"/>
                  <a:pt x="1177" y="2374"/>
                </a:cubicBezTo>
                <a:lnTo>
                  <a:pt x="1177" y="2374"/>
                </a:lnTo>
                <a:cubicBezTo>
                  <a:pt x="1177" y="2377"/>
                  <a:pt x="1179" y="2377"/>
                  <a:pt x="1180" y="2378"/>
                </a:cubicBezTo>
                <a:cubicBezTo>
                  <a:pt x="1180" y="2376"/>
                  <a:pt x="1181" y="2376"/>
                  <a:pt x="1181" y="2374"/>
                </a:cubicBezTo>
                <a:cubicBezTo>
                  <a:pt x="1181" y="2374"/>
                  <a:pt x="1181" y="2374"/>
                  <a:pt x="1181" y="2374"/>
                </a:cubicBezTo>
                <a:cubicBezTo>
                  <a:pt x="1180" y="2373"/>
                  <a:pt x="1180" y="2373"/>
                  <a:pt x="1179" y="2373"/>
                </a:cubicBezTo>
                <a:close/>
                <a:moveTo>
                  <a:pt x="1989" y="2368"/>
                </a:moveTo>
                <a:cubicBezTo>
                  <a:pt x="1988" y="2369"/>
                  <a:pt x="1988" y="2369"/>
                  <a:pt x="1987" y="2369"/>
                </a:cubicBezTo>
                <a:lnTo>
                  <a:pt x="1986" y="2369"/>
                </a:lnTo>
                <a:cubicBezTo>
                  <a:pt x="1986" y="2372"/>
                  <a:pt x="1988" y="2374"/>
                  <a:pt x="1991" y="2375"/>
                </a:cubicBezTo>
                <a:cubicBezTo>
                  <a:pt x="1993" y="2372"/>
                  <a:pt x="1990" y="2370"/>
                  <a:pt x="1989" y="2368"/>
                </a:cubicBezTo>
                <a:close/>
                <a:moveTo>
                  <a:pt x="1176" y="2367"/>
                </a:moveTo>
                <a:cubicBezTo>
                  <a:pt x="1175" y="2367"/>
                  <a:pt x="1174" y="2368"/>
                  <a:pt x="1174" y="2368"/>
                </a:cubicBezTo>
                <a:cubicBezTo>
                  <a:pt x="1173" y="2372"/>
                  <a:pt x="1179" y="2369"/>
                  <a:pt x="1177" y="2367"/>
                </a:cubicBezTo>
                <a:lnTo>
                  <a:pt x="1177" y="2367"/>
                </a:lnTo>
                <a:cubicBezTo>
                  <a:pt x="1177" y="2367"/>
                  <a:pt x="1176" y="2367"/>
                  <a:pt x="1176" y="2367"/>
                </a:cubicBezTo>
                <a:close/>
                <a:moveTo>
                  <a:pt x="1165" y="2365"/>
                </a:moveTo>
                <a:lnTo>
                  <a:pt x="1165" y="2369"/>
                </a:lnTo>
                <a:cubicBezTo>
                  <a:pt x="1166" y="2369"/>
                  <a:pt x="1166" y="2369"/>
                  <a:pt x="1167" y="2369"/>
                </a:cubicBezTo>
                <a:lnTo>
                  <a:pt x="1167" y="2365"/>
                </a:lnTo>
                <a:lnTo>
                  <a:pt x="1165" y="2365"/>
                </a:lnTo>
                <a:close/>
                <a:moveTo>
                  <a:pt x="1186" y="2364"/>
                </a:moveTo>
                <a:cubicBezTo>
                  <a:pt x="1184" y="2364"/>
                  <a:pt x="1183" y="2365"/>
                  <a:pt x="1181" y="2365"/>
                </a:cubicBezTo>
                <a:cubicBezTo>
                  <a:pt x="1180" y="2374"/>
                  <a:pt x="1190" y="2371"/>
                  <a:pt x="1189" y="2379"/>
                </a:cubicBezTo>
                <a:cubicBezTo>
                  <a:pt x="1195" y="2376"/>
                  <a:pt x="1201" y="2375"/>
                  <a:pt x="1207" y="2376"/>
                </a:cubicBezTo>
                <a:lnTo>
                  <a:pt x="1207" y="2383"/>
                </a:lnTo>
                <a:cubicBezTo>
                  <a:pt x="1216" y="2381"/>
                  <a:pt x="1216" y="2387"/>
                  <a:pt x="1220" y="2389"/>
                </a:cubicBezTo>
                <a:cubicBezTo>
                  <a:pt x="1221" y="2385"/>
                  <a:pt x="1225" y="2387"/>
                  <a:pt x="1225" y="2383"/>
                </a:cubicBezTo>
                <a:cubicBezTo>
                  <a:pt x="1224" y="2383"/>
                  <a:pt x="1224" y="2381"/>
                  <a:pt x="1224" y="2380"/>
                </a:cubicBezTo>
                <a:lnTo>
                  <a:pt x="1223" y="2380"/>
                </a:lnTo>
                <a:cubicBezTo>
                  <a:pt x="1212" y="2379"/>
                  <a:pt x="1206" y="2372"/>
                  <a:pt x="1191" y="2374"/>
                </a:cubicBezTo>
                <a:lnTo>
                  <a:pt x="1191" y="2364"/>
                </a:lnTo>
                <a:cubicBezTo>
                  <a:pt x="1190" y="2364"/>
                  <a:pt x="1188" y="2364"/>
                  <a:pt x="1186" y="2364"/>
                </a:cubicBezTo>
                <a:close/>
                <a:moveTo>
                  <a:pt x="1207" y="2364"/>
                </a:moveTo>
                <a:cubicBezTo>
                  <a:pt x="1208" y="2368"/>
                  <a:pt x="1207" y="2364"/>
                  <a:pt x="1204" y="2365"/>
                </a:cubicBezTo>
                <a:cubicBezTo>
                  <a:pt x="1203" y="2369"/>
                  <a:pt x="1207" y="2368"/>
                  <a:pt x="1209" y="2368"/>
                </a:cubicBezTo>
                <a:lnTo>
                  <a:pt x="1209" y="2368"/>
                </a:lnTo>
                <a:cubicBezTo>
                  <a:pt x="1210" y="2365"/>
                  <a:pt x="1209" y="2363"/>
                  <a:pt x="1207" y="2364"/>
                </a:cubicBezTo>
                <a:close/>
                <a:moveTo>
                  <a:pt x="2048" y="2363"/>
                </a:moveTo>
                <a:lnTo>
                  <a:pt x="2048" y="2370"/>
                </a:lnTo>
                <a:cubicBezTo>
                  <a:pt x="2054" y="2369"/>
                  <a:pt x="2052" y="2376"/>
                  <a:pt x="2056" y="2377"/>
                </a:cubicBezTo>
                <a:cubicBezTo>
                  <a:pt x="2056" y="2372"/>
                  <a:pt x="2062" y="2373"/>
                  <a:pt x="2062" y="2368"/>
                </a:cubicBezTo>
                <a:cubicBezTo>
                  <a:pt x="2059" y="2367"/>
                  <a:pt x="2049" y="2372"/>
                  <a:pt x="2048" y="2363"/>
                </a:cubicBezTo>
                <a:close/>
                <a:moveTo>
                  <a:pt x="1135" y="2362"/>
                </a:moveTo>
                <a:cubicBezTo>
                  <a:pt x="1134" y="2362"/>
                  <a:pt x="1132" y="2363"/>
                  <a:pt x="1132" y="2367"/>
                </a:cubicBezTo>
                <a:lnTo>
                  <a:pt x="1132" y="2367"/>
                </a:lnTo>
                <a:cubicBezTo>
                  <a:pt x="1138" y="2366"/>
                  <a:pt x="1135" y="2369"/>
                  <a:pt x="1137" y="2372"/>
                </a:cubicBezTo>
                <a:cubicBezTo>
                  <a:pt x="1138" y="2373"/>
                  <a:pt x="1140" y="2372"/>
                  <a:pt x="1142" y="2371"/>
                </a:cubicBezTo>
                <a:cubicBezTo>
                  <a:pt x="1142" y="2367"/>
                  <a:pt x="1138" y="2363"/>
                  <a:pt x="1135" y="2362"/>
                </a:cubicBezTo>
                <a:close/>
                <a:moveTo>
                  <a:pt x="2279" y="2359"/>
                </a:moveTo>
                <a:lnTo>
                  <a:pt x="2279" y="2359"/>
                </a:lnTo>
                <a:cubicBezTo>
                  <a:pt x="2279" y="2363"/>
                  <a:pt x="2281" y="2364"/>
                  <a:pt x="2280" y="2368"/>
                </a:cubicBezTo>
                <a:cubicBezTo>
                  <a:pt x="2283" y="2367"/>
                  <a:pt x="2283" y="2370"/>
                  <a:pt x="2286" y="2369"/>
                </a:cubicBezTo>
                <a:cubicBezTo>
                  <a:pt x="2288" y="2366"/>
                  <a:pt x="2284" y="2364"/>
                  <a:pt x="2285" y="2359"/>
                </a:cubicBezTo>
                <a:lnTo>
                  <a:pt x="2279" y="2359"/>
                </a:lnTo>
                <a:close/>
                <a:moveTo>
                  <a:pt x="2170" y="2358"/>
                </a:moveTo>
                <a:lnTo>
                  <a:pt x="2170" y="2364"/>
                </a:lnTo>
                <a:cubicBezTo>
                  <a:pt x="2172" y="2363"/>
                  <a:pt x="2173" y="2364"/>
                  <a:pt x="2173" y="2367"/>
                </a:cubicBezTo>
                <a:cubicBezTo>
                  <a:pt x="2174" y="2367"/>
                  <a:pt x="2176" y="2367"/>
                  <a:pt x="2178" y="2367"/>
                </a:cubicBezTo>
                <a:lnTo>
                  <a:pt x="2178" y="2362"/>
                </a:lnTo>
                <a:cubicBezTo>
                  <a:pt x="2175" y="2362"/>
                  <a:pt x="2174" y="2361"/>
                  <a:pt x="2175" y="2358"/>
                </a:cubicBezTo>
                <a:lnTo>
                  <a:pt x="2170" y="2358"/>
                </a:lnTo>
                <a:close/>
                <a:moveTo>
                  <a:pt x="2257" y="2357"/>
                </a:moveTo>
                <a:cubicBezTo>
                  <a:pt x="2256" y="2357"/>
                  <a:pt x="2254" y="2358"/>
                  <a:pt x="2254" y="2359"/>
                </a:cubicBezTo>
                <a:lnTo>
                  <a:pt x="2253" y="2359"/>
                </a:lnTo>
                <a:cubicBezTo>
                  <a:pt x="2255" y="2359"/>
                  <a:pt x="2259" y="2361"/>
                  <a:pt x="2259" y="2357"/>
                </a:cubicBezTo>
                <a:cubicBezTo>
                  <a:pt x="2258" y="2357"/>
                  <a:pt x="2258" y="2357"/>
                  <a:pt x="2257" y="2357"/>
                </a:cubicBezTo>
                <a:close/>
                <a:moveTo>
                  <a:pt x="2809" y="2357"/>
                </a:moveTo>
                <a:lnTo>
                  <a:pt x="2809" y="2359"/>
                </a:lnTo>
                <a:lnTo>
                  <a:pt x="2812" y="2359"/>
                </a:lnTo>
                <a:lnTo>
                  <a:pt x="2812" y="2357"/>
                </a:lnTo>
                <a:cubicBezTo>
                  <a:pt x="2811" y="2357"/>
                  <a:pt x="2810" y="2357"/>
                  <a:pt x="2809" y="2357"/>
                </a:cubicBezTo>
                <a:close/>
                <a:moveTo>
                  <a:pt x="2684" y="2356"/>
                </a:moveTo>
                <a:lnTo>
                  <a:pt x="2685" y="2356"/>
                </a:lnTo>
                <a:lnTo>
                  <a:pt x="2684" y="2357"/>
                </a:lnTo>
                <a:lnTo>
                  <a:pt x="2684" y="2356"/>
                </a:lnTo>
                <a:close/>
                <a:moveTo>
                  <a:pt x="2073" y="2355"/>
                </a:moveTo>
                <a:cubicBezTo>
                  <a:pt x="2071" y="2355"/>
                  <a:pt x="2070" y="2356"/>
                  <a:pt x="2069" y="2358"/>
                </a:cubicBezTo>
                <a:lnTo>
                  <a:pt x="2068" y="2358"/>
                </a:lnTo>
                <a:cubicBezTo>
                  <a:pt x="2070" y="2357"/>
                  <a:pt x="2073" y="2359"/>
                  <a:pt x="2073" y="2355"/>
                </a:cubicBezTo>
                <a:close/>
                <a:moveTo>
                  <a:pt x="2692" y="2352"/>
                </a:moveTo>
                <a:cubicBezTo>
                  <a:pt x="2690" y="2352"/>
                  <a:pt x="2690" y="2356"/>
                  <a:pt x="2692" y="2355"/>
                </a:cubicBezTo>
                <a:lnTo>
                  <a:pt x="2692" y="2352"/>
                </a:lnTo>
                <a:cubicBezTo>
                  <a:pt x="2692" y="2352"/>
                  <a:pt x="2692" y="2352"/>
                  <a:pt x="2692" y="2352"/>
                </a:cubicBezTo>
                <a:close/>
                <a:moveTo>
                  <a:pt x="2888" y="2351"/>
                </a:moveTo>
                <a:cubicBezTo>
                  <a:pt x="2888" y="2351"/>
                  <a:pt x="2887" y="2352"/>
                  <a:pt x="2889" y="2354"/>
                </a:cubicBezTo>
                <a:cubicBezTo>
                  <a:pt x="2890" y="2352"/>
                  <a:pt x="2889" y="2351"/>
                  <a:pt x="2888" y="2351"/>
                </a:cubicBezTo>
                <a:close/>
                <a:moveTo>
                  <a:pt x="1690" y="2350"/>
                </a:moveTo>
                <a:lnTo>
                  <a:pt x="1690" y="2354"/>
                </a:lnTo>
                <a:lnTo>
                  <a:pt x="1694" y="2354"/>
                </a:lnTo>
                <a:cubicBezTo>
                  <a:pt x="1695" y="2350"/>
                  <a:pt x="1691" y="2351"/>
                  <a:pt x="1690" y="2350"/>
                </a:cubicBezTo>
                <a:close/>
                <a:moveTo>
                  <a:pt x="2372" y="2348"/>
                </a:moveTo>
                <a:lnTo>
                  <a:pt x="2372" y="2355"/>
                </a:lnTo>
                <a:cubicBezTo>
                  <a:pt x="2377" y="2355"/>
                  <a:pt x="2375" y="2348"/>
                  <a:pt x="2372" y="2348"/>
                </a:cubicBezTo>
                <a:close/>
                <a:moveTo>
                  <a:pt x="2689" y="2346"/>
                </a:moveTo>
                <a:cubicBezTo>
                  <a:pt x="2684" y="2346"/>
                  <a:pt x="2687" y="2357"/>
                  <a:pt x="2680" y="2353"/>
                </a:cubicBezTo>
                <a:cubicBezTo>
                  <a:pt x="2682" y="2359"/>
                  <a:pt x="2681" y="2365"/>
                  <a:pt x="2678" y="2367"/>
                </a:cubicBezTo>
                <a:cubicBezTo>
                  <a:pt x="2679" y="2367"/>
                  <a:pt x="2679" y="2368"/>
                  <a:pt x="2680" y="2368"/>
                </a:cubicBezTo>
                <a:cubicBezTo>
                  <a:pt x="2682" y="2368"/>
                  <a:pt x="2684" y="2367"/>
                  <a:pt x="2684" y="2365"/>
                </a:cubicBezTo>
                <a:cubicBezTo>
                  <a:pt x="2681" y="2366"/>
                  <a:pt x="2683" y="2360"/>
                  <a:pt x="2684" y="2360"/>
                </a:cubicBezTo>
                <a:cubicBezTo>
                  <a:pt x="2686" y="2361"/>
                  <a:pt x="2685" y="2368"/>
                  <a:pt x="2686" y="2365"/>
                </a:cubicBezTo>
                <a:cubicBezTo>
                  <a:pt x="2686" y="2365"/>
                  <a:pt x="2686" y="2364"/>
                  <a:pt x="2686" y="2364"/>
                </a:cubicBezTo>
                <a:cubicBezTo>
                  <a:pt x="2686" y="2362"/>
                  <a:pt x="2688" y="2360"/>
                  <a:pt x="2690" y="2361"/>
                </a:cubicBezTo>
                <a:cubicBezTo>
                  <a:pt x="2691" y="2362"/>
                  <a:pt x="2691" y="2365"/>
                  <a:pt x="2693" y="2364"/>
                </a:cubicBezTo>
                <a:cubicBezTo>
                  <a:pt x="2693" y="2358"/>
                  <a:pt x="2695" y="2363"/>
                  <a:pt x="2697" y="2361"/>
                </a:cubicBezTo>
                <a:cubicBezTo>
                  <a:pt x="2698" y="2357"/>
                  <a:pt x="2694" y="2358"/>
                  <a:pt x="2693" y="2355"/>
                </a:cubicBezTo>
                <a:cubicBezTo>
                  <a:pt x="2694" y="2358"/>
                  <a:pt x="2693" y="2359"/>
                  <a:pt x="2691" y="2359"/>
                </a:cubicBezTo>
                <a:cubicBezTo>
                  <a:pt x="2690" y="2356"/>
                  <a:pt x="2687" y="2359"/>
                  <a:pt x="2685" y="2357"/>
                </a:cubicBezTo>
                <a:lnTo>
                  <a:pt x="2685" y="2356"/>
                </a:lnTo>
                <a:lnTo>
                  <a:pt x="2685" y="2356"/>
                </a:lnTo>
                <a:cubicBezTo>
                  <a:pt x="2687" y="2354"/>
                  <a:pt x="2686" y="2348"/>
                  <a:pt x="2689" y="2346"/>
                </a:cubicBezTo>
                <a:close/>
                <a:moveTo>
                  <a:pt x="2194" y="2344"/>
                </a:moveTo>
                <a:cubicBezTo>
                  <a:pt x="2193" y="2346"/>
                  <a:pt x="2195" y="2350"/>
                  <a:pt x="2193" y="2350"/>
                </a:cubicBezTo>
                <a:cubicBezTo>
                  <a:pt x="2191" y="2350"/>
                  <a:pt x="2188" y="2350"/>
                  <a:pt x="2186" y="2350"/>
                </a:cubicBezTo>
                <a:lnTo>
                  <a:pt x="2186" y="2347"/>
                </a:lnTo>
                <a:cubicBezTo>
                  <a:pt x="2183" y="2347"/>
                  <a:pt x="2177" y="2344"/>
                  <a:pt x="2178" y="2349"/>
                </a:cubicBezTo>
                <a:cubicBezTo>
                  <a:pt x="2178" y="2352"/>
                  <a:pt x="2185" y="2348"/>
                  <a:pt x="2186" y="2351"/>
                </a:cubicBezTo>
                <a:lnTo>
                  <a:pt x="2186" y="2358"/>
                </a:lnTo>
                <a:cubicBezTo>
                  <a:pt x="2190" y="2359"/>
                  <a:pt x="2189" y="2364"/>
                  <a:pt x="2194" y="2364"/>
                </a:cubicBezTo>
                <a:cubicBezTo>
                  <a:pt x="2193" y="2360"/>
                  <a:pt x="2198" y="2363"/>
                  <a:pt x="2199" y="2361"/>
                </a:cubicBezTo>
                <a:lnTo>
                  <a:pt x="2199" y="2350"/>
                </a:lnTo>
                <a:cubicBezTo>
                  <a:pt x="2194" y="2351"/>
                  <a:pt x="2196" y="2346"/>
                  <a:pt x="2194" y="2344"/>
                </a:cubicBezTo>
                <a:close/>
                <a:moveTo>
                  <a:pt x="1681" y="2343"/>
                </a:moveTo>
                <a:cubicBezTo>
                  <a:pt x="1681" y="2343"/>
                  <a:pt x="1680" y="2343"/>
                  <a:pt x="1679" y="2343"/>
                </a:cubicBezTo>
                <a:cubicBezTo>
                  <a:pt x="1681" y="2346"/>
                  <a:pt x="1689" y="2348"/>
                  <a:pt x="1690" y="2348"/>
                </a:cubicBezTo>
                <a:cubicBezTo>
                  <a:pt x="1689" y="2348"/>
                  <a:pt x="1688" y="2347"/>
                  <a:pt x="1689" y="2347"/>
                </a:cubicBezTo>
                <a:cubicBezTo>
                  <a:pt x="1689" y="2347"/>
                  <a:pt x="1690" y="2347"/>
                  <a:pt x="1690" y="2346"/>
                </a:cubicBezTo>
                <a:lnTo>
                  <a:pt x="1690" y="2346"/>
                </a:lnTo>
                <a:cubicBezTo>
                  <a:pt x="1685" y="2347"/>
                  <a:pt x="1685" y="2343"/>
                  <a:pt x="1681" y="2343"/>
                </a:cubicBezTo>
                <a:close/>
                <a:moveTo>
                  <a:pt x="2835" y="2343"/>
                </a:moveTo>
                <a:cubicBezTo>
                  <a:pt x="2833" y="2344"/>
                  <a:pt x="2833" y="2346"/>
                  <a:pt x="2833" y="2348"/>
                </a:cubicBezTo>
                <a:cubicBezTo>
                  <a:pt x="2840" y="2350"/>
                  <a:pt x="2831" y="2355"/>
                  <a:pt x="2834" y="2357"/>
                </a:cubicBezTo>
                <a:cubicBezTo>
                  <a:pt x="2835" y="2357"/>
                  <a:pt x="2836" y="2357"/>
                  <a:pt x="2837" y="2357"/>
                </a:cubicBezTo>
                <a:lnTo>
                  <a:pt x="2837" y="2357"/>
                </a:lnTo>
                <a:cubicBezTo>
                  <a:pt x="2834" y="2352"/>
                  <a:pt x="2842" y="2349"/>
                  <a:pt x="2839" y="2344"/>
                </a:cubicBezTo>
                <a:cubicBezTo>
                  <a:pt x="2840" y="2348"/>
                  <a:pt x="2835" y="2346"/>
                  <a:pt x="2837" y="2343"/>
                </a:cubicBezTo>
                <a:cubicBezTo>
                  <a:pt x="2836" y="2343"/>
                  <a:pt x="2835" y="2343"/>
                  <a:pt x="2835" y="2343"/>
                </a:cubicBezTo>
                <a:close/>
                <a:moveTo>
                  <a:pt x="2380" y="2343"/>
                </a:moveTo>
                <a:cubicBezTo>
                  <a:pt x="2379" y="2343"/>
                  <a:pt x="2377" y="2342"/>
                  <a:pt x="2377" y="2344"/>
                </a:cubicBezTo>
                <a:lnTo>
                  <a:pt x="2377" y="2344"/>
                </a:lnTo>
                <a:cubicBezTo>
                  <a:pt x="2378" y="2344"/>
                  <a:pt x="2378" y="2346"/>
                  <a:pt x="2380" y="2346"/>
                </a:cubicBezTo>
                <a:lnTo>
                  <a:pt x="2380" y="2343"/>
                </a:lnTo>
                <a:close/>
                <a:moveTo>
                  <a:pt x="2845" y="2342"/>
                </a:moveTo>
                <a:cubicBezTo>
                  <a:pt x="2844" y="2342"/>
                  <a:pt x="2843" y="2343"/>
                  <a:pt x="2843" y="2345"/>
                </a:cubicBezTo>
                <a:cubicBezTo>
                  <a:pt x="2844" y="2345"/>
                  <a:pt x="2844" y="2347"/>
                  <a:pt x="2846" y="2347"/>
                </a:cubicBezTo>
                <a:lnTo>
                  <a:pt x="2846" y="2346"/>
                </a:lnTo>
                <a:cubicBezTo>
                  <a:pt x="2846" y="2345"/>
                  <a:pt x="2847" y="2344"/>
                  <a:pt x="2847" y="2342"/>
                </a:cubicBezTo>
                <a:cubicBezTo>
                  <a:pt x="2846" y="2342"/>
                  <a:pt x="2846" y="2342"/>
                  <a:pt x="2845" y="2342"/>
                </a:cubicBezTo>
                <a:close/>
                <a:moveTo>
                  <a:pt x="2692" y="2341"/>
                </a:moveTo>
                <a:cubicBezTo>
                  <a:pt x="2691" y="2341"/>
                  <a:pt x="2690" y="2341"/>
                  <a:pt x="2690" y="2342"/>
                </a:cubicBezTo>
                <a:lnTo>
                  <a:pt x="2689" y="2342"/>
                </a:lnTo>
                <a:cubicBezTo>
                  <a:pt x="2691" y="2342"/>
                  <a:pt x="2691" y="2344"/>
                  <a:pt x="2693" y="2343"/>
                </a:cubicBezTo>
                <a:cubicBezTo>
                  <a:pt x="2694" y="2342"/>
                  <a:pt x="2693" y="2341"/>
                  <a:pt x="2692" y="2341"/>
                </a:cubicBezTo>
                <a:close/>
                <a:moveTo>
                  <a:pt x="2698" y="2340"/>
                </a:moveTo>
                <a:lnTo>
                  <a:pt x="2698" y="2343"/>
                </a:lnTo>
                <a:lnTo>
                  <a:pt x="2700" y="2343"/>
                </a:lnTo>
                <a:lnTo>
                  <a:pt x="2700" y="2340"/>
                </a:lnTo>
                <a:lnTo>
                  <a:pt x="2698" y="2340"/>
                </a:lnTo>
                <a:close/>
                <a:moveTo>
                  <a:pt x="2070" y="2340"/>
                </a:moveTo>
                <a:cubicBezTo>
                  <a:pt x="2068" y="2340"/>
                  <a:pt x="2067" y="2341"/>
                  <a:pt x="2067" y="2344"/>
                </a:cubicBezTo>
                <a:cubicBezTo>
                  <a:pt x="2069" y="2345"/>
                  <a:pt x="2072" y="2345"/>
                  <a:pt x="2072" y="2349"/>
                </a:cubicBezTo>
                <a:cubicBezTo>
                  <a:pt x="2072" y="2351"/>
                  <a:pt x="2068" y="2350"/>
                  <a:pt x="2069" y="2352"/>
                </a:cubicBezTo>
                <a:cubicBezTo>
                  <a:pt x="2071" y="2353"/>
                  <a:pt x="2071" y="2354"/>
                  <a:pt x="2074" y="2354"/>
                </a:cubicBezTo>
                <a:cubicBezTo>
                  <a:pt x="2076" y="2349"/>
                  <a:pt x="2072" y="2348"/>
                  <a:pt x="2076" y="2343"/>
                </a:cubicBezTo>
                <a:lnTo>
                  <a:pt x="2076" y="2343"/>
                </a:lnTo>
                <a:cubicBezTo>
                  <a:pt x="2075" y="2342"/>
                  <a:pt x="2072" y="2341"/>
                  <a:pt x="2070" y="2340"/>
                </a:cubicBezTo>
                <a:close/>
                <a:moveTo>
                  <a:pt x="2769" y="2340"/>
                </a:moveTo>
                <a:lnTo>
                  <a:pt x="2769" y="2346"/>
                </a:lnTo>
                <a:cubicBezTo>
                  <a:pt x="2770" y="2346"/>
                  <a:pt x="2772" y="2346"/>
                  <a:pt x="2772" y="2345"/>
                </a:cubicBezTo>
                <a:cubicBezTo>
                  <a:pt x="2770" y="2344"/>
                  <a:pt x="2771" y="2341"/>
                  <a:pt x="2769" y="2340"/>
                </a:cubicBezTo>
                <a:close/>
                <a:moveTo>
                  <a:pt x="2108" y="2340"/>
                </a:moveTo>
                <a:cubicBezTo>
                  <a:pt x="2108" y="2340"/>
                  <a:pt x="2108" y="2340"/>
                  <a:pt x="2107" y="2341"/>
                </a:cubicBezTo>
                <a:cubicBezTo>
                  <a:pt x="2107" y="2347"/>
                  <a:pt x="2111" y="2349"/>
                  <a:pt x="2116" y="2349"/>
                </a:cubicBezTo>
                <a:cubicBezTo>
                  <a:pt x="2116" y="2346"/>
                  <a:pt x="2115" y="2343"/>
                  <a:pt x="2113" y="2341"/>
                </a:cubicBezTo>
                <a:lnTo>
                  <a:pt x="2113" y="2341"/>
                </a:lnTo>
                <a:cubicBezTo>
                  <a:pt x="2112" y="2343"/>
                  <a:pt x="2110" y="2340"/>
                  <a:pt x="2108" y="2340"/>
                </a:cubicBezTo>
                <a:close/>
                <a:moveTo>
                  <a:pt x="2429" y="2340"/>
                </a:moveTo>
                <a:cubicBezTo>
                  <a:pt x="2427" y="2343"/>
                  <a:pt x="2426" y="2348"/>
                  <a:pt x="2426" y="2352"/>
                </a:cubicBezTo>
                <a:lnTo>
                  <a:pt x="2430" y="2352"/>
                </a:lnTo>
                <a:lnTo>
                  <a:pt x="2430" y="2352"/>
                </a:lnTo>
                <a:lnTo>
                  <a:pt x="2431" y="2352"/>
                </a:lnTo>
                <a:lnTo>
                  <a:pt x="2430" y="2352"/>
                </a:lnTo>
                <a:lnTo>
                  <a:pt x="2430" y="2350"/>
                </a:lnTo>
                <a:cubicBezTo>
                  <a:pt x="2430" y="2345"/>
                  <a:pt x="2432" y="2341"/>
                  <a:pt x="2429" y="2340"/>
                </a:cubicBezTo>
                <a:close/>
                <a:moveTo>
                  <a:pt x="2782" y="2338"/>
                </a:moveTo>
                <a:cubicBezTo>
                  <a:pt x="2782" y="2342"/>
                  <a:pt x="2780" y="2343"/>
                  <a:pt x="2780" y="2346"/>
                </a:cubicBezTo>
                <a:cubicBezTo>
                  <a:pt x="2782" y="2346"/>
                  <a:pt x="2784" y="2346"/>
                  <a:pt x="2783" y="2348"/>
                </a:cubicBezTo>
                <a:cubicBezTo>
                  <a:pt x="2779" y="2347"/>
                  <a:pt x="2779" y="2351"/>
                  <a:pt x="2777" y="2352"/>
                </a:cubicBezTo>
                <a:cubicBezTo>
                  <a:pt x="2777" y="2351"/>
                  <a:pt x="2777" y="2349"/>
                  <a:pt x="2776" y="2347"/>
                </a:cubicBezTo>
                <a:cubicBezTo>
                  <a:pt x="2769" y="2349"/>
                  <a:pt x="2761" y="2350"/>
                  <a:pt x="2754" y="2348"/>
                </a:cubicBezTo>
                <a:cubicBezTo>
                  <a:pt x="2755" y="2349"/>
                  <a:pt x="2758" y="2348"/>
                  <a:pt x="2757" y="2351"/>
                </a:cubicBezTo>
                <a:cubicBezTo>
                  <a:pt x="2755" y="2350"/>
                  <a:pt x="2752" y="2350"/>
                  <a:pt x="2753" y="2346"/>
                </a:cubicBezTo>
                <a:cubicBezTo>
                  <a:pt x="2748" y="2348"/>
                  <a:pt x="2752" y="2358"/>
                  <a:pt x="2755" y="2359"/>
                </a:cubicBezTo>
                <a:cubicBezTo>
                  <a:pt x="2757" y="2358"/>
                  <a:pt x="2753" y="2355"/>
                  <a:pt x="2757" y="2354"/>
                </a:cubicBezTo>
                <a:lnTo>
                  <a:pt x="2757" y="2358"/>
                </a:lnTo>
                <a:cubicBezTo>
                  <a:pt x="2765" y="2358"/>
                  <a:pt x="2770" y="2354"/>
                  <a:pt x="2775" y="2359"/>
                </a:cubicBezTo>
                <a:cubicBezTo>
                  <a:pt x="2776" y="2355"/>
                  <a:pt x="2779" y="2354"/>
                  <a:pt x="2781" y="2353"/>
                </a:cubicBezTo>
                <a:cubicBezTo>
                  <a:pt x="2782" y="2354"/>
                  <a:pt x="2783" y="2356"/>
                  <a:pt x="2784" y="2357"/>
                </a:cubicBezTo>
                <a:cubicBezTo>
                  <a:pt x="2788" y="2356"/>
                  <a:pt x="2788" y="2351"/>
                  <a:pt x="2790" y="2348"/>
                </a:cubicBezTo>
                <a:lnTo>
                  <a:pt x="2790" y="2348"/>
                </a:lnTo>
                <a:cubicBezTo>
                  <a:pt x="2785" y="2348"/>
                  <a:pt x="2787" y="2340"/>
                  <a:pt x="2782" y="2338"/>
                </a:cubicBezTo>
                <a:close/>
                <a:moveTo>
                  <a:pt x="1617" y="2338"/>
                </a:moveTo>
                <a:cubicBezTo>
                  <a:pt x="1617" y="2338"/>
                  <a:pt x="1616" y="2338"/>
                  <a:pt x="1615" y="2340"/>
                </a:cubicBezTo>
                <a:cubicBezTo>
                  <a:pt x="1614" y="2340"/>
                  <a:pt x="1614" y="2339"/>
                  <a:pt x="1614" y="2341"/>
                </a:cubicBezTo>
                <a:lnTo>
                  <a:pt x="1614" y="2341"/>
                </a:lnTo>
                <a:cubicBezTo>
                  <a:pt x="1614" y="2344"/>
                  <a:pt x="1617" y="2339"/>
                  <a:pt x="1617" y="2338"/>
                </a:cubicBezTo>
                <a:close/>
                <a:moveTo>
                  <a:pt x="2952" y="2338"/>
                </a:moveTo>
                <a:cubicBezTo>
                  <a:pt x="2951" y="2340"/>
                  <a:pt x="2949" y="2341"/>
                  <a:pt x="2949" y="2345"/>
                </a:cubicBezTo>
                <a:cubicBezTo>
                  <a:pt x="2951" y="2345"/>
                  <a:pt x="2953" y="2345"/>
                  <a:pt x="2954" y="2345"/>
                </a:cubicBezTo>
                <a:lnTo>
                  <a:pt x="2954" y="2345"/>
                </a:lnTo>
                <a:cubicBezTo>
                  <a:pt x="2954" y="2342"/>
                  <a:pt x="2954" y="2339"/>
                  <a:pt x="2952" y="2338"/>
                </a:cubicBezTo>
                <a:close/>
                <a:moveTo>
                  <a:pt x="2732" y="2338"/>
                </a:moveTo>
                <a:cubicBezTo>
                  <a:pt x="2730" y="2338"/>
                  <a:pt x="2730" y="2342"/>
                  <a:pt x="2731" y="2339"/>
                </a:cubicBezTo>
                <a:cubicBezTo>
                  <a:pt x="2732" y="2339"/>
                  <a:pt x="2735" y="2339"/>
                  <a:pt x="2733" y="2338"/>
                </a:cubicBezTo>
                <a:lnTo>
                  <a:pt x="2733" y="2338"/>
                </a:lnTo>
                <a:cubicBezTo>
                  <a:pt x="2733" y="2338"/>
                  <a:pt x="2732" y="2338"/>
                  <a:pt x="2732" y="2338"/>
                </a:cubicBezTo>
                <a:close/>
                <a:moveTo>
                  <a:pt x="2604" y="2337"/>
                </a:moveTo>
                <a:cubicBezTo>
                  <a:pt x="2603" y="2337"/>
                  <a:pt x="2602" y="2337"/>
                  <a:pt x="2601" y="2339"/>
                </a:cubicBezTo>
                <a:lnTo>
                  <a:pt x="2602" y="2339"/>
                </a:lnTo>
                <a:cubicBezTo>
                  <a:pt x="2605" y="2338"/>
                  <a:pt x="2607" y="2342"/>
                  <a:pt x="2608" y="2338"/>
                </a:cubicBezTo>
                <a:cubicBezTo>
                  <a:pt x="2606" y="2338"/>
                  <a:pt x="2605" y="2337"/>
                  <a:pt x="2604" y="2337"/>
                </a:cubicBezTo>
                <a:close/>
                <a:moveTo>
                  <a:pt x="2619" y="2336"/>
                </a:moveTo>
                <a:lnTo>
                  <a:pt x="2619" y="2339"/>
                </a:lnTo>
                <a:lnTo>
                  <a:pt x="2621" y="2339"/>
                </a:lnTo>
                <a:lnTo>
                  <a:pt x="2621" y="2336"/>
                </a:lnTo>
                <a:cubicBezTo>
                  <a:pt x="2620" y="2336"/>
                  <a:pt x="2619" y="2336"/>
                  <a:pt x="2619" y="2336"/>
                </a:cubicBezTo>
                <a:close/>
                <a:moveTo>
                  <a:pt x="2625" y="2336"/>
                </a:moveTo>
                <a:cubicBezTo>
                  <a:pt x="2624" y="2336"/>
                  <a:pt x="2623" y="2336"/>
                  <a:pt x="2623" y="2338"/>
                </a:cubicBezTo>
                <a:cubicBezTo>
                  <a:pt x="2624" y="2338"/>
                  <a:pt x="2624" y="2339"/>
                  <a:pt x="2626" y="2339"/>
                </a:cubicBezTo>
                <a:lnTo>
                  <a:pt x="2626" y="2339"/>
                </a:lnTo>
                <a:cubicBezTo>
                  <a:pt x="2627" y="2337"/>
                  <a:pt x="2626" y="2337"/>
                  <a:pt x="2625" y="2336"/>
                </a:cubicBezTo>
                <a:close/>
                <a:moveTo>
                  <a:pt x="1600" y="2336"/>
                </a:moveTo>
                <a:cubicBezTo>
                  <a:pt x="1599" y="2336"/>
                  <a:pt x="1599" y="2336"/>
                  <a:pt x="1599" y="2336"/>
                </a:cubicBezTo>
                <a:lnTo>
                  <a:pt x="1599" y="2340"/>
                </a:lnTo>
                <a:cubicBezTo>
                  <a:pt x="1601" y="2341"/>
                  <a:pt x="1602" y="2336"/>
                  <a:pt x="1600" y="2336"/>
                </a:cubicBezTo>
                <a:close/>
                <a:moveTo>
                  <a:pt x="1571" y="2336"/>
                </a:moveTo>
                <a:cubicBezTo>
                  <a:pt x="1571" y="2336"/>
                  <a:pt x="1570" y="2336"/>
                  <a:pt x="1569" y="2336"/>
                </a:cubicBezTo>
                <a:lnTo>
                  <a:pt x="1569" y="2336"/>
                </a:lnTo>
                <a:cubicBezTo>
                  <a:pt x="1569" y="2339"/>
                  <a:pt x="1571" y="2339"/>
                  <a:pt x="1573" y="2339"/>
                </a:cubicBezTo>
                <a:cubicBezTo>
                  <a:pt x="1574" y="2337"/>
                  <a:pt x="1573" y="2336"/>
                  <a:pt x="1571" y="2336"/>
                </a:cubicBezTo>
                <a:close/>
                <a:moveTo>
                  <a:pt x="2130" y="2336"/>
                </a:moveTo>
                <a:cubicBezTo>
                  <a:pt x="2125" y="2336"/>
                  <a:pt x="2125" y="2339"/>
                  <a:pt x="2123" y="2342"/>
                </a:cubicBezTo>
                <a:cubicBezTo>
                  <a:pt x="2123" y="2346"/>
                  <a:pt x="2126" y="2346"/>
                  <a:pt x="2125" y="2349"/>
                </a:cubicBezTo>
                <a:cubicBezTo>
                  <a:pt x="2121" y="2347"/>
                  <a:pt x="2125" y="2354"/>
                  <a:pt x="2122" y="2353"/>
                </a:cubicBezTo>
                <a:cubicBezTo>
                  <a:pt x="2120" y="2352"/>
                  <a:pt x="2120" y="2354"/>
                  <a:pt x="2118" y="2352"/>
                </a:cubicBezTo>
                <a:cubicBezTo>
                  <a:pt x="2117" y="2359"/>
                  <a:pt x="2118" y="2359"/>
                  <a:pt x="2120" y="2363"/>
                </a:cubicBezTo>
                <a:cubicBezTo>
                  <a:pt x="2117" y="2367"/>
                  <a:pt x="2115" y="2365"/>
                  <a:pt x="2111" y="2366"/>
                </a:cubicBezTo>
                <a:cubicBezTo>
                  <a:pt x="2113" y="2362"/>
                  <a:pt x="2108" y="2359"/>
                  <a:pt x="2113" y="2356"/>
                </a:cubicBezTo>
                <a:cubicBezTo>
                  <a:pt x="2110" y="2355"/>
                  <a:pt x="2104" y="2358"/>
                  <a:pt x="2105" y="2352"/>
                </a:cubicBezTo>
                <a:cubicBezTo>
                  <a:pt x="2102" y="2353"/>
                  <a:pt x="2100" y="2355"/>
                  <a:pt x="2099" y="2358"/>
                </a:cubicBezTo>
                <a:lnTo>
                  <a:pt x="2092" y="2358"/>
                </a:lnTo>
                <a:cubicBezTo>
                  <a:pt x="2091" y="2365"/>
                  <a:pt x="2078" y="2359"/>
                  <a:pt x="2073" y="2361"/>
                </a:cubicBezTo>
                <a:lnTo>
                  <a:pt x="2073" y="2365"/>
                </a:lnTo>
                <a:cubicBezTo>
                  <a:pt x="2075" y="2366"/>
                  <a:pt x="2080" y="2364"/>
                  <a:pt x="2081" y="2366"/>
                </a:cubicBezTo>
                <a:cubicBezTo>
                  <a:pt x="2078" y="2366"/>
                  <a:pt x="2075" y="2366"/>
                  <a:pt x="2073" y="2366"/>
                </a:cubicBezTo>
                <a:cubicBezTo>
                  <a:pt x="2077" y="2369"/>
                  <a:pt x="2089" y="2370"/>
                  <a:pt x="2090" y="2366"/>
                </a:cubicBezTo>
                <a:cubicBezTo>
                  <a:pt x="2092" y="2367"/>
                  <a:pt x="2092" y="2370"/>
                  <a:pt x="2093" y="2372"/>
                </a:cubicBezTo>
                <a:cubicBezTo>
                  <a:pt x="2097" y="2371"/>
                  <a:pt x="2099" y="2367"/>
                  <a:pt x="2101" y="2364"/>
                </a:cubicBezTo>
                <a:cubicBezTo>
                  <a:pt x="2102" y="2367"/>
                  <a:pt x="2106" y="2366"/>
                  <a:pt x="2105" y="2371"/>
                </a:cubicBezTo>
                <a:cubicBezTo>
                  <a:pt x="2108" y="2371"/>
                  <a:pt x="2112" y="2369"/>
                  <a:pt x="2114" y="2367"/>
                </a:cubicBezTo>
                <a:cubicBezTo>
                  <a:pt x="2114" y="2370"/>
                  <a:pt x="2117" y="2372"/>
                  <a:pt x="2117" y="2375"/>
                </a:cubicBezTo>
                <a:cubicBezTo>
                  <a:pt x="2121" y="2373"/>
                  <a:pt x="2122" y="2369"/>
                  <a:pt x="2126" y="2373"/>
                </a:cubicBezTo>
                <a:cubicBezTo>
                  <a:pt x="2128" y="2368"/>
                  <a:pt x="2133" y="2366"/>
                  <a:pt x="2137" y="2364"/>
                </a:cubicBezTo>
                <a:cubicBezTo>
                  <a:pt x="2138" y="2367"/>
                  <a:pt x="2146" y="2371"/>
                  <a:pt x="2148" y="2367"/>
                </a:cubicBezTo>
                <a:cubicBezTo>
                  <a:pt x="2147" y="2367"/>
                  <a:pt x="2144" y="2367"/>
                  <a:pt x="2144" y="2366"/>
                </a:cubicBezTo>
                <a:cubicBezTo>
                  <a:pt x="2150" y="2363"/>
                  <a:pt x="2156" y="2361"/>
                  <a:pt x="2162" y="2362"/>
                </a:cubicBezTo>
                <a:cubicBezTo>
                  <a:pt x="2162" y="2364"/>
                  <a:pt x="2160" y="2368"/>
                  <a:pt x="2164" y="2367"/>
                </a:cubicBezTo>
                <a:cubicBezTo>
                  <a:pt x="2164" y="2364"/>
                  <a:pt x="2162" y="2357"/>
                  <a:pt x="2167" y="2358"/>
                </a:cubicBezTo>
                <a:cubicBezTo>
                  <a:pt x="2163" y="2354"/>
                  <a:pt x="2161" y="2349"/>
                  <a:pt x="2161" y="2343"/>
                </a:cubicBezTo>
                <a:cubicBezTo>
                  <a:pt x="2158" y="2343"/>
                  <a:pt x="2156" y="2346"/>
                  <a:pt x="2156" y="2349"/>
                </a:cubicBezTo>
                <a:cubicBezTo>
                  <a:pt x="2156" y="2352"/>
                  <a:pt x="2159" y="2354"/>
                  <a:pt x="2162" y="2354"/>
                </a:cubicBezTo>
                <a:cubicBezTo>
                  <a:pt x="2162" y="2356"/>
                  <a:pt x="2162" y="2358"/>
                  <a:pt x="2161" y="2358"/>
                </a:cubicBezTo>
                <a:cubicBezTo>
                  <a:pt x="2159" y="2355"/>
                  <a:pt x="2155" y="2357"/>
                  <a:pt x="2153" y="2358"/>
                </a:cubicBezTo>
                <a:cubicBezTo>
                  <a:pt x="2152" y="2356"/>
                  <a:pt x="2152" y="2353"/>
                  <a:pt x="2149" y="2353"/>
                </a:cubicBezTo>
                <a:cubicBezTo>
                  <a:pt x="2147" y="2354"/>
                  <a:pt x="2147" y="2357"/>
                  <a:pt x="2145" y="2358"/>
                </a:cubicBezTo>
                <a:cubicBezTo>
                  <a:pt x="2144" y="2357"/>
                  <a:pt x="2142" y="2356"/>
                  <a:pt x="2142" y="2353"/>
                </a:cubicBezTo>
                <a:cubicBezTo>
                  <a:pt x="2139" y="2353"/>
                  <a:pt x="2140" y="2357"/>
                  <a:pt x="2137" y="2358"/>
                </a:cubicBezTo>
                <a:lnTo>
                  <a:pt x="2137" y="2353"/>
                </a:lnTo>
                <a:cubicBezTo>
                  <a:pt x="2132" y="2352"/>
                  <a:pt x="2126" y="2354"/>
                  <a:pt x="2121" y="2358"/>
                </a:cubicBezTo>
                <a:cubicBezTo>
                  <a:pt x="2122" y="2355"/>
                  <a:pt x="2124" y="2352"/>
                  <a:pt x="2129" y="2353"/>
                </a:cubicBezTo>
                <a:cubicBezTo>
                  <a:pt x="2128" y="2349"/>
                  <a:pt x="2132" y="2351"/>
                  <a:pt x="2131" y="2347"/>
                </a:cubicBezTo>
                <a:cubicBezTo>
                  <a:pt x="2128" y="2344"/>
                  <a:pt x="2128" y="2342"/>
                  <a:pt x="2130" y="2336"/>
                </a:cubicBezTo>
                <a:close/>
                <a:moveTo>
                  <a:pt x="2711" y="2335"/>
                </a:moveTo>
                <a:lnTo>
                  <a:pt x="2711" y="2338"/>
                </a:lnTo>
                <a:lnTo>
                  <a:pt x="2711" y="2338"/>
                </a:lnTo>
                <a:lnTo>
                  <a:pt x="2711" y="2338"/>
                </a:lnTo>
                <a:lnTo>
                  <a:pt x="2711" y="2335"/>
                </a:lnTo>
                <a:close/>
                <a:moveTo>
                  <a:pt x="2757" y="2335"/>
                </a:moveTo>
                <a:lnTo>
                  <a:pt x="2757" y="2336"/>
                </a:lnTo>
                <a:lnTo>
                  <a:pt x="2759" y="2336"/>
                </a:lnTo>
                <a:lnTo>
                  <a:pt x="2759" y="2335"/>
                </a:lnTo>
                <a:lnTo>
                  <a:pt x="2757" y="2335"/>
                </a:lnTo>
                <a:close/>
                <a:moveTo>
                  <a:pt x="2170" y="2334"/>
                </a:moveTo>
                <a:lnTo>
                  <a:pt x="2170" y="2341"/>
                </a:lnTo>
                <a:lnTo>
                  <a:pt x="2170" y="2341"/>
                </a:lnTo>
                <a:lnTo>
                  <a:pt x="2170" y="2341"/>
                </a:lnTo>
                <a:lnTo>
                  <a:pt x="2170" y="2341"/>
                </a:lnTo>
                <a:lnTo>
                  <a:pt x="2172" y="2340"/>
                </a:lnTo>
                <a:cubicBezTo>
                  <a:pt x="2177" y="2338"/>
                  <a:pt x="2186" y="2340"/>
                  <a:pt x="2189" y="2334"/>
                </a:cubicBezTo>
                <a:cubicBezTo>
                  <a:pt x="2183" y="2337"/>
                  <a:pt x="2177" y="2334"/>
                  <a:pt x="2170" y="2334"/>
                </a:cubicBezTo>
                <a:close/>
                <a:moveTo>
                  <a:pt x="2888" y="2334"/>
                </a:moveTo>
                <a:cubicBezTo>
                  <a:pt x="2887" y="2335"/>
                  <a:pt x="2886" y="2336"/>
                  <a:pt x="2885" y="2336"/>
                </a:cubicBezTo>
                <a:lnTo>
                  <a:pt x="2885" y="2336"/>
                </a:lnTo>
                <a:cubicBezTo>
                  <a:pt x="2884" y="2341"/>
                  <a:pt x="2886" y="2342"/>
                  <a:pt x="2889" y="2344"/>
                </a:cubicBezTo>
                <a:cubicBezTo>
                  <a:pt x="2891" y="2340"/>
                  <a:pt x="2893" y="2338"/>
                  <a:pt x="2890" y="2334"/>
                </a:cubicBezTo>
                <a:cubicBezTo>
                  <a:pt x="2889" y="2334"/>
                  <a:pt x="2889" y="2334"/>
                  <a:pt x="2888" y="2334"/>
                </a:cubicBezTo>
                <a:close/>
                <a:moveTo>
                  <a:pt x="1596" y="2334"/>
                </a:moveTo>
                <a:lnTo>
                  <a:pt x="1596" y="2336"/>
                </a:lnTo>
                <a:lnTo>
                  <a:pt x="1598" y="2336"/>
                </a:lnTo>
                <a:lnTo>
                  <a:pt x="1598" y="2334"/>
                </a:lnTo>
                <a:lnTo>
                  <a:pt x="1596" y="2334"/>
                </a:lnTo>
                <a:close/>
                <a:moveTo>
                  <a:pt x="2105" y="2334"/>
                </a:moveTo>
                <a:cubicBezTo>
                  <a:pt x="2102" y="2335"/>
                  <a:pt x="2099" y="2335"/>
                  <a:pt x="2095" y="2335"/>
                </a:cubicBezTo>
                <a:cubicBezTo>
                  <a:pt x="2095" y="2341"/>
                  <a:pt x="2096" y="2344"/>
                  <a:pt x="2100" y="2345"/>
                </a:cubicBezTo>
                <a:lnTo>
                  <a:pt x="2102" y="2345"/>
                </a:lnTo>
                <a:lnTo>
                  <a:pt x="2102" y="2345"/>
                </a:lnTo>
                <a:lnTo>
                  <a:pt x="2102" y="2345"/>
                </a:lnTo>
                <a:lnTo>
                  <a:pt x="2102" y="2345"/>
                </a:lnTo>
                <a:lnTo>
                  <a:pt x="2103" y="2339"/>
                </a:lnTo>
                <a:cubicBezTo>
                  <a:pt x="2104" y="2338"/>
                  <a:pt x="2105" y="2336"/>
                  <a:pt x="2105" y="2334"/>
                </a:cubicBezTo>
                <a:close/>
                <a:moveTo>
                  <a:pt x="2848" y="2333"/>
                </a:moveTo>
                <a:cubicBezTo>
                  <a:pt x="2847" y="2333"/>
                  <a:pt x="2847" y="2333"/>
                  <a:pt x="2846" y="2333"/>
                </a:cubicBezTo>
                <a:cubicBezTo>
                  <a:pt x="2847" y="2337"/>
                  <a:pt x="2847" y="2340"/>
                  <a:pt x="2849" y="2341"/>
                </a:cubicBezTo>
                <a:lnTo>
                  <a:pt x="2849" y="2341"/>
                </a:lnTo>
                <a:cubicBezTo>
                  <a:pt x="2851" y="2339"/>
                  <a:pt x="2851" y="2334"/>
                  <a:pt x="2848" y="2333"/>
                </a:cubicBezTo>
                <a:close/>
                <a:moveTo>
                  <a:pt x="2776" y="2333"/>
                </a:moveTo>
                <a:cubicBezTo>
                  <a:pt x="2776" y="2335"/>
                  <a:pt x="2774" y="2339"/>
                  <a:pt x="2776" y="2339"/>
                </a:cubicBezTo>
                <a:lnTo>
                  <a:pt x="2776" y="2339"/>
                </a:lnTo>
                <a:cubicBezTo>
                  <a:pt x="2776" y="2335"/>
                  <a:pt x="2779" y="2334"/>
                  <a:pt x="2776" y="2333"/>
                </a:cubicBezTo>
                <a:close/>
                <a:moveTo>
                  <a:pt x="2901" y="2332"/>
                </a:moveTo>
                <a:cubicBezTo>
                  <a:pt x="2901" y="2335"/>
                  <a:pt x="2903" y="2337"/>
                  <a:pt x="2900" y="2338"/>
                </a:cubicBezTo>
                <a:cubicBezTo>
                  <a:pt x="2900" y="2336"/>
                  <a:pt x="2898" y="2336"/>
                  <a:pt x="2896" y="2336"/>
                </a:cubicBezTo>
                <a:cubicBezTo>
                  <a:pt x="2895" y="2340"/>
                  <a:pt x="2895" y="2344"/>
                  <a:pt x="2895" y="2348"/>
                </a:cubicBezTo>
                <a:lnTo>
                  <a:pt x="2895" y="2347"/>
                </a:lnTo>
                <a:cubicBezTo>
                  <a:pt x="2904" y="2353"/>
                  <a:pt x="2908" y="2336"/>
                  <a:pt x="2901" y="2332"/>
                </a:cubicBezTo>
                <a:close/>
                <a:moveTo>
                  <a:pt x="2956" y="2332"/>
                </a:moveTo>
                <a:cubicBezTo>
                  <a:pt x="2953" y="2332"/>
                  <a:pt x="2951" y="2335"/>
                  <a:pt x="2954" y="2336"/>
                </a:cubicBezTo>
                <a:cubicBezTo>
                  <a:pt x="2954" y="2335"/>
                  <a:pt x="2954" y="2335"/>
                  <a:pt x="2955" y="2335"/>
                </a:cubicBezTo>
                <a:cubicBezTo>
                  <a:pt x="2955" y="2337"/>
                  <a:pt x="2955" y="2339"/>
                  <a:pt x="2957" y="2338"/>
                </a:cubicBezTo>
                <a:lnTo>
                  <a:pt x="2957" y="2333"/>
                </a:lnTo>
                <a:lnTo>
                  <a:pt x="2957" y="2333"/>
                </a:lnTo>
                <a:cubicBezTo>
                  <a:pt x="2956" y="2333"/>
                  <a:pt x="2956" y="2332"/>
                  <a:pt x="2956" y="2332"/>
                </a:cubicBezTo>
                <a:close/>
                <a:moveTo>
                  <a:pt x="2421" y="2331"/>
                </a:moveTo>
                <a:cubicBezTo>
                  <a:pt x="2421" y="2333"/>
                  <a:pt x="2419" y="2333"/>
                  <a:pt x="2419" y="2334"/>
                </a:cubicBezTo>
                <a:cubicBezTo>
                  <a:pt x="2420" y="2334"/>
                  <a:pt x="2421" y="2335"/>
                  <a:pt x="2422" y="2335"/>
                </a:cubicBezTo>
                <a:cubicBezTo>
                  <a:pt x="2422" y="2335"/>
                  <a:pt x="2422" y="2335"/>
                  <a:pt x="2422" y="2335"/>
                </a:cubicBezTo>
                <a:lnTo>
                  <a:pt x="2422" y="2334"/>
                </a:lnTo>
                <a:lnTo>
                  <a:pt x="2422" y="2335"/>
                </a:lnTo>
                <a:lnTo>
                  <a:pt x="2423" y="2334"/>
                </a:lnTo>
                <a:lnTo>
                  <a:pt x="2422" y="2334"/>
                </a:lnTo>
                <a:lnTo>
                  <a:pt x="2422" y="2333"/>
                </a:lnTo>
                <a:cubicBezTo>
                  <a:pt x="2422" y="2332"/>
                  <a:pt x="2422" y="2331"/>
                  <a:pt x="2421" y="2331"/>
                </a:cubicBezTo>
                <a:close/>
                <a:moveTo>
                  <a:pt x="2178" y="2330"/>
                </a:moveTo>
                <a:cubicBezTo>
                  <a:pt x="2176" y="2333"/>
                  <a:pt x="2181" y="2333"/>
                  <a:pt x="2181" y="2331"/>
                </a:cubicBezTo>
                <a:cubicBezTo>
                  <a:pt x="2180" y="2331"/>
                  <a:pt x="2180" y="2330"/>
                  <a:pt x="2178" y="2330"/>
                </a:cubicBezTo>
                <a:lnTo>
                  <a:pt x="2178" y="2330"/>
                </a:lnTo>
                <a:close/>
                <a:moveTo>
                  <a:pt x="2698" y="2330"/>
                </a:moveTo>
                <a:cubicBezTo>
                  <a:pt x="2698" y="2333"/>
                  <a:pt x="2698" y="2336"/>
                  <a:pt x="2702" y="2335"/>
                </a:cubicBezTo>
                <a:cubicBezTo>
                  <a:pt x="2702" y="2332"/>
                  <a:pt x="2701" y="2330"/>
                  <a:pt x="2698" y="2330"/>
                </a:cubicBezTo>
                <a:close/>
                <a:moveTo>
                  <a:pt x="2653" y="2329"/>
                </a:moveTo>
                <a:cubicBezTo>
                  <a:pt x="2652" y="2329"/>
                  <a:pt x="2651" y="2329"/>
                  <a:pt x="2650" y="2331"/>
                </a:cubicBezTo>
                <a:cubicBezTo>
                  <a:pt x="2652" y="2332"/>
                  <a:pt x="2656" y="2331"/>
                  <a:pt x="2655" y="2335"/>
                </a:cubicBezTo>
                <a:cubicBezTo>
                  <a:pt x="2654" y="2334"/>
                  <a:pt x="2650" y="2333"/>
                  <a:pt x="2650" y="2336"/>
                </a:cubicBezTo>
                <a:cubicBezTo>
                  <a:pt x="2651" y="2337"/>
                  <a:pt x="2652" y="2337"/>
                  <a:pt x="2652" y="2338"/>
                </a:cubicBezTo>
                <a:lnTo>
                  <a:pt x="2652" y="2341"/>
                </a:lnTo>
                <a:lnTo>
                  <a:pt x="2654" y="2341"/>
                </a:lnTo>
                <a:lnTo>
                  <a:pt x="2654" y="2339"/>
                </a:lnTo>
                <a:cubicBezTo>
                  <a:pt x="2656" y="2340"/>
                  <a:pt x="2657" y="2340"/>
                  <a:pt x="2658" y="2340"/>
                </a:cubicBezTo>
                <a:cubicBezTo>
                  <a:pt x="2658" y="2339"/>
                  <a:pt x="2658" y="2338"/>
                  <a:pt x="2659" y="2338"/>
                </a:cubicBezTo>
                <a:lnTo>
                  <a:pt x="2659" y="2337"/>
                </a:lnTo>
                <a:cubicBezTo>
                  <a:pt x="2658" y="2334"/>
                  <a:pt x="2657" y="2331"/>
                  <a:pt x="2659" y="2330"/>
                </a:cubicBezTo>
                <a:cubicBezTo>
                  <a:pt x="2656" y="2331"/>
                  <a:pt x="2655" y="2329"/>
                  <a:pt x="2653" y="2329"/>
                </a:cubicBezTo>
                <a:close/>
                <a:moveTo>
                  <a:pt x="1122" y="2329"/>
                </a:moveTo>
                <a:cubicBezTo>
                  <a:pt x="1120" y="2330"/>
                  <a:pt x="1120" y="2333"/>
                  <a:pt x="1124" y="2332"/>
                </a:cubicBezTo>
                <a:lnTo>
                  <a:pt x="1124" y="2332"/>
                </a:lnTo>
                <a:cubicBezTo>
                  <a:pt x="1124" y="2331"/>
                  <a:pt x="1123" y="2329"/>
                  <a:pt x="1122" y="2329"/>
                </a:cubicBezTo>
                <a:close/>
                <a:moveTo>
                  <a:pt x="2828" y="2329"/>
                </a:moveTo>
                <a:cubicBezTo>
                  <a:pt x="2826" y="2335"/>
                  <a:pt x="2828" y="2343"/>
                  <a:pt x="2827" y="2348"/>
                </a:cubicBezTo>
                <a:cubicBezTo>
                  <a:pt x="2822" y="2346"/>
                  <a:pt x="2824" y="2342"/>
                  <a:pt x="2823" y="2337"/>
                </a:cubicBezTo>
                <a:cubicBezTo>
                  <a:pt x="2820" y="2337"/>
                  <a:pt x="2820" y="2340"/>
                  <a:pt x="2818" y="2340"/>
                </a:cubicBezTo>
                <a:cubicBezTo>
                  <a:pt x="2820" y="2345"/>
                  <a:pt x="2819" y="2347"/>
                  <a:pt x="2820" y="2352"/>
                </a:cubicBezTo>
                <a:cubicBezTo>
                  <a:pt x="2822" y="2353"/>
                  <a:pt x="2827" y="2351"/>
                  <a:pt x="2827" y="2354"/>
                </a:cubicBezTo>
                <a:cubicBezTo>
                  <a:pt x="2827" y="2358"/>
                  <a:pt x="2825" y="2365"/>
                  <a:pt x="2831" y="2364"/>
                </a:cubicBezTo>
                <a:cubicBezTo>
                  <a:pt x="2832" y="2361"/>
                  <a:pt x="2828" y="2356"/>
                  <a:pt x="2829" y="2352"/>
                </a:cubicBezTo>
                <a:cubicBezTo>
                  <a:pt x="2831" y="2352"/>
                  <a:pt x="2833" y="2354"/>
                  <a:pt x="2834" y="2351"/>
                </a:cubicBezTo>
                <a:lnTo>
                  <a:pt x="2834" y="2350"/>
                </a:lnTo>
                <a:cubicBezTo>
                  <a:pt x="2831" y="2349"/>
                  <a:pt x="2833" y="2342"/>
                  <a:pt x="2829" y="2342"/>
                </a:cubicBezTo>
                <a:cubicBezTo>
                  <a:pt x="2832" y="2339"/>
                  <a:pt x="2829" y="2333"/>
                  <a:pt x="2828" y="2329"/>
                </a:cubicBezTo>
                <a:close/>
                <a:moveTo>
                  <a:pt x="2751" y="2329"/>
                </a:moveTo>
                <a:lnTo>
                  <a:pt x="2751" y="2329"/>
                </a:lnTo>
                <a:lnTo>
                  <a:pt x="2751" y="2329"/>
                </a:lnTo>
                <a:lnTo>
                  <a:pt x="2751" y="2331"/>
                </a:lnTo>
                <a:cubicBezTo>
                  <a:pt x="2751" y="2332"/>
                  <a:pt x="2752" y="2333"/>
                  <a:pt x="2752" y="2333"/>
                </a:cubicBezTo>
                <a:cubicBezTo>
                  <a:pt x="2752" y="2331"/>
                  <a:pt x="2755" y="2333"/>
                  <a:pt x="2755" y="2331"/>
                </a:cubicBezTo>
                <a:cubicBezTo>
                  <a:pt x="2753" y="2332"/>
                  <a:pt x="2753" y="2330"/>
                  <a:pt x="2752" y="2329"/>
                </a:cubicBezTo>
                <a:lnTo>
                  <a:pt x="2751" y="2329"/>
                </a:lnTo>
                <a:lnTo>
                  <a:pt x="2751" y="2329"/>
                </a:lnTo>
                <a:close/>
                <a:moveTo>
                  <a:pt x="2740" y="2329"/>
                </a:moveTo>
                <a:cubicBezTo>
                  <a:pt x="2740" y="2331"/>
                  <a:pt x="2738" y="2331"/>
                  <a:pt x="2739" y="2334"/>
                </a:cubicBezTo>
                <a:cubicBezTo>
                  <a:pt x="2741" y="2334"/>
                  <a:pt x="2742" y="2333"/>
                  <a:pt x="2743" y="2332"/>
                </a:cubicBezTo>
                <a:lnTo>
                  <a:pt x="2743" y="2332"/>
                </a:lnTo>
                <a:cubicBezTo>
                  <a:pt x="2741" y="2332"/>
                  <a:pt x="2742" y="2329"/>
                  <a:pt x="2740" y="2329"/>
                </a:cubicBezTo>
                <a:close/>
                <a:moveTo>
                  <a:pt x="2489" y="2328"/>
                </a:moveTo>
                <a:lnTo>
                  <a:pt x="2487" y="2328"/>
                </a:lnTo>
                <a:lnTo>
                  <a:pt x="2487" y="2331"/>
                </a:lnTo>
                <a:cubicBezTo>
                  <a:pt x="2488" y="2331"/>
                  <a:pt x="2489" y="2331"/>
                  <a:pt x="2489" y="2331"/>
                </a:cubicBezTo>
                <a:lnTo>
                  <a:pt x="2489" y="2328"/>
                </a:lnTo>
                <a:close/>
                <a:moveTo>
                  <a:pt x="3066" y="2328"/>
                </a:moveTo>
                <a:lnTo>
                  <a:pt x="3067" y="2329"/>
                </a:lnTo>
                <a:lnTo>
                  <a:pt x="3068" y="2329"/>
                </a:lnTo>
                <a:lnTo>
                  <a:pt x="3068" y="2330"/>
                </a:lnTo>
                <a:lnTo>
                  <a:pt x="3068" y="2330"/>
                </a:lnTo>
                <a:cubicBezTo>
                  <a:pt x="3067" y="2330"/>
                  <a:pt x="3066" y="2329"/>
                  <a:pt x="3066" y="2329"/>
                </a:cubicBezTo>
                <a:lnTo>
                  <a:pt x="3066" y="2328"/>
                </a:lnTo>
                <a:close/>
                <a:moveTo>
                  <a:pt x="2729" y="2328"/>
                </a:moveTo>
                <a:cubicBezTo>
                  <a:pt x="2729" y="2331"/>
                  <a:pt x="2729" y="2333"/>
                  <a:pt x="2730" y="2335"/>
                </a:cubicBezTo>
                <a:cubicBezTo>
                  <a:pt x="2733" y="2335"/>
                  <a:pt x="2736" y="2336"/>
                  <a:pt x="2737" y="2334"/>
                </a:cubicBezTo>
                <a:lnTo>
                  <a:pt x="2737" y="2331"/>
                </a:lnTo>
                <a:lnTo>
                  <a:pt x="2737" y="2331"/>
                </a:lnTo>
                <a:cubicBezTo>
                  <a:pt x="2734" y="2329"/>
                  <a:pt x="2733" y="2331"/>
                  <a:pt x="2729" y="2328"/>
                </a:cubicBezTo>
                <a:close/>
                <a:moveTo>
                  <a:pt x="2713" y="2328"/>
                </a:moveTo>
                <a:cubicBezTo>
                  <a:pt x="2712" y="2330"/>
                  <a:pt x="2710" y="2330"/>
                  <a:pt x="2711" y="2333"/>
                </a:cubicBezTo>
                <a:cubicBezTo>
                  <a:pt x="2715" y="2336"/>
                  <a:pt x="2719" y="2333"/>
                  <a:pt x="2725" y="2334"/>
                </a:cubicBezTo>
                <a:lnTo>
                  <a:pt x="2725" y="2329"/>
                </a:lnTo>
                <a:lnTo>
                  <a:pt x="2725" y="2329"/>
                </a:lnTo>
                <a:cubicBezTo>
                  <a:pt x="2719" y="2330"/>
                  <a:pt x="2718" y="2331"/>
                  <a:pt x="2713" y="2328"/>
                </a:cubicBezTo>
                <a:close/>
                <a:moveTo>
                  <a:pt x="1141" y="2328"/>
                </a:moveTo>
                <a:cubicBezTo>
                  <a:pt x="1141" y="2330"/>
                  <a:pt x="1140" y="2330"/>
                  <a:pt x="1140" y="2332"/>
                </a:cubicBezTo>
                <a:cubicBezTo>
                  <a:pt x="1142" y="2332"/>
                  <a:pt x="1142" y="2334"/>
                  <a:pt x="1143" y="2335"/>
                </a:cubicBezTo>
                <a:cubicBezTo>
                  <a:pt x="1144" y="2332"/>
                  <a:pt x="1145" y="2328"/>
                  <a:pt x="1141" y="2328"/>
                </a:cubicBezTo>
                <a:lnTo>
                  <a:pt x="1141" y="2328"/>
                </a:lnTo>
                <a:close/>
                <a:moveTo>
                  <a:pt x="2845" y="2328"/>
                </a:moveTo>
                <a:cubicBezTo>
                  <a:pt x="2843" y="2328"/>
                  <a:pt x="2842" y="2328"/>
                  <a:pt x="2840" y="2328"/>
                </a:cubicBezTo>
                <a:cubicBezTo>
                  <a:pt x="2840" y="2330"/>
                  <a:pt x="2839" y="2333"/>
                  <a:pt x="2836" y="2333"/>
                </a:cubicBezTo>
                <a:cubicBezTo>
                  <a:pt x="2836" y="2333"/>
                  <a:pt x="2835" y="2332"/>
                  <a:pt x="2835" y="2333"/>
                </a:cubicBezTo>
                <a:cubicBezTo>
                  <a:pt x="2837" y="2334"/>
                  <a:pt x="2835" y="2339"/>
                  <a:pt x="2837" y="2340"/>
                </a:cubicBezTo>
                <a:cubicBezTo>
                  <a:pt x="2842" y="2337"/>
                  <a:pt x="2843" y="2330"/>
                  <a:pt x="2848" y="2329"/>
                </a:cubicBezTo>
                <a:lnTo>
                  <a:pt x="2848" y="2329"/>
                </a:lnTo>
                <a:cubicBezTo>
                  <a:pt x="2848" y="2328"/>
                  <a:pt x="2846" y="2328"/>
                  <a:pt x="2845" y="2328"/>
                </a:cubicBezTo>
                <a:close/>
                <a:moveTo>
                  <a:pt x="2952" y="2327"/>
                </a:moveTo>
                <a:cubicBezTo>
                  <a:pt x="2951" y="2327"/>
                  <a:pt x="2951" y="2327"/>
                  <a:pt x="2950" y="2328"/>
                </a:cubicBezTo>
                <a:lnTo>
                  <a:pt x="2951" y="2328"/>
                </a:lnTo>
                <a:cubicBezTo>
                  <a:pt x="2952" y="2330"/>
                  <a:pt x="2954" y="2330"/>
                  <a:pt x="2954" y="2327"/>
                </a:cubicBezTo>
                <a:cubicBezTo>
                  <a:pt x="2954" y="2327"/>
                  <a:pt x="2953" y="2327"/>
                  <a:pt x="2952" y="2327"/>
                </a:cubicBezTo>
                <a:close/>
                <a:moveTo>
                  <a:pt x="2641" y="2327"/>
                </a:moveTo>
                <a:cubicBezTo>
                  <a:pt x="2640" y="2327"/>
                  <a:pt x="2638" y="2327"/>
                  <a:pt x="2637" y="2329"/>
                </a:cubicBezTo>
                <a:cubicBezTo>
                  <a:pt x="2642" y="2331"/>
                  <a:pt x="2638" y="2335"/>
                  <a:pt x="2638" y="2339"/>
                </a:cubicBezTo>
                <a:lnTo>
                  <a:pt x="2638" y="2339"/>
                </a:lnTo>
                <a:cubicBezTo>
                  <a:pt x="2639" y="2340"/>
                  <a:pt x="2641" y="2341"/>
                  <a:pt x="2643" y="2339"/>
                </a:cubicBezTo>
                <a:cubicBezTo>
                  <a:pt x="2643" y="2337"/>
                  <a:pt x="2641" y="2335"/>
                  <a:pt x="2642" y="2332"/>
                </a:cubicBezTo>
                <a:cubicBezTo>
                  <a:pt x="2643" y="2332"/>
                  <a:pt x="2643" y="2330"/>
                  <a:pt x="2645" y="2331"/>
                </a:cubicBezTo>
                <a:cubicBezTo>
                  <a:pt x="2645" y="2333"/>
                  <a:pt x="2645" y="2336"/>
                  <a:pt x="2647" y="2336"/>
                </a:cubicBezTo>
                <a:cubicBezTo>
                  <a:pt x="2645" y="2332"/>
                  <a:pt x="2647" y="2333"/>
                  <a:pt x="2648" y="2329"/>
                </a:cubicBezTo>
                <a:cubicBezTo>
                  <a:pt x="2646" y="2330"/>
                  <a:pt x="2643" y="2327"/>
                  <a:pt x="2641" y="2327"/>
                </a:cubicBezTo>
                <a:close/>
                <a:moveTo>
                  <a:pt x="2601" y="2327"/>
                </a:moveTo>
                <a:cubicBezTo>
                  <a:pt x="2600" y="2327"/>
                  <a:pt x="2599" y="2329"/>
                  <a:pt x="2602" y="2330"/>
                </a:cubicBezTo>
                <a:cubicBezTo>
                  <a:pt x="2602" y="2327"/>
                  <a:pt x="2601" y="2327"/>
                  <a:pt x="2601" y="2327"/>
                </a:cubicBezTo>
                <a:close/>
                <a:moveTo>
                  <a:pt x="2161" y="2327"/>
                </a:moveTo>
                <a:cubicBezTo>
                  <a:pt x="2161" y="2327"/>
                  <a:pt x="2160" y="2327"/>
                  <a:pt x="2160" y="2328"/>
                </a:cubicBezTo>
                <a:cubicBezTo>
                  <a:pt x="2163" y="2329"/>
                  <a:pt x="2159" y="2332"/>
                  <a:pt x="2161" y="2333"/>
                </a:cubicBezTo>
                <a:lnTo>
                  <a:pt x="2162" y="2333"/>
                </a:lnTo>
                <a:lnTo>
                  <a:pt x="2162" y="2333"/>
                </a:lnTo>
                <a:lnTo>
                  <a:pt x="2162" y="2333"/>
                </a:lnTo>
                <a:lnTo>
                  <a:pt x="2162" y="2333"/>
                </a:lnTo>
                <a:lnTo>
                  <a:pt x="2162" y="2332"/>
                </a:lnTo>
                <a:cubicBezTo>
                  <a:pt x="2162" y="2330"/>
                  <a:pt x="2162" y="2327"/>
                  <a:pt x="2161" y="2327"/>
                </a:cubicBezTo>
                <a:close/>
                <a:moveTo>
                  <a:pt x="2836" y="2326"/>
                </a:moveTo>
                <a:cubicBezTo>
                  <a:pt x="2835" y="2326"/>
                  <a:pt x="2835" y="2327"/>
                  <a:pt x="2834" y="2327"/>
                </a:cubicBezTo>
                <a:cubicBezTo>
                  <a:pt x="2834" y="2328"/>
                  <a:pt x="2834" y="2331"/>
                  <a:pt x="2835" y="2331"/>
                </a:cubicBezTo>
                <a:cubicBezTo>
                  <a:pt x="2835" y="2329"/>
                  <a:pt x="2838" y="2330"/>
                  <a:pt x="2837" y="2327"/>
                </a:cubicBezTo>
                <a:lnTo>
                  <a:pt x="2837" y="2326"/>
                </a:lnTo>
                <a:cubicBezTo>
                  <a:pt x="2837" y="2326"/>
                  <a:pt x="2836" y="2326"/>
                  <a:pt x="2836" y="2326"/>
                </a:cubicBezTo>
                <a:close/>
                <a:moveTo>
                  <a:pt x="2204" y="2326"/>
                </a:moveTo>
                <a:cubicBezTo>
                  <a:pt x="2203" y="2326"/>
                  <a:pt x="2202" y="2326"/>
                  <a:pt x="2200" y="2327"/>
                </a:cubicBezTo>
                <a:cubicBezTo>
                  <a:pt x="2201" y="2330"/>
                  <a:pt x="2207" y="2328"/>
                  <a:pt x="2209" y="2333"/>
                </a:cubicBezTo>
                <a:lnTo>
                  <a:pt x="2209" y="2333"/>
                </a:lnTo>
                <a:cubicBezTo>
                  <a:pt x="2208" y="2333"/>
                  <a:pt x="2204" y="2331"/>
                  <a:pt x="2204" y="2334"/>
                </a:cubicBezTo>
                <a:cubicBezTo>
                  <a:pt x="2206" y="2335"/>
                  <a:pt x="2207" y="2337"/>
                  <a:pt x="2210" y="2336"/>
                </a:cubicBezTo>
                <a:cubicBezTo>
                  <a:pt x="2211" y="2333"/>
                  <a:pt x="2213" y="2332"/>
                  <a:pt x="2213" y="2328"/>
                </a:cubicBezTo>
                <a:cubicBezTo>
                  <a:pt x="2209" y="2329"/>
                  <a:pt x="2206" y="2327"/>
                  <a:pt x="2204" y="2326"/>
                </a:cubicBezTo>
                <a:close/>
                <a:moveTo>
                  <a:pt x="2185" y="2326"/>
                </a:moveTo>
                <a:cubicBezTo>
                  <a:pt x="2184" y="2326"/>
                  <a:pt x="2184" y="2326"/>
                  <a:pt x="2183" y="2327"/>
                </a:cubicBezTo>
                <a:lnTo>
                  <a:pt x="2183" y="2330"/>
                </a:lnTo>
                <a:cubicBezTo>
                  <a:pt x="2186" y="2329"/>
                  <a:pt x="2186" y="2332"/>
                  <a:pt x="2187" y="2333"/>
                </a:cubicBezTo>
                <a:cubicBezTo>
                  <a:pt x="2188" y="2330"/>
                  <a:pt x="2193" y="2331"/>
                  <a:pt x="2192" y="2327"/>
                </a:cubicBezTo>
                <a:lnTo>
                  <a:pt x="2192" y="2327"/>
                </a:lnTo>
                <a:cubicBezTo>
                  <a:pt x="2189" y="2328"/>
                  <a:pt x="2187" y="2326"/>
                  <a:pt x="2185" y="2326"/>
                </a:cubicBezTo>
                <a:close/>
                <a:moveTo>
                  <a:pt x="2155" y="2326"/>
                </a:moveTo>
                <a:cubicBezTo>
                  <a:pt x="2154" y="2326"/>
                  <a:pt x="2154" y="2326"/>
                  <a:pt x="2154" y="2326"/>
                </a:cubicBezTo>
                <a:cubicBezTo>
                  <a:pt x="2154" y="2327"/>
                  <a:pt x="2154" y="2329"/>
                  <a:pt x="2155" y="2329"/>
                </a:cubicBezTo>
                <a:cubicBezTo>
                  <a:pt x="2155" y="2328"/>
                  <a:pt x="2155" y="2328"/>
                  <a:pt x="2156" y="2328"/>
                </a:cubicBezTo>
                <a:lnTo>
                  <a:pt x="2156" y="2328"/>
                </a:lnTo>
                <a:cubicBezTo>
                  <a:pt x="2155" y="2327"/>
                  <a:pt x="2155" y="2326"/>
                  <a:pt x="2155" y="2326"/>
                </a:cubicBezTo>
                <a:close/>
                <a:moveTo>
                  <a:pt x="2581" y="2325"/>
                </a:moveTo>
                <a:lnTo>
                  <a:pt x="2582" y="2326"/>
                </a:lnTo>
                <a:cubicBezTo>
                  <a:pt x="2580" y="2331"/>
                  <a:pt x="2587" y="2332"/>
                  <a:pt x="2588" y="2327"/>
                </a:cubicBezTo>
                <a:cubicBezTo>
                  <a:pt x="2585" y="2327"/>
                  <a:pt x="2585" y="2325"/>
                  <a:pt x="2581" y="2325"/>
                </a:cubicBezTo>
                <a:close/>
                <a:moveTo>
                  <a:pt x="3024" y="2325"/>
                </a:moveTo>
                <a:cubicBezTo>
                  <a:pt x="3021" y="2324"/>
                  <a:pt x="3022" y="2328"/>
                  <a:pt x="3020" y="2330"/>
                </a:cubicBezTo>
                <a:cubicBezTo>
                  <a:pt x="3021" y="2330"/>
                  <a:pt x="3021" y="2331"/>
                  <a:pt x="3023" y="2331"/>
                </a:cubicBezTo>
                <a:lnTo>
                  <a:pt x="3023" y="2331"/>
                </a:lnTo>
                <a:cubicBezTo>
                  <a:pt x="3023" y="2328"/>
                  <a:pt x="3025" y="2328"/>
                  <a:pt x="3024" y="2325"/>
                </a:cubicBezTo>
                <a:close/>
                <a:moveTo>
                  <a:pt x="2137" y="2324"/>
                </a:moveTo>
                <a:cubicBezTo>
                  <a:pt x="2137" y="2328"/>
                  <a:pt x="2134" y="2328"/>
                  <a:pt x="2132" y="2329"/>
                </a:cubicBezTo>
                <a:cubicBezTo>
                  <a:pt x="2132" y="2327"/>
                  <a:pt x="2131" y="2326"/>
                  <a:pt x="2130" y="2325"/>
                </a:cubicBezTo>
                <a:cubicBezTo>
                  <a:pt x="2128" y="2330"/>
                  <a:pt x="2133" y="2328"/>
                  <a:pt x="2133" y="2331"/>
                </a:cubicBezTo>
                <a:cubicBezTo>
                  <a:pt x="2137" y="2332"/>
                  <a:pt x="2136" y="2328"/>
                  <a:pt x="2139" y="2329"/>
                </a:cubicBezTo>
                <a:lnTo>
                  <a:pt x="2138" y="2329"/>
                </a:lnTo>
                <a:cubicBezTo>
                  <a:pt x="2135" y="2335"/>
                  <a:pt x="2141" y="2328"/>
                  <a:pt x="2144" y="2332"/>
                </a:cubicBezTo>
                <a:cubicBezTo>
                  <a:pt x="2138" y="2333"/>
                  <a:pt x="2137" y="2333"/>
                  <a:pt x="2133" y="2334"/>
                </a:cubicBezTo>
                <a:cubicBezTo>
                  <a:pt x="2133" y="2338"/>
                  <a:pt x="2136" y="2340"/>
                  <a:pt x="2140" y="2341"/>
                </a:cubicBezTo>
                <a:cubicBezTo>
                  <a:pt x="2140" y="2336"/>
                  <a:pt x="2144" y="2334"/>
                  <a:pt x="2146" y="2331"/>
                </a:cubicBezTo>
                <a:cubicBezTo>
                  <a:pt x="2141" y="2330"/>
                  <a:pt x="2140" y="2326"/>
                  <a:pt x="2137" y="2324"/>
                </a:cubicBezTo>
                <a:close/>
                <a:moveTo>
                  <a:pt x="3094" y="2324"/>
                </a:moveTo>
                <a:cubicBezTo>
                  <a:pt x="3091" y="2324"/>
                  <a:pt x="3093" y="2330"/>
                  <a:pt x="3089" y="2329"/>
                </a:cubicBezTo>
                <a:cubicBezTo>
                  <a:pt x="3089" y="2332"/>
                  <a:pt x="3089" y="2334"/>
                  <a:pt x="3091" y="2336"/>
                </a:cubicBezTo>
                <a:cubicBezTo>
                  <a:pt x="3091" y="2334"/>
                  <a:pt x="3093" y="2335"/>
                  <a:pt x="3094" y="2334"/>
                </a:cubicBezTo>
                <a:lnTo>
                  <a:pt x="3094" y="2334"/>
                </a:lnTo>
                <a:cubicBezTo>
                  <a:pt x="3093" y="2329"/>
                  <a:pt x="3097" y="2327"/>
                  <a:pt x="3095" y="2324"/>
                </a:cubicBezTo>
                <a:cubicBezTo>
                  <a:pt x="3094" y="2324"/>
                  <a:pt x="3094" y="2324"/>
                  <a:pt x="3094" y="2324"/>
                </a:cubicBezTo>
                <a:close/>
                <a:moveTo>
                  <a:pt x="2704" y="2322"/>
                </a:moveTo>
                <a:cubicBezTo>
                  <a:pt x="2702" y="2322"/>
                  <a:pt x="2702" y="2326"/>
                  <a:pt x="2704" y="2326"/>
                </a:cubicBezTo>
                <a:lnTo>
                  <a:pt x="2704" y="2326"/>
                </a:lnTo>
                <a:cubicBezTo>
                  <a:pt x="2704" y="2326"/>
                  <a:pt x="2704" y="2325"/>
                  <a:pt x="2705" y="2325"/>
                </a:cubicBezTo>
                <a:lnTo>
                  <a:pt x="2705" y="2323"/>
                </a:lnTo>
                <a:cubicBezTo>
                  <a:pt x="2705" y="2323"/>
                  <a:pt x="2704" y="2322"/>
                  <a:pt x="2704" y="2322"/>
                </a:cubicBezTo>
                <a:close/>
                <a:moveTo>
                  <a:pt x="2103" y="2322"/>
                </a:moveTo>
                <a:cubicBezTo>
                  <a:pt x="2101" y="2322"/>
                  <a:pt x="2099" y="2324"/>
                  <a:pt x="2098" y="2326"/>
                </a:cubicBezTo>
                <a:cubicBezTo>
                  <a:pt x="2102" y="2326"/>
                  <a:pt x="2099" y="2328"/>
                  <a:pt x="2100" y="2329"/>
                </a:cubicBezTo>
                <a:lnTo>
                  <a:pt x="2101" y="2329"/>
                </a:lnTo>
                <a:lnTo>
                  <a:pt x="2101" y="2330"/>
                </a:lnTo>
                <a:lnTo>
                  <a:pt x="2101" y="2330"/>
                </a:lnTo>
                <a:lnTo>
                  <a:pt x="2101" y="2329"/>
                </a:lnTo>
                <a:lnTo>
                  <a:pt x="2102" y="2328"/>
                </a:lnTo>
                <a:cubicBezTo>
                  <a:pt x="2103" y="2326"/>
                  <a:pt x="2104" y="2326"/>
                  <a:pt x="2105" y="2323"/>
                </a:cubicBezTo>
                <a:cubicBezTo>
                  <a:pt x="2104" y="2323"/>
                  <a:pt x="2103" y="2322"/>
                  <a:pt x="2103" y="2322"/>
                </a:cubicBezTo>
                <a:close/>
                <a:moveTo>
                  <a:pt x="2531" y="2322"/>
                </a:moveTo>
                <a:lnTo>
                  <a:pt x="2531" y="2322"/>
                </a:lnTo>
                <a:cubicBezTo>
                  <a:pt x="2531" y="2324"/>
                  <a:pt x="2531" y="2324"/>
                  <a:pt x="2530" y="2324"/>
                </a:cubicBezTo>
                <a:cubicBezTo>
                  <a:pt x="2532" y="2324"/>
                  <a:pt x="2534" y="2324"/>
                  <a:pt x="2533" y="2322"/>
                </a:cubicBezTo>
                <a:lnTo>
                  <a:pt x="2531" y="2322"/>
                </a:lnTo>
                <a:close/>
                <a:moveTo>
                  <a:pt x="2229" y="2322"/>
                </a:moveTo>
                <a:cubicBezTo>
                  <a:pt x="2227" y="2326"/>
                  <a:pt x="2212" y="2324"/>
                  <a:pt x="2218" y="2329"/>
                </a:cubicBezTo>
                <a:cubicBezTo>
                  <a:pt x="2218" y="2325"/>
                  <a:pt x="2221" y="2328"/>
                  <a:pt x="2222" y="2329"/>
                </a:cubicBezTo>
                <a:cubicBezTo>
                  <a:pt x="2220" y="2330"/>
                  <a:pt x="2221" y="2332"/>
                  <a:pt x="2222" y="2333"/>
                </a:cubicBezTo>
                <a:cubicBezTo>
                  <a:pt x="2219" y="2333"/>
                  <a:pt x="2217" y="2333"/>
                  <a:pt x="2215" y="2333"/>
                </a:cubicBezTo>
                <a:cubicBezTo>
                  <a:pt x="2215" y="2337"/>
                  <a:pt x="2217" y="2338"/>
                  <a:pt x="2218" y="2341"/>
                </a:cubicBezTo>
                <a:cubicBezTo>
                  <a:pt x="2222" y="2341"/>
                  <a:pt x="2226" y="2341"/>
                  <a:pt x="2229" y="2341"/>
                </a:cubicBezTo>
                <a:cubicBezTo>
                  <a:pt x="2230" y="2344"/>
                  <a:pt x="2227" y="2351"/>
                  <a:pt x="2231" y="2350"/>
                </a:cubicBezTo>
                <a:cubicBezTo>
                  <a:pt x="2231" y="2346"/>
                  <a:pt x="2231" y="2343"/>
                  <a:pt x="2232" y="2339"/>
                </a:cubicBezTo>
                <a:cubicBezTo>
                  <a:pt x="2230" y="2335"/>
                  <a:pt x="2227" y="2341"/>
                  <a:pt x="2226" y="2339"/>
                </a:cubicBezTo>
                <a:cubicBezTo>
                  <a:pt x="2226" y="2327"/>
                  <a:pt x="2242" y="2334"/>
                  <a:pt x="2243" y="2339"/>
                </a:cubicBezTo>
                <a:cubicBezTo>
                  <a:pt x="2243" y="2333"/>
                  <a:pt x="2247" y="2327"/>
                  <a:pt x="2242" y="2324"/>
                </a:cubicBezTo>
                <a:cubicBezTo>
                  <a:pt x="2241" y="2326"/>
                  <a:pt x="2236" y="2323"/>
                  <a:pt x="2232" y="2324"/>
                </a:cubicBezTo>
                <a:cubicBezTo>
                  <a:pt x="2232" y="2326"/>
                  <a:pt x="2233" y="2330"/>
                  <a:pt x="2231" y="2330"/>
                </a:cubicBezTo>
                <a:cubicBezTo>
                  <a:pt x="2227" y="2328"/>
                  <a:pt x="2233" y="2322"/>
                  <a:pt x="2229" y="2322"/>
                </a:cubicBezTo>
                <a:close/>
                <a:moveTo>
                  <a:pt x="2816" y="2321"/>
                </a:moveTo>
                <a:cubicBezTo>
                  <a:pt x="2814" y="2324"/>
                  <a:pt x="2816" y="2328"/>
                  <a:pt x="2816" y="2332"/>
                </a:cubicBezTo>
                <a:cubicBezTo>
                  <a:pt x="2818" y="2331"/>
                  <a:pt x="2818" y="2333"/>
                  <a:pt x="2820" y="2333"/>
                </a:cubicBezTo>
                <a:lnTo>
                  <a:pt x="2820" y="2333"/>
                </a:lnTo>
                <a:cubicBezTo>
                  <a:pt x="2817" y="2329"/>
                  <a:pt x="2822" y="2323"/>
                  <a:pt x="2816" y="2321"/>
                </a:cubicBezTo>
                <a:close/>
                <a:moveTo>
                  <a:pt x="2712" y="2321"/>
                </a:moveTo>
                <a:lnTo>
                  <a:pt x="2712" y="2321"/>
                </a:lnTo>
                <a:lnTo>
                  <a:pt x="2712" y="2321"/>
                </a:lnTo>
                <a:cubicBezTo>
                  <a:pt x="2710" y="2321"/>
                  <a:pt x="2708" y="2323"/>
                  <a:pt x="2708" y="2325"/>
                </a:cubicBezTo>
                <a:cubicBezTo>
                  <a:pt x="2710" y="2328"/>
                  <a:pt x="2712" y="2324"/>
                  <a:pt x="2714" y="2326"/>
                </a:cubicBezTo>
                <a:cubicBezTo>
                  <a:pt x="2715" y="2323"/>
                  <a:pt x="2712" y="2324"/>
                  <a:pt x="2712" y="2322"/>
                </a:cubicBezTo>
                <a:lnTo>
                  <a:pt x="2712" y="2321"/>
                </a:lnTo>
                <a:lnTo>
                  <a:pt x="2712" y="2321"/>
                </a:lnTo>
                <a:lnTo>
                  <a:pt x="2712" y="2321"/>
                </a:lnTo>
                <a:close/>
                <a:moveTo>
                  <a:pt x="3208" y="2320"/>
                </a:moveTo>
                <a:lnTo>
                  <a:pt x="3208" y="2322"/>
                </a:lnTo>
                <a:cubicBezTo>
                  <a:pt x="3208" y="2322"/>
                  <a:pt x="3207" y="2322"/>
                  <a:pt x="3206" y="2322"/>
                </a:cubicBezTo>
                <a:lnTo>
                  <a:pt x="3206" y="2321"/>
                </a:lnTo>
                <a:lnTo>
                  <a:pt x="3208" y="2321"/>
                </a:lnTo>
                <a:lnTo>
                  <a:pt x="3208" y="2320"/>
                </a:lnTo>
                <a:close/>
                <a:moveTo>
                  <a:pt x="2894" y="2320"/>
                </a:moveTo>
                <a:cubicBezTo>
                  <a:pt x="2894" y="2320"/>
                  <a:pt x="2893" y="2320"/>
                  <a:pt x="2892" y="2321"/>
                </a:cubicBezTo>
                <a:cubicBezTo>
                  <a:pt x="2892" y="2322"/>
                  <a:pt x="2893" y="2323"/>
                  <a:pt x="2894" y="2324"/>
                </a:cubicBezTo>
                <a:lnTo>
                  <a:pt x="2894" y="2324"/>
                </a:lnTo>
                <a:cubicBezTo>
                  <a:pt x="2895" y="2322"/>
                  <a:pt x="2895" y="2321"/>
                  <a:pt x="2894" y="2320"/>
                </a:cubicBezTo>
                <a:close/>
                <a:moveTo>
                  <a:pt x="2864" y="2320"/>
                </a:moveTo>
                <a:cubicBezTo>
                  <a:pt x="2863" y="2320"/>
                  <a:pt x="2860" y="2322"/>
                  <a:pt x="2862" y="2323"/>
                </a:cubicBezTo>
                <a:cubicBezTo>
                  <a:pt x="2863" y="2324"/>
                  <a:pt x="2865" y="2322"/>
                  <a:pt x="2865" y="2322"/>
                </a:cubicBezTo>
                <a:lnTo>
                  <a:pt x="2865" y="2322"/>
                </a:lnTo>
                <a:cubicBezTo>
                  <a:pt x="2865" y="2320"/>
                  <a:pt x="2865" y="2320"/>
                  <a:pt x="2864" y="2320"/>
                </a:cubicBezTo>
                <a:close/>
                <a:moveTo>
                  <a:pt x="3014" y="2319"/>
                </a:moveTo>
                <a:cubicBezTo>
                  <a:pt x="3014" y="2320"/>
                  <a:pt x="3013" y="2320"/>
                  <a:pt x="3013" y="2320"/>
                </a:cubicBezTo>
                <a:cubicBezTo>
                  <a:pt x="3016" y="2321"/>
                  <a:pt x="3012" y="2328"/>
                  <a:pt x="3016" y="2328"/>
                </a:cubicBezTo>
                <a:lnTo>
                  <a:pt x="3016" y="2328"/>
                </a:lnTo>
                <a:cubicBezTo>
                  <a:pt x="3017" y="2324"/>
                  <a:pt x="3015" y="2319"/>
                  <a:pt x="3014" y="2319"/>
                </a:cubicBezTo>
                <a:close/>
                <a:moveTo>
                  <a:pt x="1038" y="2319"/>
                </a:moveTo>
                <a:lnTo>
                  <a:pt x="1038" y="2331"/>
                </a:lnTo>
                <a:cubicBezTo>
                  <a:pt x="1042" y="2330"/>
                  <a:pt x="1041" y="2321"/>
                  <a:pt x="1038" y="2319"/>
                </a:cubicBezTo>
                <a:close/>
                <a:moveTo>
                  <a:pt x="1055" y="2319"/>
                </a:moveTo>
                <a:cubicBezTo>
                  <a:pt x="1055" y="2319"/>
                  <a:pt x="1055" y="2319"/>
                  <a:pt x="1054" y="2320"/>
                </a:cubicBezTo>
                <a:cubicBezTo>
                  <a:pt x="1053" y="2323"/>
                  <a:pt x="1050" y="2325"/>
                  <a:pt x="1048" y="2328"/>
                </a:cubicBezTo>
                <a:lnTo>
                  <a:pt x="1046" y="2331"/>
                </a:lnTo>
                <a:lnTo>
                  <a:pt x="1046" y="2331"/>
                </a:lnTo>
                <a:lnTo>
                  <a:pt x="1046" y="2331"/>
                </a:lnTo>
                <a:lnTo>
                  <a:pt x="1046" y="2331"/>
                </a:lnTo>
                <a:lnTo>
                  <a:pt x="1051" y="2332"/>
                </a:lnTo>
                <a:cubicBezTo>
                  <a:pt x="1050" y="2323"/>
                  <a:pt x="1055" y="2326"/>
                  <a:pt x="1058" y="2322"/>
                </a:cubicBezTo>
                <a:cubicBezTo>
                  <a:pt x="1057" y="2321"/>
                  <a:pt x="1057" y="2319"/>
                  <a:pt x="1055" y="2319"/>
                </a:cubicBezTo>
                <a:close/>
                <a:moveTo>
                  <a:pt x="2775" y="2319"/>
                </a:moveTo>
                <a:cubicBezTo>
                  <a:pt x="2774" y="2325"/>
                  <a:pt x="2768" y="2325"/>
                  <a:pt x="2764" y="2328"/>
                </a:cubicBezTo>
                <a:cubicBezTo>
                  <a:pt x="2766" y="2326"/>
                  <a:pt x="2766" y="2323"/>
                  <a:pt x="2762" y="2324"/>
                </a:cubicBezTo>
                <a:cubicBezTo>
                  <a:pt x="2763" y="2327"/>
                  <a:pt x="2763" y="2330"/>
                  <a:pt x="2762" y="2332"/>
                </a:cubicBezTo>
                <a:cubicBezTo>
                  <a:pt x="2767" y="2328"/>
                  <a:pt x="2769" y="2333"/>
                  <a:pt x="2772" y="2336"/>
                </a:cubicBezTo>
                <a:cubicBezTo>
                  <a:pt x="2772" y="2332"/>
                  <a:pt x="2773" y="2329"/>
                  <a:pt x="2776" y="2328"/>
                </a:cubicBezTo>
                <a:cubicBezTo>
                  <a:pt x="2778" y="2330"/>
                  <a:pt x="2779" y="2332"/>
                  <a:pt x="2780" y="2335"/>
                </a:cubicBezTo>
                <a:cubicBezTo>
                  <a:pt x="2784" y="2335"/>
                  <a:pt x="2786" y="2332"/>
                  <a:pt x="2786" y="2328"/>
                </a:cubicBezTo>
                <a:lnTo>
                  <a:pt x="2786" y="2327"/>
                </a:lnTo>
                <a:cubicBezTo>
                  <a:pt x="2783" y="2327"/>
                  <a:pt x="2780" y="2326"/>
                  <a:pt x="2780" y="2321"/>
                </a:cubicBezTo>
                <a:cubicBezTo>
                  <a:pt x="2776" y="2322"/>
                  <a:pt x="2776" y="2320"/>
                  <a:pt x="2775" y="2319"/>
                </a:cubicBezTo>
                <a:close/>
                <a:moveTo>
                  <a:pt x="2832" y="2318"/>
                </a:moveTo>
                <a:cubicBezTo>
                  <a:pt x="2830" y="2318"/>
                  <a:pt x="2830" y="2321"/>
                  <a:pt x="2829" y="2320"/>
                </a:cubicBezTo>
                <a:lnTo>
                  <a:pt x="2827" y="2320"/>
                </a:lnTo>
                <a:lnTo>
                  <a:pt x="2827" y="2320"/>
                </a:lnTo>
                <a:lnTo>
                  <a:pt x="2827" y="2320"/>
                </a:lnTo>
                <a:lnTo>
                  <a:pt x="2827" y="2320"/>
                </a:lnTo>
                <a:lnTo>
                  <a:pt x="2827" y="2322"/>
                </a:lnTo>
                <a:cubicBezTo>
                  <a:pt x="2828" y="2324"/>
                  <a:pt x="2829" y="2326"/>
                  <a:pt x="2831" y="2326"/>
                </a:cubicBezTo>
                <a:cubicBezTo>
                  <a:pt x="2832" y="2323"/>
                  <a:pt x="2831" y="2321"/>
                  <a:pt x="2832" y="2318"/>
                </a:cubicBezTo>
                <a:cubicBezTo>
                  <a:pt x="2832" y="2318"/>
                  <a:pt x="2832" y="2318"/>
                  <a:pt x="2832" y="2318"/>
                </a:cubicBezTo>
                <a:close/>
                <a:moveTo>
                  <a:pt x="1518" y="2318"/>
                </a:moveTo>
                <a:cubicBezTo>
                  <a:pt x="1515" y="2318"/>
                  <a:pt x="1511" y="2320"/>
                  <a:pt x="1512" y="2323"/>
                </a:cubicBezTo>
                <a:cubicBezTo>
                  <a:pt x="1515" y="2323"/>
                  <a:pt x="1517" y="2319"/>
                  <a:pt x="1521" y="2320"/>
                </a:cubicBezTo>
                <a:lnTo>
                  <a:pt x="1523" y="2320"/>
                </a:lnTo>
                <a:lnTo>
                  <a:pt x="1523" y="2320"/>
                </a:lnTo>
                <a:lnTo>
                  <a:pt x="1523" y="2320"/>
                </a:lnTo>
                <a:lnTo>
                  <a:pt x="1523" y="2320"/>
                </a:lnTo>
                <a:lnTo>
                  <a:pt x="1522" y="2319"/>
                </a:lnTo>
                <a:cubicBezTo>
                  <a:pt x="1521" y="2318"/>
                  <a:pt x="1520" y="2318"/>
                  <a:pt x="1518" y="2318"/>
                </a:cubicBezTo>
                <a:close/>
                <a:moveTo>
                  <a:pt x="2760" y="2318"/>
                </a:moveTo>
                <a:cubicBezTo>
                  <a:pt x="2758" y="2318"/>
                  <a:pt x="2758" y="2322"/>
                  <a:pt x="2760" y="2321"/>
                </a:cubicBezTo>
                <a:cubicBezTo>
                  <a:pt x="2760" y="2320"/>
                  <a:pt x="2760" y="2320"/>
                  <a:pt x="2761" y="2320"/>
                </a:cubicBezTo>
                <a:lnTo>
                  <a:pt x="2761" y="2318"/>
                </a:lnTo>
                <a:cubicBezTo>
                  <a:pt x="2760" y="2318"/>
                  <a:pt x="2760" y="2318"/>
                  <a:pt x="2760" y="2318"/>
                </a:cubicBezTo>
                <a:close/>
                <a:moveTo>
                  <a:pt x="1048" y="2317"/>
                </a:moveTo>
                <a:cubicBezTo>
                  <a:pt x="1048" y="2317"/>
                  <a:pt x="1047" y="2317"/>
                  <a:pt x="1046" y="2317"/>
                </a:cubicBezTo>
                <a:lnTo>
                  <a:pt x="1046" y="2323"/>
                </a:lnTo>
                <a:cubicBezTo>
                  <a:pt x="1049" y="2323"/>
                  <a:pt x="1051" y="2321"/>
                  <a:pt x="1053" y="2318"/>
                </a:cubicBezTo>
                <a:cubicBezTo>
                  <a:pt x="1051" y="2319"/>
                  <a:pt x="1050" y="2318"/>
                  <a:pt x="1048" y="2317"/>
                </a:cubicBezTo>
                <a:close/>
                <a:moveTo>
                  <a:pt x="2889" y="2317"/>
                </a:moveTo>
                <a:lnTo>
                  <a:pt x="2889" y="2319"/>
                </a:lnTo>
                <a:cubicBezTo>
                  <a:pt x="2890" y="2319"/>
                  <a:pt x="2890" y="2319"/>
                  <a:pt x="2891" y="2319"/>
                </a:cubicBezTo>
                <a:lnTo>
                  <a:pt x="2891" y="2317"/>
                </a:lnTo>
                <a:lnTo>
                  <a:pt x="2889" y="2317"/>
                </a:lnTo>
                <a:close/>
                <a:moveTo>
                  <a:pt x="2447" y="2317"/>
                </a:moveTo>
                <a:lnTo>
                  <a:pt x="2445" y="2317"/>
                </a:lnTo>
                <a:lnTo>
                  <a:pt x="2445" y="2319"/>
                </a:lnTo>
                <a:cubicBezTo>
                  <a:pt x="2446" y="2319"/>
                  <a:pt x="2446" y="2319"/>
                  <a:pt x="2447" y="2319"/>
                </a:cubicBezTo>
                <a:lnTo>
                  <a:pt x="2447" y="2317"/>
                </a:lnTo>
                <a:close/>
                <a:moveTo>
                  <a:pt x="2843" y="2316"/>
                </a:moveTo>
                <a:cubicBezTo>
                  <a:pt x="2840" y="2316"/>
                  <a:pt x="2837" y="2318"/>
                  <a:pt x="2836" y="2321"/>
                </a:cubicBezTo>
                <a:lnTo>
                  <a:pt x="2835" y="2324"/>
                </a:lnTo>
                <a:lnTo>
                  <a:pt x="2835" y="2324"/>
                </a:lnTo>
                <a:lnTo>
                  <a:pt x="2835" y="2325"/>
                </a:lnTo>
                <a:lnTo>
                  <a:pt x="2835" y="2324"/>
                </a:lnTo>
                <a:lnTo>
                  <a:pt x="2839" y="2325"/>
                </a:lnTo>
                <a:cubicBezTo>
                  <a:pt x="2843" y="2325"/>
                  <a:pt x="2847" y="2324"/>
                  <a:pt x="2848" y="2318"/>
                </a:cubicBezTo>
                <a:cubicBezTo>
                  <a:pt x="2847" y="2317"/>
                  <a:pt x="2845" y="2316"/>
                  <a:pt x="2843" y="2316"/>
                </a:cubicBezTo>
                <a:close/>
                <a:moveTo>
                  <a:pt x="2852" y="2316"/>
                </a:moveTo>
                <a:lnTo>
                  <a:pt x="2852" y="2318"/>
                </a:lnTo>
                <a:lnTo>
                  <a:pt x="2854" y="2318"/>
                </a:lnTo>
                <a:lnTo>
                  <a:pt x="2854" y="2316"/>
                </a:lnTo>
                <a:lnTo>
                  <a:pt x="2852" y="2316"/>
                </a:lnTo>
                <a:close/>
                <a:moveTo>
                  <a:pt x="2703" y="2316"/>
                </a:moveTo>
                <a:lnTo>
                  <a:pt x="2703" y="2317"/>
                </a:lnTo>
                <a:cubicBezTo>
                  <a:pt x="2699" y="2316"/>
                  <a:pt x="2700" y="2320"/>
                  <a:pt x="2702" y="2321"/>
                </a:cubicBezTo>
                <a:cubicBezTo>
                  <a:pt x="2702" y="2319"/>
                  <a:pt x="2703" y="2318"/>
                  <a:pt x="2703" y="2316"/>
                </a:cubicBezTo>
                <a:close/>
                <a:moveTo>
                  <a:pt x="3345" y="2316"/>
                </a:moveTo>
                <a:lnTo>
                  <a:pt x="3345" y="2316"/>
                </a:lnTo>
                <a:lnTo>
                  <a:pt x="3345" y="2316"/>
                </a:lnTo>
                <a:lnTo>
                  <a:pt x="3345" y="2316"/>
                </a:lnTo>
                <a:close/>
                <a:moveTo>
                  <a:pt x="2868" y="2315"/>
                </a:moveTo>
                <a:lnTo>
                  <a:pt x="2868" y="2315"/>
                </a:lnTo>
                <a:cubicBezTo>
                  <a:pt x="2866" y="2318"/>
                  <a:pt x="2871" y="2319"/>
                  <a:pt x="2871" y="2316"/>
                </a:cubicBezTo>
                <a:cubicBezTo>
                  <a:pt x="2870" y="2316"/>
                  <a:pt x="2871" y="2315"/>
                  <a:pt x="2870" y="2315"/>
                </a:cubicBezTo>
                <a:cubicBezTo>
                  <a:pt x="2869" y="2315"/>
                  <a:pt x="2869" y="2315"/>
                  <a:pt x="2868" y="2315"/>
                </a:cubicBezTo>
                <a:close/>
                <a:moveTo>
                  <a:pt x="2883" y="2315"/>
                </a:moveTo>
                <a:cubicBezTo>
                  <a:pt x="2881" y="2315"/>
                  <a:pt x="2880" y="2315"/>
                  <a:pt x="2880" y="2317"/>
                </a:cubicBezTo>
                <a:cubicBezTo>
                  <a:pt x="2883" y="2317"/>
                  <a:pt x="2878" y="2320"/>
                  <a:pt x="2881" y="2320"/>
                </a:cubicBezTo>
                <a:cubicBezTo>
                  <a:pt x="2881" y="2319"/>
                  <a:pt x="2882" y="2319"/>
                  <a:pt x="2884" y="2319"/>
                </a:cubicBezTo>
                <a:cubicBezTo>
                  <a:pt x="2884" y="2318"/>
                  <a:pt x="2884" y="2317"/>
                  <a:pt x="2885" y="2316"/>
                </a:cubicBezTo>
                <a:lnTo>
                  <a:pt x="2885" y="2316"/>
                </a:lnTo>
                <a:cubicBezTo>
                  <a:pt x="2885" y="2315"/>
                  <a:pt x="2884" y="2315"/>
                  <a:pt x="2884" y="2315"/>
                </a:cubicBezTo>
                <a:cubicBezTo>
                  <a:pt x="2884" y="2315"/>
                  <a:pt x="2883" y="2315"/>
                  <a:pt x="2883" y="2315"/>
                </a:cubicBezTo>
                <a:close/>
                <a:moveTo>
                  <a:pt x="1507" y="2315"/>
                </a:moveTo>
                <a:lnTo>
                  <a:pt x="1507" y="2318"/>
                </a:lnTo>
                <a:lnTo>
                  <a:pt x="1509" y="2318"/>
                </a:lnTo>
                <a:cubicBezTo>
                  <a:pt x="1510" y="2318"/>
                  <a:pt x="1510" y="2318"/>
                  <a:pt x="1510" y="2317"/>
                </a:cubicBezTo>
                <a:cubicBezTo>
                  <a:pt x="1509" y="2316"/>
                  <a:pt x="1510" y="2316"/>
                  <a:pt x="1510" y="2315"/>
                </a:cubicBezTo>
                <a:lnTo>
                  <a:pt x="1507" y="2315"/>
                </a:lnTo>
                <a:close/>
                <a:moveTo>
                  <a:pt x="1119" y="2315"/>
                </a:moveTo>
                <a:cubicBezTo>
                  <a:pt x="1119" y="2316"/>
                  <a:pt x="1119" y="2318"/>
                  <a:pt x="1120" y="2318"/>
                </a:cubicBezTo>
                <a:cubicBezTo>
                  <a:pt x="1120" y="2316"/>
                  <a:pt x="1123" y="2317"/>
                  <a:pt x="1122" y="2315"/>
                </a:cubicBezTo>
                <a:lnTo>
                  <a:pt x="1119" y="2315"/>
                </a:lnTo>
                <a:lnTo>
                  <a:pt x="1119" y="2315"/>
                </a:lnTo>
                <a:close/>
                <a:moveTo>
                  <a:pt x="3100" y="2314"/>
                </a:moveTo>
                <a:cubicBezTo>
                  <a:pt x="3098" y="2314"/>
                  <a:pt x="3099" y="2319"/>
                  <a:pt x="3101" y="2318"/>
                </a:cubicBezTo>
                <a:lnTo>
                  <a:pt x="3101" y="2315"/>
                </a:lnTo>
                <a:cubicBezTo>
                  <a:pt x="3101" y="2314"/>
                  <a:pt x="3100" y="2314"/>
                  <a:pt x="3100" y="2314"/>
                </a:cubicBezTo>
                <a:close/>
                <a:moveTo>
                  <a:pt x="3035" y="2314"/>
                </a:moveTo>
                <a:cubicBezTo>
                  <a:pt x="3036" y="2314"/>
                  <a:pt x="3037" y="2314"/>
                  <a:pt x="3038" y="2315"/>
                </a:cubicBezTo>
                <a:lnTo>
                  <a:pt x="3038" y="2316"/>
                </a:lnTo>
                <a:lnTo>
                  <a:pt x="3037" y="2316"/>
                </a:lnTo>
                <a:cubicBezTo>
                  <a:pt x="3036" y="2316"/>
                  <a:pt x="3036" y="2316"/>
                  <a:pt x="3035" y="2315"/>
                </a:cubicBezTo>
                <a:lnTo>
                  <a:pt x="3034" y="2314"/>
                </a:lnTo>
                <a:lnTo>
                  <a:pt x="3035" y="2314"/>
                </a:lnTo>
                <a:close/>
                <a:moveTo>
                  <a:pt x="1491" y="2314"/>
                </a:moveTo>
                <a:cubicBezTo>
                  <a:pt x="1490" y="2313"/>
                  <a:pt x="1490" y="2314"/>
                  <a:pt x="1490" y="2315"/>
                </a:cubicBezTo>
                <a:lnTo>
                  <a:pt x="1490" y="2315"/>
                </a:lnTo>
                <a:cubicBezTo>
                  <a:pt x="1490" y="2316"/>
                  <a:pt x="1489" y="2322"/>
                  <a:pt x="1491" y="2319"/>
                </a:cubicBezTo>
                <a:cubicBezTo>
                  <a:pt x="1491" y="2318"/>
                  <a:pt x="1491" y="2314"/>
                  <a:pt x="1491" y="2314"/>
                </a:cubicBezTo>
                <a:close/>
                <a:moveTo>
                  <a:pt x="2603" y="2313"/>
                </a:moveTo>
                <a:cubicBezTo>
                  <a:pt x="2602" y="2313"/>
                  <a:pt x="2601" y="2314"/>
                  <a:pt x="2603" y="2316"/>
                </a:cubicBezTo>
                <a:cubicBezTo>
                  <a:pt x="2605" y="2314"/>
                  <a:pt x="2604" y="2313"/>
                  <a:pt x="2603" y="2313"/>
                </a:cubicBezTo>
                <a:close/>
                <a:moveTo>
                  <a:pt x="1139" y="2313"/>
                </a:moveTo>
                <a:cubicBezTo>
                  <a:pt x="1138" y="2313"/>
                  <a:pt x="1137" y="2313"/>
                  <a:pt x="1137" y="2315"/>
                </a:cubicBezTo>
                <a:cubicBezTo>
                  <a:pt x="1139" y="2315"/>
                  <a:pt x="1141" y="2315"/>
                  <a:pt x="1141" y="2314"/>
                </a:cubicBezTo>
                <a:lnTo>
                  <a:pt x="1141" y="2314"/>
                </a:lnTo>
                <a:cubicBezTo>
                  <a:pt x="1140" y="2313"/>
                  <a:pt x="1139" y="2313"/>
                  <a:pt x="1139" y="2313"/>
                </a:cubicBezTo>
                <a:close/>
                <a:moveTo>
                  <a:pt x="2853" y="2312"/>
                </a:moveTo>
                <a:cubicBezTo>
                  <a:pt x="2852" y="2312"/>
                  <a:pt x="2851" y="2313"/>
                  <a:pt x="2853" y="2314"/>
                </a:cubicBezTo>
                <a:cubicBezTo>
                  <a:pt x="2854" y="2313"/>
                  <a:pt x="2853" y="2312"/>
                  <a:pt x="2853" y="2312"/>
                </a:cubicBezTo>
                <a:close/>
                <a:moveTo>
                  <a:pt x="3071" y="2312"/>
                </a:moveTo>
                <a:lnTo>
                  <a:pt x="3071" y="2312"/>
                </a:lnTo>
                <a:lnTo>
                  <a:pt x="3071" y="2314"/>
                </a:lnTo>
                <a:cubicBezTo>
                  <a:pt x="3071" y="2315"/>
                  <a:pt x="3071" y="2317"/>
                  <a:pt x="3073" y="2317"/>
                </a:cubicBezTo>
                <a:cubicBezTo>
                  <a:pt x="3074" y="2316"/>
                  <a:pt x="3074" y="2313"/>
                  <a:pt x="3072" y="2312"/>
                </a:cubicBezTo>
                <a:lnTo>
                  <a:pt x="3071" y="2312"/>
                </a:lnTo>
                <a:lnTo>
                  <a:pt x="3071" y="2312"/>
                </a:lnTo>
                <a:lnTo>
                  <a:pt x="3071" y="2312"/>
                </a:lnTo>
                <a:close/>
                <a:moveTo>
                  <a:pt x="2918" y="2310"/>
                </a:moveTo>
                <a:cubicBezTo>
                  <a:pt x="2916" y="2310"/>
                  <a:pt x="2914" y="2312"/>
                  <a:pt x="2915" y="2313"/>
                </a:cubicBezTo>
                <a:cubicBezTo>
                  <a:pt x="2916" y="2314"/>
                  <a:pt x="2918" y="2313"/>
                  <a:pt x="2918" y="2312"/>
                </a:cubicBezTo>
                <a:lnTo>
                  <a:pt x="2919" y="2312"/>
                </a:lnTo>
                <a:cubicBezTo>
                  <a:pt x="2919" y="2311"/>
                  <a:pt x="2919" y="2310"/>
                  <a:pt x="2918" y="2310"/>
                </a:cubicBezTo>
                <a:close/>
                <a:moveTo>
                  <a:pt x="3136" y="2310"/>
                </a:moveTo>
                <a:cubicBezTo>
                  <a:pt x="3136" y="2312"/>
                  <a:pt x="3136" y="2313"/>
                  <a:pt x="3138" y="2314"/>
                </a:cubicBezTo>
                <a:cubicBezTo>
                  <a:pt x="3138" y="2313"/>
                  <a:pt x="3139" y="2312"/>
                  <a:pt x="3140" y="2310"/>
                </a:cubicBezTo>
                <a:lnTo>
                  <a:pt x="3140" y="2310"/>
                </a:lnTo>
                <a:cubicBezTo>
                  <a:pt x="3139" y="2310"/>
                  <a:pt x="3137" y="2310"/>
                  <a:pt x="3136" y="2310"/>
                </a:cubicBezTo>
                <a:close/>
                <a:moveTo>
                  <a:pt x="2860" y="2309"/>
                </a:moveTo>
                <a:cubicBezTo>
                  <a:pt x="2859" y="2309"/>
                  <a:pt x="2859" y="2309"/>
                  <a:pt x="2858" y="2309"/>
                </a:cubicBezTo>
                <a:lnTo>
                  <a:pt x="2858" y="2310"/>
                </a:lnTo>
                <a:cubicBezTo>
                  <a:pt x="2858" y="2311"/>
                  <a:pt x="2859" y="2312"/>
                  <a:pt x="2860" y="2312"/>
                </a:cubicBezTo>
                <a:cubicBezTo>
                  <a:pt x="2861" y="2311"/>
                  <a:pt x="2861" y="2310"/>
                  <a:pt x="2860" y="2309"/>
                </a:cubicBezTo>
                <a:close/>
                <a:moveTo>
                  <a:pt x="1498" y="2309"/>
                </a:moveTo>
                <a:cubicBezTo>
                  <a:pt x="1498" y="2309"/>
                  <a:pt x="1497" y="2309"/>
                  <a:pt x="1497" y="2309"/>
                </a:cubicBezTo>
                <a:cubicBezTo>
                  <a:pt x="1497" y="2311"/>
                  <a:pt x="1497" y="2314"/>
                  <a:pt x="1499" y="2315"/>
                </a:cubicBezTo>
                <a:cubicBezTo>
                  <a:pt x="1498" y="2313"/>
                  <a:pt x="1500" y="2309"/>
                  <a:pt x="1498" y="2309"/>
                </a:cubicBezTo>
                <a:close/>
                <a:moveTo>
                  <a:pt x="3153" y="2309"/>
                </a:moveTo>
                <a:cubicBezTo>
                  <a:pt x="3150" y="2309"/>
                  <a:pt x="3147" y="2312"/>
                  <a:pt x="3147" y="2316"/>
                </a:cubicBezTo>
                <a:cubicBezTo>
                  <a:pt x="3151" y="2315"/>
                  <a:pt x="3151" y="2317"/>
                  <a:pt x="3154" y="2317"/>
                </a:cubicBezTo>
                <a:cubicBezTo>
                  <a:pt x="3154" y="2314"/>
                  <a:pt x="3155" y="2313"/>
                  <a:pt x="3157" y="2315"/>
                </a:cubicBezTo>
                <a:lnTo>
                  <a:pt x="3157" y="2315"/>
                </a:lnTo>
                <a:cubicBezTo>
                  <a:pt x="3158" y="2310"/>
                  <a:pt x="3155" y="2308"/>
                  <a:pt x="3153" y="2309"/>
                </a:cubicBezTo>
                <a:close/>
                <a:moveTo>
                  <a:pt x="2864" y="2309"/>
                </a:moveTo>
                <a:lnTo>
                  <a:pt x="2864" y="2309"/>
                </a:lnTo>
                <a:lnTo>
                  <a:pt x="2864" y="2309"/>
                </a:lnTo>
                <a:lnTo>
                  <a:pt x="2864" y="2312"/>
                </a:lnTo>
                <a:cubicBezTo>
                  <a:pt x="2864" y="2313"/>
                  <a:pt x="2865" y="2313"/>
                  <a:pt x="2866" y="2313"/>
                </a:cubicBezTo>
                <a:cubicBezTo>
                  <a:pt x="2867" y="2312"/>
                  <a:pt x="2867" y="2311"/>
                  <a:pt x="2865" y="2310"/>
                </a:cubicBezTo>
                <a:lnTo>
                  <a:pt x="2864" y="2309"/>
                </a:lnTo>
                <a:lnTo>
                  <a:pt x="2864" y="2309"/>
                </a:lnTo>
                <a:close/>
                <a:moveTo>
                  <a:pt x="2904" y="2308"/>
                </a:moveTo>
                <a:cubicBezTo>
                  <a:pt x="2904" y="2308"/>
                  <a:pt x="2904" y="2309"/>
                  <a:pt x="2904" y="2310"/>
                </a:cubicBezTo>
                <a:cubicBezTo>
                  <a:pt x="2905" y="2310"/>
                  <a:pt x="2905" y="2312"/>
                  <a:pt x="2905" y="2312"/>
                </a:cubicBezTo>
                <a:lnTo>
                  <a:pt x="2905" y="2313"/>
                </a:lnTo>
                <a:lnTo>
                  <a:pt x="2905" y="2313"/>
                </a:lnTo>
                <a:lnTo>
                  <a:pt x="2906" y="2313"/>
                </a:lnTo>
                <a:lnTo>
                  <a:pt x="2905" y="2313"/>
                </a:lnTo>
                <a:lnTo>
                  <a:pt x="2906" y="2311"/>
                </a:lnTo>
                <a:cubicBezTo>
                  <a:pt x="2905" y="2310"/>
                  <a:pt x="2905" y="2308"/>
                  <a:pt x="2904" y="2308"/>
                </a:cubicBezTo>
                <a:close/>
                <a:moveTo>
                  <a:pt x="2638" y="2308"/>
                </a:moveTo>
                <a:cubicBezTo>
                  <a:pt x="2636" y="2309"/>
                  <a:pt x="2637" y="2312"/>
                  <a:pt x="2642" y="2309"/>
                </a:cubicBezTo>
                <a:cubicBezTo>
                  <a:pt x="2640" y="2308"/>
                  <a:pt x="2639" y="2308"/>
                  <a:pt x="2638" y="2308"/>
                </a:cubicBezTo>
                <a:close/>
                <a:moveTo>
                  <a:pt x="1516" y="2308"/>
                </a:moveTo>
                <a:cubicBezTo>
                  <a:pt x="1514" y="2308"/>
                  <a:pt x="1513" y="2309"/>
                  <a:pt x="1513" y="2312"/>
                </a:cubicBezTo>
                <a:cubicBezTo>
                  <a:pt x="1516" y="2312"/>
                  <a:pt x="1515" y="2309"/>
                  <a:pt x="1516" y="2308"/>
                </a:cubicBezTo>
                <a:close/>
                <a:moveTo>
                  <a:pt x="2630" y="2308"/>
                </a:moveTo>
                <a:cubicBezTo>
                  <a:pt x="2629" y="2308"/>
                  <a:pt x="2629" y="2309"/>
                  <a:pt x="2628" y="2310"/>
                </a:cubicBezTo>
                <a:lnTo>
                  <a:pt x="2628" y="2310"/>
                </a:lnTo>
                <a:cubicBezTo>
                  <a:pt x="2630" y="2310"/>
                  <a:pt x="2632" y="2311"/>
                  <a:pt x="2633" y="2309"/>
                </a:cubicBezTo>
                <a:cubicBezTo>
                  <a:pt x="2632" y="2308"/>
                  <a:pt x="2631" y="2308"/>
                  <a:pt x="2630" y="2308"/>
                </a:cubicBezTo>
                <a:close/>
                <a:moveTo>
                  <a:pt x="2655" y="2307"/>
                </a:moveTo>
                <a:lnTo>
                  <a:pt x="2655" y="2308"/>
                </a:lnTo>
                <a:lnTo>
                  <a:pt x="2653" y="2308"/>
                </a:lnTo>
                <a:cubicBezTo>
                  <a:pt x="2652" y="2308"/>
                  <a:pt x="2652" y="2309"/>
                  <a:pt x="2652" y="2309"/>
                </a:cubicBezTo>
                <a:cubicBezTo>
                  <a:pt x="2653" y="2309"/>
                  <a:pt x="2654" y="2310"/>
                  <a:pt x="2655" y="2309"/>
                </a:cubicBezTo>
                <a:lnTo>
                  <a:pt x="2655" y="2308"/>
                </a:lnTo>
                <a:lnTo>
                  <a:pt x="2655" y="2308"/>
                </a:lnTo>
                <a:lnTo>
                  <a:pt x="2655" y="2307"/>
                </a:lnTo>
                <a:close/>
                <a:moveTo>
                  <a:pt x="3103" y="2307"/>
                </a:moveTo>
                <a:cubicBezTo>
                  <a:pt x="3103" y="2307"/>
                  <a:pt x="3103" y="2308"/>
                  <a:pt x="3102" y="2308"/>
                </a:cubicBezTo>
                <a:cubicBezTo>
                  <a:pt x="3104" y="2308"/>
                  <a:pt x="3105" y="2310"/>
                  <a:pt x="3105" y="2308"/>
                </a:cubicBezTo>
                <a:lnTo>
                  <a:pt x="3106" y="2308"/>
                </a:lnTo>
                <a:cubicBezTo>
                  <a:pt x="3105" y="2308"/>
                  <a:pt x="3104" y="2307"/>
                  <a:pt x="3103" y="2307"/>
                </a:cubicBezTo>
                <a:close/>
                <a:moveTo>
                  <a:pt x="3242" y="2307"/>
                </a:moveTo>
                <a:lnTo>
                  <a:pt x="3242" y="2307"/>
                </a:lnTo>
                <a:cubicBezTo>
                  <a:pt x="3242" y="2308"/>
                  <a:pt x="3242" y="2309"/>
                  <a:pt x="3242" y="2310"/>
                </a:cubicBezTo>
                <a:cubicBezTo>
                  <a:pt x="3241" y="2310"/>
                  <a:pt x="3239" y="2310"/>
                  <a:pt x="3237" y="2310"/>
                </a:cubicBezTo>
                <a:cubicBezTo>
                  <a:pt x="3239" y="2309"/>
                  <a:pt x="3240" y="2309"/>
                  <a:pt x="3241" y="2307"/>
                </a:cubicBezTo>
                <a:lnTo>
                  <a:pt x="3242" y="2307"/>
                </a:lnTo>
                <a:close/>
                <a:moveTo>
                  <a:pt x="2783" y="2307"/>
                </a:moveTo>
                <a:cubicBezTo>
                  <a:pt x="2783" y="2307"/>
                  <a:pt x="2782" y="2309"/>
                  <a:pt x="2782" y="2310"/>
                </a:cubicBezTo>
                <a:cubicBezTo>
                  <a:pt x="2783" y="2308"/>
                  <a:pt x="2783" y="2307"/>
                  <a:pt x="2783" y="2307"/>
                </a:cubicBezTo>
                <a:close/>
                <a:moveTo>
                  <a:pt x="2921" y="2307"/>
                </a:moveTo>
                <a:lnTo>
                  <a:pt x="2922" y="2307"/>
                </a:lnTo>
                <a:lnTo>
                  <a:pt x="2922" y="2309"/>
                </a:lnTo>
                <a:cubicBezTo>
                  <a:pt x="2922" y="2310"/>
                  <a:pt x="2923" y="2310"/>
                  <a:pt x="2924" y="2310"/>
                </a:cubicBezTo>
                <a:cubicBezTo>
                  <a:pt x="2925" y="2308"/>
                  <a:pt x="2924" y="2307"/>
                  <a:pt x="2923" y="2307"/>
                </a:cubicBezTo>
                <a:lnTo>
                  <a:pt x="2922" y="2307"/>
                </a:lnTo>
                <a:lnTo>
                  <a:pt x="2922" y="2307"/>
                </a:lnTo>
                <a:lnTo>
                  <a:pt x="2921" y="2307"/>
                </a:lnTo>
                <a:close/>
                <a:moveTo>
                  <a:pt x="3004" y="2307"/>
                </a:moveTo>
                <a:lnTo>
                  <a:pt x="3004" y="2307"/>
                </a:lnTo>
                <a:lnTo>
                  <a:pt x="3004" y="2308"/>
                </a:lnTo>
                <a:cubicBezTo>
                  <a:pt x="3003" y="2309"/>
                  <a:pt x="3002" y="2310"/>
                  <a:pt x="3002" y="2312"/>
                </a:cubicBezTo>
                <a:cubicBezTo>
                  <a:pt x="3005" y="2313"/>
                  <a:pt x="3006" y="2309"/>
                  <a:pt x="3005" y="2307"/>
                </a:cubicBezTo>
                <a:lnTo>
                  <a:pt x="3004" y="2307"/>
                </a:lnTo>
                <a:lnTo>
                  <a:pt x="3005" y="2307"/>
                </a:lnTo>
                <a:lnTo>
                  <a:pt x="3004" y="2307"/>
                </a:lnTo>
                <a:close/>
                <a:moveTo>
                  <a:pt x="2934" y="2307"/>
                </a:moveTo>
                <a:cubicBezTo>
                  <a:pt x="2933" y="2307"/>
                  <a:pt x="2932" y="2307"/>
                  <a:pt x="2932" y="2307"/>
                </a:cubicBezTo>
                <a:lnTo>
                  <a:pt x="2932" y="2307"/>
                </a:lnTo>
                <a:cubicBezTo>
                  <a:pt x="2933" y="2312"/>
                  <a:pt x="2937" y="2313"/>
                  <a:pt x="2937" y="2318"/>
                </a:cubicBezTo>
                <a:cubicBezTo>
                  <a:pt x="2939" y="2318"/>
                  <a:pt x="2941" y="2319"/>
                  <a:pt x="2941" y="2317"/>
                </a:cubicBezTo>
                <a:cubicBezTo>
                  <a:pt x="2939" y="2316"/>
                  <a:pt x="2938" y="2307"/>
                  <a:pt x="2934" y="2307"/>
                </a:cubicBezTo>
                <a:close/>
                <a:moveTo>
                  <a:pt x="2881" y="2306"/>
                </a:moveTo>
                <a:cubicBezTo>
                  <a:pt x="2882" y="2310"/>
                  <a:pt x="2879" y="2309"/>
                  <a:pt x="2880" y="2313"/>
                </a:cubicBezTo>
                <a:cubicBezTo>
                  <a:pt x="2884" y="2314"/>
                  <a:pt x="2885" y="2312"/>
                  <a:pt x="2885" y="2308"/>
                </a:cubicBezTo>
                <a:lnTo>
                  <a:pt x="2885" y="2308"/>
                </a:lnTo>
                <a:cubicBezTo>
                  <a:pt x="2882" y="2309"/>
                  <a:pt x="2883" y="2306"/>
                  <a:pt x="2881" y="2306"/>
                </a:cubicBezTo>
                <a:close/>
                <a:moveTo>
                  <a:pt x="1109" y="2306"/>
                </a:moveTo>
                <a:cubicBezTo>
                  <a:pt x="1110" y="2309"/>
                  <a:pt x="1110" y="2313"/>
                  <a:pt x="1107" y="2316"/>
                </a:cubicBezTo>
                <a:cubicBezTo>
                  <a:pt x="1108" y="2316"/>
                  <a:pt x="1109" y="2317"/>
                  <a:pt x="1111" y="2318"/>
                </a:cubicBezTo>
                <a:cubicBezTo>
                  <a:pt x="1111" y="2316"/>
                  <a:pt x="1110" y="2311"/>
                  <a:pt x="1113" y="2312"/>
                </a:cubicBezTo>
                <a:cubicBezTo>
                  <a:pt x="1113" y="2310"/>
                  <a:pt x="1111" y="2309"/>
                  <a:pt x="1112" y="2306"/>
                </a:cubicBezTo>
                <a:cubicBezTo>
                  <a:pt x="1111" y="2306"/>
                  <a:pt x="1110" y="2306"/>
                  <a:pt x="1109" y="2306"/>
                </a:cubicBezTo>
                <a:close/>
                <a:moveTo>
                  <a:pt x="2764" y="2306"/>
                </a:moveTo>
                <a:lnTo>
                  <a:pt x="2764" y="2306"/>
                </a:lnTo>
                <a:lnTo>
                  <a:pt x="2763" y="2306"/>
                </a:lnTo>
                <a:cubicBezTo>
                  <a:pt x="2760" y="2307"/>
                  <a:pt x="2760" y="2311"/>
                  <a:pt x="2763" y="2311"/>
                </a:cubicBezTo>
                <a:cubicBezTo>
                  <a:pt x="2763" y="2310"/>
                  <a:pt x="2764" y="2309"/>
                  <a:pt x="2764" y="2309"/>
                </a:cubicBezTo>
                <a:lnTo>
                  <a:pt x="2764" y="2306"/>
                </a:lnTo>
                <a:lnTo>
                  <a:pt x="2764" y="2306"/>
                </a:lnTo>
                <a:lnTo>
                  <a:pt x="2764" y="2306"/>
                </a:lnTo>
                <a:close/>
                <a:moveTo>
                  <a:pt x="2698" y="2306"/>
                </a:moveTo>
                <a:cubicBezTo>
                  <a:pt x="2697" y="2307"/>
                  <a:pt x="2697" y="2308"/>
                  <a:pt x="2699" y="2309"/>
                </a:cubicBezTo>
                <a:cubicBezTo>
                  <a:pt x="2699" y="2307"/>
                  <a:pt x="2700" y="2307"/>
                  <a:pt x="2700" y="2306"/>
                </a:cubicBezTo>
                <a:lnTo>
                  <a:pt x="2698" y="2306"/>
                </a:lnTo>
                <a:close/>
                <a:moveTo>
                  <a:pt x="2372" y="2306"/>
                </a:moveTo>
                <a:lnTo>
                  <a:pt x="2372" y="2306"/>
                </a:lnTo>
                <a:cubicBezTo>
                  <a:pt x="2370" y="2309"/>
                  <a:pt x="2376" y="2309"/>
                  <a:pt x="2376" y="2307"/>
                </a:cubicBezTo>
                <a:cubicBezTo>
                  <a:pt x="2374" y="2307"/>
                  <a:pt x="2374" y="2306"/>
                  <a:pt x="2372" y="2306"/>
                </a:cubicBezTo>
                <a:close/>
                <a:moveTo>
                  <a:pt x="2821" y="2306"/>
                </a:moveTo>
                <a:cubicBezTo>
                  <a:pt x="2821" y="2306"/>
                  <a:pt x="2821" y="2306"/>
                  <a:pt x="2820" y="2306"/>
                </a:cubicBezTo>
                <a:cubicBezTo>
                  <a:pt x="2820" y="2307"/>
                  <a:pt x="2821" y="2309"/>
                  <a:pt x="2822" y="2309"/>
                </a:cubicBezTo>
                <a:cubicBezTo>
                  <a:pt x="2822" y="2308"/>
                  <a:pt x="2823" y="2308"/>
                  <a:pt x="2823" y="2307"/>
                </a:cubicBezTo>
                <a:lnTo>
                  <a:pt x="2824" y="2307"/>
                </a:lnTo>
                <a:cubicBezTo>
                  <a:pt x="2823" y="2306"/>
                  <a:pt x="2822" y="2306"/>
                  <a:pt x="2821" y="2306"/>
                </a:cubicBezTo>
                <a:close/>
                <a:moveTo>
                  <a:pt x="3097" y="2305"/>
                </a:moveTo>
                <a:cubicBezTo>
                  <a:pt x="3098" y="2305"/>
                  <a:pt x="3099" y="2305"/>
                  <a:pt x="3100" y="2305"/>
                </a:cubicBezTo>
                <a:lnTo>
                  <a:pt x="3100" y="2306"/>
                </a:lnTo>
                <a:lnTo>
                  <a:pt x="3099" y="2306"/>
                </a:lnTo>
                <a:cubicBezTo>
                  <a:pt x="3098" y="2307"/>
                  <a:pt x="3097" y="2307"/>
                  <a:pt x="3096" y="2307"/>
                </a:cubicBezTo>
                <a:lnTo>
                  <a:pt x="3096" y="2305"/>
                </a:lnTo>
                <a:lnTo>
                  <a:pt x="3097" y="2305"/>
                </a:lnTo>
                <a:close/>
                <a:moveTo>
                  <a:pt x="2944" y="2305"/>
                </a:moveTo>
                <a:cubicBezTo>
                  <a:pt x="2944" y="2305"/>
                  <a:pt x="2943" y="2305"/>
                  <a:pt x="2943" y="2305"/>
                </a:cubicBezTo>
                <a:cubicBezTo>
                  <a:pt x="2943" y="2312"/>
                  <a:pt x="2943" y="2313"/>
                  <a:pt x="2946" y="2317"/>
                </a:cubicBezTo>
                <a:cubicBezTo>
                  <a:pt x="2944" y="2309"/>
                  <a:pt x="2950" y="2316"/>
                  <a:pt x="2953" y="2313"/>
                </a:cubicBezTo>
                <a:cubicBezTo>
                  <a:pt x="2952" y="2310"/>
                  <a:pt x="2952" y="2308"/>
                  <a:pt x="2950" y="2308"/>
                </a:cubicBezTo>
                <a:cubicBezTo>
                  <a:pt x="2949" y="2312"/>
                  <a:pt x="2947" y="2306"/>
                  <a:pt x="2944" y="2305"/>
                </a:cubicBezTo>
                <a:close/>
                <a:moveTo>
                  <a:pt x="3070" y="2305"/>
                </a:moveTo>
                <a:cubicBezTo>
                  <a:pt x="3070" y="2306"/>
                  <a:pt x="3070" y="2306"/>
                  <a:pt x="3069" y="2306"/>
                </a:cubicBezTo>
                <a:lnTo>
                  <a:pt x="3069" y="2306"/>
                </a:lnTo>
                <a:cubicBezTo>
                  <a:pt x="3069" y="2307"/>
                  <a:pt x="3070" y="2309"/>
                  <a:pt x="3071" y="2308"/>
                </a:cubicBezTo>
                <a:cubicBezTo>
                  <a:pt x="3071" y="2307"/>
                  <a:pt x="3071" y="2305"/>
                  <a:pt x="3070" y="2305"/>
                </a:cubicBezTo>
                <a:close/>
                <a:moveTo>
                  <a:pt x="2958" y="2305"/>
                </a:moveTo>
                <a:cubicBezTo>
                  <a:pt x="2959" y="2310"/>
                  <a:pt x="2957" y="2312"/>
                  <a:pt x="2954" y="2313"/>
                </a:cubicBezTo>
                <a:lnTo>
                  <a:pt x="2963" y="2313"/>
                </a:lnTo>
                <a:cubicBezTo>
                  <a:pt x="2962" y="2316"/>
                  <a:pt x="2960" y="2322"/>
                  <a:pt x="2962" y="2324"/>
                </a:cubicBezTo>
                <a:cubicBezTo>
                  <a:pt x="2962" y="2322"/>
                  <a:pt x="2969" y="2327"/>
                  <a:pt x="2969" y="2322"/>
                </a:cubicBezTo>
                <a:cubicBezTo>
                  <a:pt x="2967" y="2321"/>
                  <a:pt x="2966" y="2320"/>
                  <a:pt x="2965" y="2319"/>
                </a:cubicBezTo>
                <a:cubicBezTo>
                  <a:pt x="2966" y="2315"/>
                  <a:pt x="2971" y="2315"/>
                  <a:pt x="2971" y="2310"/>
                </a:cubicBezTo>
                <a:cubicBezTo>
                  <a:pt x="2968" y="2309"/>
                  <a:pt x="2967" y="2310"/>
                  <a:pt x="2965" y="2307"/>
                </a:cubicBezTo>
                <a:lnTo>
                  <a:pt x="2965" y="2306"/>
                </a:lnTo>
                <a:lnTo>
                  <a:pt x="2965" y="2306"/>
                </a:lnTo>
                <a:lnTo>
                  <a:pt x="2965" y="2306"/>
                </a:lnTo>
                <a:lnTo>
                  <a:pt x="2965" y="2306"/>
                </a:lnTo>
                <a:lnTo>
                  <a:pt x="2964" y="2308"/>
                </a:lnTo>
                <a:cubicBezTo>
                  <a:pt x="2963" y="2308"/>
                  <a:pt x="2963" y="2309"/>
                  <a:pt x="2962" y="2309"/>
                </a:cubicBezTo>
                <a:cubicBezTo>
                  <a:pt x="2961" y="2308"/>
                  <a:pt x="2961" y="2305"/>
                  <a:pt x="2958" y="2305"/>
                </a:cubicBezTo>
                <a:close/>
                <a:moveTo>
                  <a:pt x="2997" y="2304"/>
                </a:moveTo>
                <a:lnTo>
                  <a:pt x="2998" y="2304"/>
                </a:lnTo>
                <a:lnTo>
                  <a:pt x="2997" y="2306"/>
                </a:lnTo>
                <a:cubicBezTo>
                  <a:pt x="2996" y="2309"/>
                  <a:pt x="2997" y="2312"/>
                  <a:pt x="3000" y="2313"/>
                </a:cubicBezTo>
                <a:cubicBezTo>
                  <a:pt x="3000" y="2310"/>
                  <a:pt x="3000" y="2307"/>
                  <a:pt x="2999" y="2305"/>
                </a:cubicBezTo>
                <a:lnTo>
                  <a:pt x="2998" y="2304"/>
                </a:lnTo>
                <a:lnTo>
                  <a:pt x="2998" y="2304"/>
                </a:lnTo>
                <a:lnTo>
                  <a:pt x="2997" y="2304"/>
                </a:lnTo>
                <a:close/>
                <a:moveTo>
                  <a:pt x="3210" y="2304"/>
                </a:moveTo>
                <a:cubicBezTo>
                  <a:pt x="3211" y="2304"/>
                  <a:pt x="3211" y="2304"/>
                  <a:pt x="3211" y="2304"/>
                </a:cubicBezTo>
                <a:lnTo>
                  <a:pt x="3213" y="2305"/>
                </a:lnTo>
                <a:lnTo>
                  <a:pt x="3213" y="2305"/>
                </a:lnTo>
                <a:lnTo>
                  <a:pt x="3213" y="2305"/>
                </a:lnTo>
                <a:lnTo>
                  <a:pt x="3209" y="2305"/>
                </a:lnTo>
                <a:lnTo>
                  <a:pt x="3209" y="2304"/>
                </a:lnTo>
                <a:lnTo>
                  <a:pt x="3209" y="2304"/>
                </a:lnTo>
                <a:lnTo>
                  <a:pt x="3210" y="2304"/>
                </a:lnTo>
                <a:close/>
                <a:moveTo>
                  <a:pt x="3204" y="2304"/>
                </a:moveTo>
                <a:lnTo>
                  <a:pt x="3205" y="2304"/>
                </a:lnTo>
                <a:lnTo>
                  <a:pt x="3205" y="2304"/>
                </a:lnTo>
                <a:cubicBezTo>
                  <a:pt x="3205" y="2305"/>
                  <a:pt x="3205" y="2306"/>
                  <a:pt x="3205" y="2306"/>
                </a:cubicBezTo>
                <a:lnTo>
                  <a:pt x="3204" y="2306"/>
                </a:lnTo>
                <a:lnTo>
                  <a:pt x="3204" y="2305"/>
                </a:lnTo>
                <a:lnTo>
                  <a:pt x="3204" y="2304"/>
                </a:lnTo>
                <a:close/>
                <a:moveTo>
                  <a:pt x="2816" y="2304"/>
                </a:moveTo>
                <a:cubicBezTo>
                  <a:pt x="2817" y="2308"/>
                  <a:pt x="2813" y="2311"/>
                  <a:pt x="2817" y="2312"/>
                </a:cubicBezTo>
                <a:lnTo>
                  <a:pt x="2817" y="2312"/>
                </a:lnTo>
                <a:cubicBezTo>
                  <a:pt x="2817" y="2308"/>
                  <a:pt x="2820" y="2305"/>
                  <a:pt x="2816" y="2304"/>
                </a:cubicBezTo>
                <a:close/>
                <a:moveTo>
                  <a:pt x="1458" y="2304"/>
                </a:moveTo>
                <a:lnTo>
                  <a:pt x="1458" y="2306"/>
                </a:lnTo>
                <a:lnTo>
                  <a:pt x="1460" y="2306"/>
                </a:lnTo>
                <a:lnTo>
                  <a:pt x="1460" y="2304"/>
                </a:lnTo>
                <a:cubicBezTo>
                  <a:pt x="1460" y="2304"/>
                  <a:pt x="1459" y="2304"/>
                  <a:pt x="1458" y="2304"/>
                </a:cubicBezTo>
                <a:close/>
                <a:moveTo>
                  <a:pt x="2686" y="2303"/>
                </a:moveTo>
                <a:cubicBezTo>
                  <a:pt x="2684" y="2305"/>
                  <a:pt x="2680" y="2303"/>
                  <a:pt x="2680" y="2306"/>
                </a:cubicBezTo>
                <a:cubicBezTo>
                  <a:pt x="2680" y="2309"/>
                  <a:pt x="2684" y="2307"/>
                  <a:pt x="2686" y="2308"/>
                </a:cubicBezTo>
                <a:lnTo>
                  <a:pt x="2686" y="2303"/>
                </a:lnTo>
                <a:close/>
                <a:moveTo>
                  <a:pt x="3241" y="2303"/>
                </a:moveTo>
                <a:lnTo>
                  <a:pt x="3243" y="2303"/>
                </a:lnTo>
                <a:lnTo>
                  <a:pt x="3243" y="2305"/>
                </a:lnTo>
                <a:lnTo>
                  <a:pt x="3242" y="2307"/>
                </a:lnTo>
                <a:lnTo>
                  <a:pt x="3241" y="2306"/>
                </a:lnTo>
                <a:cubicBezTo>
                  <a:pt x="3241" y="2306"/>
                  <a:pt x="3240" y="2305"/>
                  <a:pt x="3241" y="2303"/>
                </a:cubicBezTo>
                <a:close/>
                <a:moveTo>
                  <a:pt x="2404" y="2303"/>
                </a:moveTo>
                <a:lnTo>
                  <a:pt x="2404" y="2306"/>
                </a:lnTo>
                <a:lnTo>
                  <a:pt x="2404" y="2306"/>
                </a:lnTo>
                <a:cubicBezTo>
                  <a:pt x="2407" y="2307"/>
                  <a:pt x="2406" y="2304"/>
                  <a:pt x="2407" y="2303"/>
                </a:cubicBezTo>
                <a:cubicBezTo>
                  <a:pt x="2406" y="2303"/>
                  <a:pt x="2405" y="2303"/>
                  <a:pt x="2404" y="2303"/>
                </a:cubicBezTo>
                <a:close/>
                <a:moveTo>
                  <a:pt x="3083" y="2303"/>
                </a:moveTo>
                <a:cubicBezTo>
                  <a:pt x="3080" y="2303"/>
                  <a:pt x="3077" y="2303"/>
                  <a:pt x="3075" y="2304"/>
                </a:cubicBezTo>
                <a:cubicBezTo>
                  <a:pt x="3075" y="2309"/>
                  <a:pt x="3076" y="2313"/>
                  <a:pt x="3079" y="2317"/>
                </a:cubicBezTo>
                <a:cubicBezTo>
                  <a:pt x="3081" y="2314"/>
                  <a:pt x="3080" y="2307"/>
                  <a:pt x="3084" y="2305"/>
                </a:cubicBezTo>
                <a:cubicBezTo>
                  <a:pt x="3089" y="2304"/>
                  <a:pt x="3085" y="2311"/>
                  <a:pt x="3089" y="2310"/>
                </a:cubicBezTo>
                <a:lnTo>
                  <a:pt x="3089" y="2310"/>
                </a:lnTo>
                <a:cubicBezTo>
                  <a:pt x="3092" y="2305"/>
                  <a:pt x="3088" y="2303"/>
                  <a:pt x="3083" y="2303"/>
                </a:cubicBezTo>
                <a:close/>
                <a:moveTo>
                  <a:pt x="3390" y="2302"/>
                </a:moveTo>
                <a:cubicBezTo>
                  <a:pt x="3390" y="2302"/>
                  <a:pt x="3391" y="2302"/>
                  <a:pt x="3391" y="2302"/>
                </a:cubicBezTo>
                <a:lnTo>
                  <a:pt x="3390" y="2302"/>
                </a:lnTo>
                <a:close/>
                <a:moveTo>
                  <a:pt x="3119" y="2302"/>
                </a:moveTo>
                <a:cubicBezTo>
                  <a:pt x="3117" y="2301"/>
                  <a:pt x="3117" y="2305"/>
                  <a:pt x="3119" y="2305"/>
                </a:cubicBezTo>
                <a:cubicBezTo>
                  <a:pt x="3119" y="2305"/>
                  <a:pt x="3119" y="2304"/>
                  <a:pt x="3120" y="2304"/>
                </a:cubicBezTo>
                <a:lnTo>
                  <a:pt x="3120" y="2302"/>
                </a:lnTo>
                <a:lnTo>
                  <a:pt x="3120" y="2302"/>
                </a:lnTo>
                <a:cubicBezTo>
                  <a:pt x="3120" y="2302"/>
                  <a:pt x="3119" y="2302"/>
                  <a:pt x="3119" y="2302"/>
                </a:cubicBezTo>
                <a:close/>
                <a:moveTo>
                  <a:pt x="1542" y="2301"/>
                </a:moveTo>
                <a:cubicBezTo>
                  <a:pt x="1541" y="2301"/>
                  <a:pt x="1539" y="2301"/>
                  <a:pt x="1539" y="2303"/>
                </a:cubicBezTo>
                <a:cubicBezTo>
                  <a:pt x="1541" y="2303"/>
                  <a:pt x="1542" y="2302"/>
                  <a:pt x="1542" y="2301"/>
                </a:cubicBezTo>
                <a:close/>
                <a:moveTo>
                  <a:pt x="3026" y="2301"/>
                </a:moveTo>
                <a:cubicBezTo>
                  <a:pt x="3022" y="2300"/>
                  <a:pt x="3024" y="2306"/>
                  <a:pt x="3020" y="2306"/>
                </a:cubicBezTo>
                <a:cubicBezTo>
                  <a:pt x="3021" y="2303"/>
                  <a:pt x="3020" y="2302"/>
                  <a:pt x="3018" y="2303"/>
                </a:cubicBezTo>
                <a:cubicBezTo>
                  <a:pt x="3017" y="2305"/>
                  <a:pt x="3017" y="2307"/>
                  <a:pt x="3018" y="2308"/>
                </a:cubicBezTo>
                <a:cubicBezTo>
                  <a:pt x="3016" y="2312"/>
                  <a:pt x="3008" y="2309"/>
                  <a:pt x="3009" y="2312"/>
                </a:cubicBezTo>
                <a:lnTo>
                  <a:pt x="3009" y="2312"/>
                </a:lnTo>
                <a:cubicBezTo>
                  <a:pt x="3013" y="2308"/>
                  <a:pt x="3013" y="2317"/>
                  <a:pt x="3018" y="2315"/>
                </a:cubicBezTo>
                <a:cubicBezTo>
                  <a:pt x="3021" y="2313"/>
                  <a:pt x="3017" y="2310"/>
                  <a:pt x="3019" y="2310"/>
                </a:cubicBezTo>
                <a:cubicBezTo>
                  <a:pt x="3023" y="2310"/>
                  <a:pt x="3022" y="2315"/>
                  <a:pt x="3026" y="2314"/>
                </a:cubicBezTo>
                <a:cubicBezTo>
                  <a:pt x="3027" y="2313"/>
                  <a:pt x="3026" y="2312"/>
                  <a:pt x="3027" y="2312"/>
                </a:cubicBezTo>
                <a:cubicBezTo>
                  <a:pt x="3026" y="2308"/>
                  <a:pt x="3025" y="2304"/>
                  <a:pt x="3026" y="2301"/>
                </a:cubicBezTo>
                <a:close/>
                <a:moveTo>
                  <a:pt x="3217" y="2301"/>
                </a:moveTo>
                <a:cubicBezTo>
                  <a:pt x="3217" y="2301"/>
                  <a:pt x="3217" y="2301"/>
                  <a:pt x="3217" y="2301"/>
                </a:cubicBezTo>
                <a:cubicBezTo>
                  <a:pt x="3217" y="2301"/>
                  <a:pt x="3217" y="2302"/>
                  <a:pt x="3216" y="2302"/>
                </a:cubicBezTo>
                <a:lnTo>
                  <a:pt x="3216" y="2304"/>
                </a:lnTo>
                <a:cubicBezTo>
                  <a:pt x="3216" y="2304"/>
                  <a:pt x="3217" y="2304"/>
                  <a:pt x="3217" y="2305"/>
                </a:cubicBezTo>
                <a:lnTo>
                  <a:pt x="3219" y="2305"/>
                </a:lnTo>
                <a:cubicBezTo>
                  <a:pt x="3219" y="2305"/>
                  <a:pt x="3219" y="2304"/>
                  <a:pt x="3220" y="2304"/>
                </a:cubicBezTo>
                <a:lnTo>
                  <a:pt x="3220" y="2302"/>
                </a:lnTo>
                <a:cubicBezTo>
                  <a:pt x="3219" y="2302"/>
                  <a:pt x="3219" y="2302"/>
                  <a:pt x="3219" y="2302"/>
                </a:cubicBezTo>
                <a:lnTo>
                  <a:pt x="3219" y="2301"/>
                </a:lnTo>
                <a:lnTo>
                  <a:pt x="3219" y="2301"/>
                </a:lnTo>
                <a:lnTo>
                  <a:pt x="3219" y="2301"/>
                </a:lnTo>
                <a:lnTo>
                  <a:pt x="3219" y="2301"/>
                </a:lnTo>
                <a:lnTo>
                  <a:pt x="3218" y="2301"/>
                </a:lnTo>
                <a:cubicBezTo>
                  <a:pt x="3218" y="2301"/>
                  <a:pt x="3217" y="2301"/>
                  <a:pt x="3217" y="2301"/>
                </a:cubicBezTo>
                <a:close/>
                <a:moveTo>
                  <a:pt x="3401" y="2301"/>
                </a:moveTo>
                <a:cubicBezTo>
                  <a:pt x="3401" y="2302"/>
                  <a:pt x="3399" y="2302"/>
                  <a:pt x="3400" y="2304"/>
                </a:cubicBezTo>
                <a:cubicBezTo>
                  <a:pt x="3402" y="2306"/>
                  <a:pt x="3402" y="2300"/>
                  <a:pt x="3401" y="2301"/>
                </a:cubicBezTo>
                <a:close/>
                <a:moveTo>
                  <a:pt x="3009" y="2300"/>
                </a:moveTo>
                <a:cubicBezTo>
                  <a:pt x="3008" y="2300"/>
                  <a:pt x="3008" y="2301"/>
                  <a:pt x="3007" y="2302"/>
                </a:cubicBezTo>
                <a:lnTo>
                  <a:pt x="3008" y="2302"/>
                </a:lnTo>
                <a:cubicBezTo>
                  <a:pt x="3009" y="2303"/>
                  <a:pt x="3010" y="2304"/>
                  <a:pt x="3011" y="2305"/>
                </a:cubicBezTo>
                <a:cubicBezTo>
                  <a:pt x="3012" y="2302"/>
                  <a:pt x="3011" y="2300"/>
                  <a:pt x="3009" y="2300"/>
                </a:cubicBezTo>
                <a:close/>
                <a:moveTo>
                  <a:pt x="1500" y="2300"/>
                </a:moveTo>
                <a:cubicBezTo>
                  <a:pt x="1499" y="2300"/>
                  <a:pt x="1497" y="2300"/>
                  <a:pt x="1497" y="2301"/>
                </a:cubicBezTo>
                <a:cubicBezTo>
                  <a:pt x="1497" y="2301"/>
                  <a:pt x="1499" y="2302"/>
                  <a:pt x="1498" y="2302"/>
                </a:cubicBezTo>
                <a:cubicBezTo>
                  <a:pt x="1497" y="2303"/>
                  <a:pt x="1496" y="2302"/>
                  <a:pt x="1496" y="2304"/>
                </a:cubicBezTo>
                <a:lnTo>
                  <a:pt x="1496" y="2304"/>
                </a:lnTo>
                <a:cubicBezTo>
                  <a:pt x="1498" y="2306"/>
                  <a:pt x="1500" y="2304"/>
                  <a:pt x="1500" y="2300"/>
                </a:cubicBezTo>
                <a:close/>
                <a:moveTo>
                  <a:pt x="1361" y="2300"/>
                </a:moveTo>
                <a:cubicBezTo>
                  <a:pt x="1362" y="2304"/>
                  <a:pt x="1360" y="2309"/>
                  <a:pt x="1362" y="2309"/>
                </a:cubicBezTo>
                <a:cubicBezTo>
                  <a:pt x="1362" y="2307"/>
                  <a:pt x="1365" y="2309"/>
                  <a:pt x="1365" y="2307"/>
                </a:cubicBezTo>
                <a:cubicBezTo>
                  <a:pt x="1362" y="2306"/>
                  <a:pt x="1364" y="2301"/>
                  <a:pt x="1362" y="2300"/>
                </a:cubicBezTo>
                <a:lnTo>
                  <a:pt x="1361" y="2300"/>
                </a:lnTo>
                <a:close/>
                <a:moveTo>
                  <a:pt x="3380" y="2300"/>
                </a:moveTo>
                <a:cubicBezTo>
                  <a:pt x="3378" y="2300"/>
                  <a:pt x="3378" y="2304"/>
                  <a:pt x="3379" y="2304"/>
                </a:cubicBezTo>
                <a:cubicBezTo>
                  <a:pt x="3379" y="2303"/>
                  <a:pt x="3379" y="2303"/>
                  <a:pt x="3380" y="2303"/>
                </a:cubicBezTo>
                <a:lnTo>
                  <a:pt x="3380" y="2301"/>
                </a:lnTo>
                <a:cubicBezTo>
                  <a:pt x="3380" y="2300"/>
                  <a:pt x="3380" y="2300"/>
                  <a:pt x="3380" y="2300"/>
                </a:cubicBezTo>
                <a:close/>
                <a:moveTo>
                  <a:pt x="3090" y="2300"/>
                </a:moveTo>
                <a:cubicBezTo>
                  <a:pt x="3091" y="2302"/>
                  <a:pt x="3091" y="2305"/>
                  <a:pt x="3093" y="2305"/>
                </a:cubicBezTo>
                <a:cubicBezTo>
                  <a:pt x="3093" y="2303"/>
                  <a:pt x="3094" y="2302"/>
                  <a:pt x="3094" y="2301"/>
                </a:cubicBezTo>
                <a:lnTo>
                  <a:pt x="3095" y="2301"/>
                </a:lnTo>
                <a:cubicBezTo>
                  <a:pt x="3093" y="2302"/>
                  <a:pt x="3092" y="2301"/>
                  <a:pt x="3090" y="2300"/>
                </a:cubicBezTo>
                <a:close/>
                <a:moveTo>
                  <a:pt x="2961" y="2299"/>
                </a:moveTo>
                <a:lnTo>
                  <a:pt x="2961" y="2299"/>
                </a:lnTo>
                <a:lnTo>
                  <a:pt x="2961" y="2300"/>
                </a:lnTo>
                <a:cubicBezTo>
                  <a:pt x="2961" y="2302"/>
                  <a:pt x="2962" y="2303"/>
                  <a:pt x="2963" y="2302"/>
                </a:cubicBezTo>
                <a:lnTo>
                  <a:pt x="2963" y="2300"/>
                </a:lnTo>
                <a:cubicBezTo>
                  <a:pt x="2962" y="2300"/>
                  <a:pt x="2962" y="2300"/>
                  <a:pt x="2962" y="2299"/>
                </a:cubicBezTo>
                <a:lnTo>
                  <a:pt x="2961" y="2299"/>
                </a:lnTo>
                <a:lnTo>
                  <a:pt x="2961" y="2299"/>
                </a:lnTo>
                <a:lnTo>
                  <a:pt x="2961" y="2299"/>
                </a:lnTo>
                <a:close/>
                <a:moveTo>
                  <a:pt x="3123" y="2299"/>
                </a:moveTo>
                <a:lnTo>
                  <a:pt x="3125" y="2299"/>
                </a:lnTo>
                <a:lnTo>
                  <a:pt x="3125" y="2300"/>
                </a:lnTo>
                <a:lnTo>
                  <a:pt x="3125" y="2300"/>
                </a:lnTo>
                <a:cubicBezTo>
                  <a:pt x="3124" y="2300"/>
                  <a:pt x="3123" y="2300"/>
                  <a:pt x="3123" y="2299"/>
                </a:cubicBezTo>
                <a:lnTo>
                  <a:pt x="3123" y="2299"/>
                </a:lnTo>
                <a:close/>
                <a:moveTo>
                  <a:pt x="1503" y="2298"/>
                </a:moveTo>
                <a:cubicBezTo>
                  <a:pt x="1502" y="2299"/>
                  <a:pt x="1501" y="2299"/>
                  <a:pt x="1501" y="2300"/>
                </a:cubicBezTo>
                <a:cubicBezTo>
                  <a:pt x="1502" y="2300"/>
                  <a:pt x="1504" y="2301"/>
                  <a:pt x="1504" y="2300"/>
                </a:cubicBezTo>
                <a:lnTo>
                  <a:pt x="1505" y="2299"/>
                </a:lnTo>
                <a:lnTo>
                  <a:pt x="1505" y="2299"/>
                </a:lnTo>
                <a:lnTo>
                  <a:pt x="1505" y="2299"/>
                </a:lnTo>
                <a:lnTo>
                  <a:pt x="1505" y="2299"/>
                </a:lnTo>
                <a:lnTo>
                  <a:pt x="1504" y="2299"/>
                </a:lnTo>
                <a:cubicBezTo>
                  <a:pt x="1503" y="2298"/>
                  <a:pt x="1503" y="2298"/>
                  <a:pt x="1503" y="2298"/>
                </a:cubicBezTo>
                <a:close/>
                <a:moveTo>
                  <a:pt x="3019" y="2298"/>
                </a:moveTo>
                <a:cubicBezTo>
                  <a:pt x="3018" y="2298"/>
                  <a:pt x="3017" y="2300"/>
                  <a:pt x="3021" y="2302"/>
                </a:cubicBezTo>
                <a:cubicBezTo>
                  <a:pt x="3020" y="2299"/>
                  <a:pt x="3019" y="2298"/>
                  <a:pt x="3019" y="2298"/>
                </a:cubicBezTo>
                <a:close/>
                <a:moveTo>
                  <a:pt x="3360" y="2298"/>
                </a:moveTo>
                <a:cubicBezTo>
                  <a:pt x="3358" y="2298"/>
                  <a:pt x="3357" y="2299"/>
                  <a:pt x="3357" y="2300"/>
                </a:cubicBezTo>
                <a:lnTo>
                  <a:pt x="3357" y="2301"/>
                </a:lnTo>
                <a:cubicBezTo>
                  <a:pt x="3359" y="2300"/>
                  <a:pt x="3362" y="2302"/>
                  <a:pt x="3361" y="2298"/>
                </a:cubicBezTo>
                <a:cubicBezTo>
                  <a:pt x="3361" y="2298"/>
                  <a:pt x="3360" y="2298"/>
                  <a:pt x="3360" y="2298"/>
                </a:cubicBezTo>
                <a:close/>
                <a:moveTo>
                  <a:pt x="3241" y="2298"/>
                </a:moveTo>
                <a:lnTo>
                  <a:pt x="3242" y="2299"/>
                </a:lnTo>
                <a:lnTo>
                  <a:pt x="3242" y="2299"/>
                </a:lnTo>
                <a:cubicBezTo>
                  <a:pt x="3241" y="2299"/>
                  <a:pt x="3241" y="2298"/>
                  <a:pt x="3241" y="2298"/>
                </a:cubicBezTo>
                <a:lnTo>
                  <a:pt x="3241" y="2298"/>
                </a:lnTo>
                <a:close/>
                <a:moveTo>
                  <a:pt x="2880" y="2298"/>
                </a:moveTo>
                <a:cubicBezTo>
                  <a:pt x="2880" y="2298"/>
                  <a:pt x="2880" y="2298"/>
                  <a:pt x="2879" y="2298"/>
                </a:cubicBezTo>
                <a:cubicBezTo>
                  <a:pt x="2879" y="2301"/>
                  <a:pt x="2879" y="2304"/>
                  <a:pt x="2881" y="2304"/>
                </a:cubicBezTo>
                <a:cubicBezTo>
                  <a:pt x="2881" y="2302"/>
                  <a:pt x="2882" y="2298"/>
                  <a:pt x="2880" y="2298"/>
                </a:cubicBezTo>
                <a:close/>
                <a:moveTo>
                  <a:pt x="3088" y="2298"/>
                </a:moveTo>
                <a:cubicBezTo>
                  <a:pt x="3084" y="2301"/>
                  <a:pt x="3078" y="2295"/>
                  <a:pt x="3077" y="2301"/>
                </a:cubicBezTo>
                <a:lnTo>
                  <a:pt x="3077" y="2301"/>
                </a:lnTo>
                <a:cubicBezTo>
                  <a:pt x="3082" y="2299"/>
                  <a:pt x="3086" y="2303"/>
                  <a:pt x="3088" y="2298"/>
                </a:cubicBezTo>
                <a:close/>
                <a:moveTo>
                  <a:pt x="3228" y="2298"/>
                </a:moveTo>
                <a:lnTo>
                  <a:pt x="3228" y="2298"/>
                </a:lnTo>
                <a:lnTo>
                  <a:pt x="3228" y="2298"/>
                </a:lnTo>
                <a:lnTo>
                  <a:pt x="3228" y="2298"/>
                </a:lnTo>
                <a:close/>
                <a:moveTo>
                  <a:pt x="3257" y="2298"/>
                </a:moveTo>
                <a:lnTo>
                  <a:pt x="3257" y="2300"/>
                </a:lnTo>
                <a:cubicBezTo>
                  <a:pt x="3258" y="2300"/>
                  <a:pt x="3259" y="2300"/>
                  <a:pt x="3259" y="2300"/>
                </a:cubicBezTo>
                <a:lnTo>
                  <a:pt x="3259" y="2298"/>
                </a:lnTo>
                <a:lnTo>
                  <a:pt x="3259" y="2298"/>
                </a:lnTo>
                <a:lnTo>
                  <a:pt x="3259" y="2298"/>
                </a:lnTo>
                <a:lnTo>
                  <a:pt x="3259" y="2298"/>
                </a:lnTo>
                <a:lnTo>
                  <a:pt x="3258" y="2298"/>
                </a:lnTo>
                <a:cubicBezTo>
                  <a:pt x="3258" y="2298"/>
                  <a:pt x="3258" y="2298"/>
                  <a:pt x="3257" y="2298"/>
                </a:cubicBezTo>
                <a:close/>
                <a:moveTo>
                  <a:pt x="3227" y="2297"/>
                </a:moveTo>
                <a:lnTo>
                  <a:pt x="3228" y="2298"/>
                </a:lnTo>
                <a:lnTo>
                  <a:pt x="3228" y="2299"/>
                </a:lnTo>
                <a:cubicBezTo>
                  <a:pt x="3227" y="2300"/>
                  <a:pt x="3226" y="2300"/>
                  <a:pt x="3225" y="2300"/>
                </a:cubicBezTo>
                <a:lnTo>
                  <a:pt x="3225" y="2300"/>
                </a:lnTo>
                <a:lnTo>
                  <a:pt x="3225" y="2299"/>
                </a:lnTo>
                <a:cubicBezTo>
                  <a:pt x="3226" y="2298"/>
                  <a:pt x="3226" y="2298"/>
                  <a:pt x="3227" y="2297"/>
                </a:cubicBezTo>
                <a:lnTo>
                  <a:pt x="3227" y="2297"/>
                </a:lnTo>
                <a:close/>
                <a:moveTo>
                  <a:pt x="1565" y="2296"/>
                </a:moveTo>
                <a:cubicBezTo>
                  <a:pt x="1565" y="2298"/>
                  <a:pt x="1564" y="2299"/>
                  <a:pt x="1564" y="2301"/>
                </a:cubicBezTo>
                <a:lnTo>
                  <a:pt x="1564" y="2301"/>
                </a:lnTo>
                <a:cubicBezTo>
                  <a:pt x="1566" y="2303"/>
                  <a:pt x="1566" y="2296"/>
                  <a:pt x="1565" y="2296"/>
                </a:cubicBezTo>
                <a:close/>
                <a:moveTo>
                  <a:pt x="3371" y="2296"/>
                </a:moveTo>
                <a:cubicBezTo>
                  <a:pt x="3368" y="2297"/>
                  <a:pt x="3365" y="2298"/>
                  <a:pt x="3364" y="2301"/>
                </a:cubicBezTo>
                <a:cubicBezTo>
                  <a:pt x="3367" y="2301"/>
                  <a:pt x="3370" y="2301"/>
                  <a:pt x="3372" y="2299"/>
                </a:cubicBezTo>
                <a:lnTo>
                  <a:pt x="3374" y="2297"/>
                </a:lnTo>
                <a:lnTo>
                  <a:pt x="3374" y="2297"/>
                </a:lnTo>
                <a:lnTo>
                  <a:pt x="3374" y="2297"/>
                </a:lnTo>
                <a:lnTo>
                  <a:pt x="3374" y="2297"/>
                </a:lnTo>
                <a:lnTo>
                  <a:pt x="3373" y="2297"/>
                </a:lnTo>
                <a:cubicBezTo>
                  <a:pt x="3372" y="2297"/>
                  <a:pt x="3371" y="2296"/>
                  <a:pt x="3371" y="2296"/>
                </a:cubicBezTo>
                <a:close/>
                <a:moveTo>
                  <a:pt x="1603" y="2296"/>
                </a:moveTo>
                <a:cubicBezTo>
                  <a:pt x="1603" y="2296"/>
                  <a:pt x="1602" y="2296"/>
                  <a:pt x="1602" y="2296"/>
                </a:cubicBezTo>
                <a:lnTo>
                  <a:pt x="1602" y="2298"/>
                </a:lnTo>
                <a:cubicBezTo>
                  <a:pt x="1603" y="2298"/>
                  <a:pt x="1603" y="2298"/>
                  <a:pt x="1603" y="2299"/>
                </a:cubicBezTo>
                <a:lnTo>
                  <a:pt x="1604" y="2299"/>
                </a:lnTo>
                <a:lnTo>
                  <a:pt x="1604" y="2299"/>
                </a:lnTo>
                <a:lnTo>
                  <a:pt x="1604" y="2299"/>
                </a:lnTo>
                <a:lnTo>
                  <a:pt x="1604" y="2299"/>
                </a:lnTo>
                <a:lnTo>
                  <a:pt x="1604" y="2298"/>
                </a:lnTo>
                <a:cubicBezTo>
                  <a:pt x="1604" y="2297"/>
                  <a:pt x="1604" y="2296"/>
                  <a:pt x="1603" y="2296"/>
                </a:cubicBezTo>
                <a:close/>
                <a:moveTo>
                  <a:pt x="1321" y="2296"/>
                </a:moveTo>
                <a:lnTo>
                  <a:pt x="1321" y="2301"/>
                </a:lnTo>
                <a:cubicBezTo>
                  <a:pt x="1323" y="2301"/>
                  <a:pt x="1325" y="2301"/>
                  <a:pt x="1325" y="2299"/>
                </a:cubicBezTo>
                <a:cubicBezTo>
                  <a:pt x="1323" y="2299"/>
                  <a:pt x="1323" y="2296"/>
                  <a:pt x="1321" y="2296"/>
                </a:cubicBezTo>
                <a:close/>
                <a:moveTo>
                  <a:pt x="1530" y="2296"/>
                </a:moveTo>
                <a:cubicBezTo>
                  <a:pt x="1530" y="2299"/>
                  <a:pt x="1530" y="2301"/>
                  <a:pt x="1528" y="2302"/>
                </a:cubicBezTo>
                <a:cubicBezTo>
                  <a:pt x="1530" y="2303"/>
                  <a:pt x="1530" y="2310"/>
                  <a:pt x="1527" y="2310"/>
                </a:cubicBezTo>
                <a:cubicBezTo>
                  <a:pt x="1524" y="2310"/>
                  <a:pt x="1525" y="2304"/>
                  <a:pt x="1522" y="2305"/>
                </a:cubicBezTo>
                <a:cubicBezTo>
                  <a:pt x="1522" y="2309"/>
                  <a:pt x="1520" y="2309"/>
                  <a:pt x="1522" y="2312"/>
                </a:cubicBezTo>
                <a:cubicBezTo>
                  <a:pt x="1524" y="2312"/>
                  <a:pt x="1527" y="2312"/>
                  <a:pt x="1530" y="2312"/>
                </a:cubicBezTo>
                <a:cubicBezTo>
                  <a:pt x="1530" y="2310"/>
                  <a:pt x="1529" y="2307"/>
                  <a:pt x="1531" y="2308"/>
                </a:cubicBezTo>
                <a:cubicBezTo>
                  <a:pt x="1533" y="2308"/>
                  <a:pt x="1538" y="2306"/>
                  <a:pt x="1538" y="2309"/>
                </a:cubicBezTo>
                <a:cubicBezTo>
                  <a:pt x="1537" y="2309"/>
                  <a:pt x="1536" y="2310"/>
                  <a:pt x="1535" y="2311"/>
                </a:cubicBezTo>
                <a:cubicBezTo>
                  <a:pt x="1538" y="2311"/>
                  <a:pt x="1537" y="2314"/>
                  <a:pt x="1539" y="2315"/>
                </a:cubicBezTo>
                <a:cubicBezTo>
                  <a:pt x="1541" y="2309"/>
                  <a:pt x="1545" y="2319"/>
                  <a:pt x="1546" y="2321"/>
                </a:cubicBezTo>
                <a:cubicBezTo>
                  <a:pt x="1553" y="2321"/>
                  <a:pt x="1565" y="2325"/>
                  <a:pt x="1562" y="2329"/>
                </a:cubicBezTo>
                <a:cubicBezTo>
                  <a:pt x="1566" y="2330"/>
                  <a:pt x="1570" y="2330"/>
                  <a:pt x="1571" y="2333"/>
                </a:cubicBezTo>
                <a:cubicBezTo>
                  <a:pt x="1575" y="2333"/>
                  <a:pt x="1574" y="2327"/>
                  <a:pt x="1578" y="2328"/>
                </a:cubicBezTo>
                <a:cubicBezTo>
                  <a:pt x="1579" y="2325"/>
                  <a:pt x="1577" y="2320"/>
                  <a:pt x="1579" y="2319"/>
                </a:cubicBezTo>
                <a:cubicBezTo>
                  <a:pt x="1580" y="2323"/>
                  <a:pt x="1579" y="2326"/>
                  <a:pt x="1578" y="2330"/>
                </a:cubicBezTo>
                <a:cubicBezTo>
                  <a:pt x="1581" y="2330"/>
                  <a:pt x="1581" y="2326"/>
                  <a:pt x="1585" y="2328"/>
                </a:cubicBezTo>
                <a:cubicBezTo>
                  <a:pt x="1586" y="2325"/>
                  <a:pt x="1584" y="2320"/>
                  <a:pt x="1586" y="2319"/>
                </a:cubicBezTo>
                <a:cubicBezTo>
                  <a:pt x="1585" y="2327"/>
                  <a:pt x="1590" y="2330"/>
                  <a:pt x="1594" y="2332"/>
                </a:cubicBezTo>
                <a:cubicBezTo>
                  <a:pt x="1595" y="2330"/>
                  <a:pt x="1593" y="2327"/>
                  <a:pt x="1596" y="2328"/>
                </a:cubicBezTo>
                <a:cubicBezTo>
                  <a:pt x="1603" y="2333"/>
                  <a:pt x="1612" y="2333"/>
                  <a:pt x="1619" y="2328"/>
                </a:cubicBezTo>
                <a:cubicBezTo>
                  <a:pt x="1617" y="2333"/>
                  <a:pt x="1622" y="2332"/>
                  <a:pt x="1622" y="2337"/>
                </a:cubicBezTo>
                <a:cubicBezTo>
                  <a:pt x="1626" y="2335"/>
                  <a:pt x="1627" y="2336"/>
                  <a:pt x="1633" y="2338"/>
                </a:cubicBezTo>
                <a:cubicBezTo>
                  <a:pt x="1632" y="2341"/>
                  <a:pt x="1626" y="2338"/>
                  <a:pt x="1626" y="2342"/>
                </a:cubicBezTo>
                <a:cubicBezTo>
                  <a:pt x="1630" y="2342"/>
                  <a:pt x="1640" y="2343"/>
                  <a:pt x="1643" y="2348"/>
                </a:cubicBezTo>
                <a:cubicBezTo>
                  <a:pt x="1647" y="2342"/>
                  <a:pt x="1655" y="2346"/>
                  <a:pt x="1659" y="2341"/>
                </a:cubicBezTo>
                <a:cubicBezTo>
                  <a:pt x="1658" y="2348"/>
                  <a:pt x="1661" y="2352"/>
                  <a:pt x="1665" y="2353"/>
                </a:cubicBezTo>
                <a:cubicBezTo>
                  <a:pt x="1667" y="2347"/>
                  <a:pt x="1672" y="2345"/>
                  <a:pt x="1676" y="2340"/>
                </a:cubicBezTo>
                <a:cubicBezTo>
                  <a:pt x="1678" y="2344"/>
                  <a:pt x="1683" y="2340"/>
                  <a:pt x="1687" y="2339"/>
                </a:cubicBezTo>
                <a:cubicBezTo>
                  <a:pt x="1687" y="2346"/>
                  <a:pt x="1695" y="2345"/>
                  <a:pt x="1696" y="2349"/>
                </a:cubicBezTo>
                <a:cubicBezTo>
                  <a:pt x="1706" y="2350"/>
                  <a:pt x="1716" y="2355"/>
                  <a:pt x="1724" y="2348"/>
                </a:cubicBezTo>
                <a:cubicBezTo>
                  <a:pt x="1724" y="2351"/>
                  <a:pt x="1727" y="2350"/>
                  <a:pt x="1727" y="2354"/>
                </a:cubicBezTo>
                <a:cubicBezTo>
                  <a:pt x="1731" y="2354"/>
                  <a:pt x="1734" y="2347"/>
                  <a:pt x="1730" y="2345"/>
                </a:cubicBezTo>
                <a:cubicBezTo>
                  <a:pt x="1733" y="2345"/>
                  <a:pt x="1732" y="2341"/>
                  <a:pt x="1734" y="2340"/>
                </a:cubicBezTo>
                <a:cubicBezTo>
                  <a:pt x="1737" y="2341"/>
                  <a:pt x="1736" y="2346"/>
                  <a:pt x="1741" y="2346"/>
                </a:cubicBezTo>
                <a:cubicBezTo>
                  <a:pt x="1742" y="2345"/>
                  <a:pt x="1746" y="2345"/>
                  <a:pt x="1748" y="2343"/>
                </a:cubicBezTo>
                <a:cubicBezTo>
                  <a:pt x="1747" y="2344"/>
                  <a:pt x="1744" y="2340"/>
                  <a:pt x="1747" y="2340"/>
                </a:cubicBezTo>
                <a:cubicBezTo>
                  <a:pt x="1749" y="2341"/>
                  <a:pt x="1750" y="2342"/>
                  <a:pt x="1752" y="2343"/>
                </a:cubicBezTo>
                <a:cubicBezTo>
                  <a:pt x="1753" y="2340"/>
                  <a:pt x="1754" y="2337"/>
                  <a:pt x="1757" y="2337"/>
                </a:cubicBezTo>
                <a:cubicBezTo>
                  <a:pt x="1757" y="2343"/>
                  <a:pt x="1757" y="2349"/>
                  <a:pt x="1758" y="2355"/>
                </a:cubicBezTo>
                <a:cubicBezTo>
                  <a:pt x="1763" y="2351"/>
                  <a:pt x="1757" y="2340"/>
                  <a:pt x="1761" y="2339"/>
                </a:cubicBezTo>
                <a:cubicBezTo>
                  <a:pt x="1767" y="2341"/>
                  <a:pt x="1760" y="2344"/>
                  <a:pt x="1764" y="2346"/>
                </a:cubicBezTo>
                <a:cubicBezTo>
                  <a:pt x="1764" y="2345"/>
                  <a:pt x="1767" y="2345"/>
                  <a:pt x="1767" y="2346"/>
                </a:cubicBezTo>
                <a:cubicBezTo>
                  <a:pt x="1764" y="2346"/>
                  <a:pt x="1763" y="2347"/>
                  <a:pt x="1764" y="2350"/>
                </a:cubicBezTo>
                <a:cubicBezTo>
                  <a:pt x="1767" y="2346"/>
                  <a:pt x="1781" y="2344"/>
                  <a:pt x="1777" y="2353"/>
                </a:cubicBezTo>
                <a:cubicBezTo>
                  <a:pt x="1780" y="2352"/>
                  <a:pt x="1779" y="2356"/>
                  <a:pt x="1782" y="2355"/>
                </a:cubicBezTo>
                <a:lnTo>
                  <a:pt x="1782" y="2346"/>
                </a:lnTo>
                <a:cubicBezTo>
                  <a:pt x="1785" y="2347"/>
                  <a:pt x="1785" y="2345"/>
                  <a:pt x="1788" y="2345"/>
                </a:cubicBezTo>
                <a:cubicBezTo>
                  <a:pt x="1787" y="2347"/>
                  <a:pt x="1788" y="2350"/>
                  <a:pt x="1789" y="2351"/>
                </a:cubicBezTo>
                <a:cubicBezTo>
                  <a:pt x="1794" y="2343"/>
                  <a:pt x="1798" y="2348"/>
                  <a:pt x="1805" y="2343"/>
                </a:cubicBezTo>
                <a:cubicBezTo>
                  <a:pt x="1805" y="2346"/>
                  <a:pt x="1804" y="2349"/>
                  <a:pt x="1803" y="2351"/>
                </a:cubicBezTo>
                <a:cubicBezTo>
                  <a:pt x="1805" y="2353"/>
                  <a:pt x="1808" y="2353"/>
                  <a:pt x="1812" y="2351"/>
                </a:cubicBezTo>
                <a:cubicBezTo>
                  <a:pt x="1813" y="2348"/>
                  <a:pt x="1808" y="2348"/>
                  <a:pt x="1811" y="2347"/>
                </a:cubicBezTo>
                <a:cubicBezTo>
                  <a:pt x="1813" y="2347"/>
                  <a:pt x="1815" y="2347"/>
                  <a:pt x="1817" y="2347"/>
                </a:cubicBezTo>
                <a:cubicBezTo>
                  <a:pt x="1816" y="2349"/>
                  <a:pt x="1815" y="2350"/>
                  <a:pt x="1814" y="2352"/>
                </a:cubicBezTo>
                <a:cubicBezTo>
                  <a:pt x="1816" y="2352"/>
                  <a:pt x="1819" y="2352"/>
                  <a:pt x="1821" y="2352"/>
                </a:cubicBezTo>
                <a:cubicBezTo>
                  <a:pt x="1821" y="2348"/>
                  <a:pt x="1823" y="2344"/>
                  <a:pt x="1828" y="2345"/>
                </a:cubicBezTo>
                <a:cubicBezTo>
                  <a:pt x="1828" y="2347"/>
                  <a:pt x="1828" y="2350"/>
                  <a:pt x="1829" y="2350"/>
                </a:cubicBezTo>
                <a:cubicBezTo>
                  <a:pt x="1829" y="2344"/>
                  <a:pt x="1834" y="2345"/>
                  <a:pt x="1837" y="2344"/>
                </a:cubicBezTo>
                <a:cubicBezTo>
                  <a:pt x="1839" y="2347"/>
                  <a:pt x="1839" y="2352"/>
                  <a:pt x="1842" y="2354"/>
                </a:cubicBezTo>
                <a:cubicBezTo>
                  <a:pt x="1845" y="2353"/>
                  <a:pt x="1844" y="2349"/>
                  <a:pt x="1848" y="2350"/>
                </a:cubicBezTo>
                <a:cubicBezTo>
                  <a:pt x="1850" y="2355"/>
                  <a:pt x="1844" y="2351"/>
                  <a:pt x="1845" y="2355"/>
                </a:cubicBezTo>
                <a:cubicBezTo>
                  <a:pt x="1850" y="2356"/>
                  <a:pt x="1850" y="2352"/>
                  <a:pt x="1855" y="2353"/>
                </a:cubicBezTo>
                <a:cubicBezTo>
                  <a:pt x="1856" y="2355"/>
                  <a:pt x="1857" y="2356"/>
                  <a:pt x="1857" y="2359"/>
                </a:cubicBezTo>
                <a:cubicBezTo>
                  <a:pt x="1862" y="2359"/>
                  <a:pt x="1866" y="2357"/>
                  <a:pt x="1866" y="2354"/>
                </a:cubicBezTo>
                <a:cubicBezTo>
                  <a:pt x="1872" y="2361"/>
                  <a:pt x="1887" y="2354"/>
                  <a:pt x="1894" y="2359"/>
                </a:cubicBezTo>
                <a:cubicBezTo>
                  <a:pt x="1898" y="2357"/>
                  <a:pt x="1904" y="2351"/>
                  <a:pt x="1910" y="2355"/>
                </a:cubicBezTo>
                <a:cubicBezTo>
                  <a:pt x="1908" y="2356"/>
                  <a:pt x="1904" y="2359"/>
                  <a:pt x="1906" y="2361"/>
                </a:cubicBezTo>
                <a:cubicBezTo>
                  <a:pt x="1912" y="2359"/>
                  <a:pt x="1914" y="2360"/>
                  <a:pt x="1920" y="2363"/>
                </a:cubicBezTo>
                <a:cubicBezTo>
                  <a:pt x="1923" y="2361"/>
                  <a:pt x="1924" y="2358"/>
                  <a:pt x="1926" y="2356"/>
                </a:cubicBezTo>
                <a:cubicBezTo>
                  <a:pt x="1926" y="2360"/>
                  <a:pt x="1932" y="2357"/>
                  <a:pt x="1935" y="2358"/>
                </a:cubicBezTo>
                <a:cubicBezTo>
                  <a:pt x="1932" y="2355"/>
                  <a:pt x="1934" y="2353"/>
                  <a:pt x="1932" y="2347"/>
                </a:cubicBezTo>
                <a:cubicBezTo>
                  <a:pt x="1936" y="2347"/>
                  <a:pt x="1940" y="2347"/>
                  <a:pt x="1943" y="2347"/>
                </a:cubicBezTo>
                <a:cubicBezTo>
                  <a:pt x="1943" y="2350"/>
                  <a:pt x="1945" y="2357"/>
                  <a:pt x="1941" y="2356"/>
                </a:cubicBezTo>
                <a:cubicBezTo>
                  <a:pt x="1943" y="2359"/>
                  <a:pt x="1942" y="2365"/>
                  <a:pt x="1946" y="2365"/>
                </a:cubicBezTo>
                <a:cubicBezTo>
                  <a:pt x="1950" y="2362"/>
                  <a:pt x="1947" y="2360"/>
                  <a:pt x="1948" y="2357"/>
                </a:cubicBezTo>
                <a:cubicBezTo>
                  <a:pt x="1956" y="2358"/>
                  <a:pt x="1963" y="2360"/>
                  <a:pt x="1970" y="2362"/>
                </a:cubicBezTo>
                <a:cubicBezTo>
                  <a:pt x="1971" y="2358"/>
                  <a:pt x="1966" y="2360"/>
                  <a:pt x="1967" y="2356"/>
                </a:cubicBezTo>
                <a:cubicBezTo>
                  <a:pt x="1968" y="2357"/>
                  <a:pt x="1971" y="2353"/>
                  <a:pt x="1972" y="2356"/>
                </a:cubicBezTo>
                <a:cubicBezTo>
                  <a:pt x="1970" y="2356"/>
                  <a:pt x="1969" y="2357"/>
                  <a:pt x="1969" y="2358"/>
                </a:cubicBezTo>
                <a:cubicBezTo>
                  <a:pt x="1974" y="2358"/>
                  <a:pt x="1980" y="2362"/>
                  <a:pt x="1983" y="2357"/>
                </a:cubicBezTo>
                <a:lnTo>
                  <a:pt x="1983" y="2363"/>
                </a:lnTo>
                <a:cubicBezTo>
                  <a:pt x="1981" y="2362"/>
                  <a:pt x="1980" y="2361"/>
                  <a:pt x="1978" y="2361"/>
                </a:cubicBezTo>
                <a:cubicBezTo>
                  <a:pt x="1978" y="2363"/>
                  <a:pt x="1977" y="2363"/>
                  <a:pt x="1977" y="2365"/>
                </a:cubicBezTo>
                <a:cubicBezTo>
                  <a:pt x="1979" y="2366"/>
                  <a:pt x="1982" y="2367"/>
                  <a:pt x="1983" y="2363"/>
                </a:cubicBezTo>
                <a:cubicBezTo>
                  <a:pt x="1992" y="2362"/>
                  <a:pt x="2002" y="2367"/>
                  <a:pt x="2007" y="2375"/>
                </a:cubicBezTo>
                <a:cubicBezTo>
                  <a:pt x="2007" y="2367"/>
                  <a:pt x="2010" y="2377"/>
                  <a:pt x="2012" y="2374"/>
                </a:cubicBezTo>
                <a:cubicBezTo>
                  <a:pt x="2011" y="2373"/>
                  <a:pt x="2013" y="2365"/>
                  <a:pt x="2011" y="2365"/>
                </a:cubicBezTo>
                <a:cubicBezTo>
                  <a:pt x="2010" y="2368"/>
                  <a:pt x="2005" y="2369"/>
                  <a:pt x="2005" y="2365"/>
                </a:cubicBezTo>
                <a:cubicBezTo>
                  <a:pt x="2011" y="2366"/>
                  <a:pt x="2011" y="2362"/>
                  <a:pt x="2017" y="2363"/>
                </a:cubicBezTo>
                <a:cubicBezTo>
                  <a:pt x="2018" y="2367"/>
                  <a:pt x="2019" y="2370"/>
                  <a:pt x="2023" y="2370"/>
                </a:cubicBezTo>
                <a:cubicBezTo>
                  <a:pt x="2026" y="2369"/>
                  <a:pt x="2025" y="2364"/>
                  <a:pt x="2030" y="2366"/>
                </a:cubicBezTo>
                <a:cubicBezTo>
                  <a:pt x="2028" y="2368"/>
                  <a:pt x="2028" y="2370"/>
                  <a:pt x="2030" y="2372"/>
                </a:cubicBezTo>
                <a:cubicBezTo>
                  <a:pt x="2040" y="2368"/>
                  <a:pt x="2027" y="2358"/>
                  <a:pt x="2033" y="2352"/>
                </a:cubicBezTo>
                <a:cubicBezTo>
                  <a:pt x="2036" y="2352"/>
                  <a:pt x="2040" y="2352"/>
                  <a:pt x="2043" y="2353"/>
                </a:cubicBezTo>
                <a:cubicBezTo>
                  <a:pt x="2042" y="2354"/>
                  <a:pt x="2041" y="2356"/>
                  <a:pt x="2040" y="2356"/>
                </a:cubicBezTo>
                <a:cubicBezTo>
                  <a:pt x="2041" y="2353"/>
                  <a:pt x="2031" y="2353"/>
                  <a:pt x="2032" y="2356"/>
                </a:cubicBezTo>
                <a:cubicBezTo>
                  <a:pt x="2032" y="2359"/>
                  <a:pt x="2036" y="2357"/>
                  <a:pt x="2038" y="2357"/>
                </a:cubicBezTo>
                <a:cubicBezTo>
                  <a:pt x="2037" y="2362"/>
                  <a:pt x="2041" y="2362"/>
                  <a:pt x="2040" y="2368"/>
                </a:cubicBezTo>
                <a:cubicBezTo>
                  <a:pt x="2049" y="2370"/>
                  <a:pt x="2042" y="2355"/>
                  <a:pt x="2049" y="2355"/>
                </a:cubicBezTo>
                <a:lnTo>
                  <a:pt x="2049" y="2363"/>
                </a:lnTo>
                <a:cubicBezTo>
                  <a:pt x="2051" y="2363"/>
                  <a:pt x="2053" y="2363"/>
                  <a:pt x="2055" y="2363"/>
                </a:cubicBezTo>
                <a:cubicBezTo>
                  <a:pt x="2056" y="2360"/>
                  <a:pt x="2054" y="2355"/>
                  <a:pt x="2056" y="2355"/>
                </a:cubicBezTo>
                <a:cubicBezTo>
                  <a:pt x="2057" y="2359"/>
                  <a:pt x="2056" y="2362"/>
                  <a:pt x="2055" y="2366"/>
                </a:cubicBezTo>
                <a:cubicBezTo>
                  <a:pt x="2058" y="2366"/>
                  <a:pt x="2061" y="2366"/>
                  <a:pt x="2064" y="2366"/>
                </a:cubicBezTo>
                <a:cubicBezTo>
                  <a:pt x="2064" y="2362"/>
                  <a:pt x="2064" y="2357"/>
                  <a:pt x="2066" y="2356"/>
                </a:cubicBezTo>
                <a:cubicBezTo>
                  <a:pt x="2064" y="2356"/>
                  <a:pt x="2064" y="2358"/>
                  <a:pt x="2061" y="2357"/>
                </a:cubicBezTo>
                <a:lnTo>
                  <a:pt x="2061" y="2348"/>
                </a:lnTo>
                <a:cubicBezTo>
                  <a:pt x="2063" y="2348"/>
                  <a:pt x="2066" y="2350"/>
                  <a:pt x="2066" y="2347"/>
                </a:cubicBezTo>
                <a:cubicBezTo>
                  <a:pt x="2062" y="2343"/>
                  <a:pt x="2060" y="2336"/>
                  <a:pt x="2066" y="2332"/>
                </a:cubicBezTo>
                <a:cubicBezTo>
                  <a:pt x="2066" y="2332"/>
                  <a:pt x="2066" y="2333"/>
                  <a:pt x="2066" y="2333"/>
                </a:cubicBezTo>
                <a:cubicBezTo>
                  <a:pt x="2066" y="2335"/>
                  <a:pt x="2068" y="2337"/>
                  <a:pt x="2070" y="2337"/>
                </a:cubicBezTo>
                <a:cubicBezTo>
                  <a:pt x="2070" y="2330"/>
                  <a:pt x="2081" y="2333"/>
                  <a:pt x="2080" y="2328"/>
                </a:cubicBezTo>
                <a:cubicBezTo>
                  <a:pt x="2082" y="2328"/>
                  <a:pt x="2080" y="2332"/>
                  <a:pt x="2081" y="2333"/>
                </a:cubicBezTo>
                <a:cubicBezTo>
                  <a:pt x="2083" y="2333"/>
                  <a:pt x="2086" y="2333"/>
                  <a:pt x="2089" y="2333"/>
                </a:cubicBezTo>
                <a:cubicBezTo>
                  <a:pt x="2089" y="2332"/>
                  <a:pt x="2088" y="2330"/>
                  <a:pt x="2090" y="2330"/>
                </a:cubicBezTo>
                <a:cubicBezTo>
                  <a:pt x="2092" y="2330"/>
                  <a:pt x="2091" y="2334"/>
                  <a:pt x="2093" y="2333"/>
                </a:cubicBezTo>
                <a:cubicBezTo>
                  <a:pt x="2094" y="2331"/>
                  <a:pt x="2099" y="2327"/>
                  <a:pt x="2096" y="2323"/>
                </a:cubicBezTo>
                <a:cubicBezTo>
                  <a:pt x="2095" y="2330"/>
                  <a:pt x="2082" y="2329"/>
                  <a:pt x="2080" y="2324"/>
                </a:cubicBezTo>
                <a:cubicBezTo>
                  <a:pt x="2079" y="2332"/>
                  <a:pt x="2069" y="2327"/>
                  <a:pt x="2068" y="2324"/>
                </a:cubicBezTo>
                <a:cubicBezTo>
                  <a:pt x="2067" y="2325"/>
                  <a:pt x="2067" y="2328"/>
                  <a:pt x="2065" y="2328"/>
                </a:cubicBezTo>
                <a:cubicBezTo>
                  <a:pt x="2058" y="2324"/>
                  <a:pt x="2055" y="2329"/>
                  <a:pt x="2048" y="2324"/>
                </a:cubicBezTo>
                <a:cubicBezTo>
                  <a:pt x="2038" y="2331"/>
                  <a:pt x="2023" y="2323"/>
                  <a:pt x="2011" y="2324"/>
                </a:cubicBezTo>
                <a:cubicBezTo>
                  <a:pt x="1988" y="2327"/>
                  <a:pt x="1957" y="2325"/>
                  <a:pt x="1929" y="2325"/>
                </a:cubicBezTo>
                <a:cubicBezTo>
                  <a:pt x="1892" y="2324"/>
                  <a:pt x="1854" y="2323"/>
                  <a:pt x="1818" y="2322"/>
                </a:cubicBezTo>
                <a:cubicBezTo>
                  <a:pt x="1796" y="2321"/>
                  <a:pt x="1774" y="2319"/>
                  <a:pt x="1756" y="2311"/>
                </a:cubicBezTo>
                <a:cubicBezTo>
                  <a:pt x="1755" y="2315"/>
                  <a:pt x="1751" y="2316"/>
                  <a:pt x="1746" y="2316"/>
                </a:cubicBezTo>
                <a:cubicBezTo>
                  <a:pt x="1743" y="2315"/>
                  <a:pt x="1744" y="2310"/>
                  <a:pt x="1741" y="2309"/>
                </a:cubicBezTo>
                <a:cubicBezTo>
                  <a:pt x="1741" y="2311"/>
                  <a:pt x="1742" y="2316"/>
                  <a:pt x="1740" y="2316"/>
                </a:cubicBezTo>
                <a:cubicBezTo>
                  <a:pt x="1737" y="2313"/>
                  <a:pt x="1731" y="2313"/>
                  <a:pt x="1728" y="2317"/>
                </a:cubicBezTo>
                <a:cubicBezTo>
                  <a:pt x="1726" y="2312"/>
                  <a:pt x="1718" y="2313"/>
                  <a:pt x="1715" y="2315"/>
                </a:cubicBezTo>
                <a:cubicBezTo>
                  <a:pt x="1694" y="2307"/>
                  <a:pt x="1674" y="2316"/>
                  <a:pt x="1649" y="2308"/>
                </a:cubicBezTo>
                <a:lnTo>
                  <a:pt x="1649" y="2308"/>
                </a:lnTo>
                <a:cubicBezTo>
                  <a:pt x="1641" y="2316"/>
                  <a:pt x="1630" y="2306"/>
                  <a:pt x="1622" y="2305"/>
                </a:cubicBezTo>
                <a:cubicBezTo>
                  <a:pt x="1623" y="2303"/>
                  <a:pt x="1625" y="2302"/>
                  <a:pt x="1625" y="2298"/>
                </a:cubicBezTo>
                <a:cubicBezTo>
                  <a:pt x="1620" y="2298"/>
                  <a:pt x="1619" y="2301"/>
                  <a:pt x="1615" y="2299"/>
                </a:cubicBezTo>
                <a:cubicBezTo>
                  <a:pt x="1612" y="2300"/>
                  <a:pt x="1616" y="2303"/>
                  <a:pt x="1614" y="2304"/>
                </a:cubicBezTo>
                <a:cubicBezTo>
                  <a:pt x="1610" y="2305"/>
                  <a:pt x="1609" y="2306"/>
                  <a:pt x="1607" y="2303"/>
                </a:cubicBezTo>
                <a:cubicBezTo>
                  <a:pt x="1607" y="2303"/>
                  <a:pt x="1607" y="2303"/>
                  <a:pt x="1607" y="2304"/>
                </a:cubicBezTo>
                <a:cubicBezTo>
                  <a:pt x="1606" y="2306"/>
                  <a:pt x="1605" y="2308"/>
                  <a:pt x="1603" y="2307"/>
                </a:cubicBezTo>
                <a:cubicBezTo>
                  <a:pt x="1601" y="2304"/>
                  <a:pt x="1604" y="2301"/>
                  <a:pt x="1603" y="2301"/>
                </a:cubicBezTo>
                <a:cubicBezTo>
                  <a:pt x="1601" y="2304"/>
                  <a:pt x="1598" y="2302"/>
                  <a:pt x="1594" y="2302"/>
                </a:cubicBezTo>
                <a:cubicBezTo>
                  <a:pt x="1594" y="2305"/>
                  <a:pt x="1598" y="2303"/>
                  <a:pt x="1596" y="2307"/>
                </a:cubicBezTo>
                <a:cubicBezTo>
                  <a:pt x="1594" y="2307"/>
                  <a:pt x="1590" y="2309"/>
                  <a:pt x="1587" y="2306"/>
                </a:cubicBezTo>
                <a:cubicBezTo>
                  <a:pt x="1587" y="2305"/>
                  <a:pt x="1587" y="2304"/>
                  <a:pt x="1586" y="2304"/>
                </a:cubicBezTo>
                <a:cubicBezTo>
                  <a:pt x="1586" y="2306"/>
                  <a:pt x="1588" y="2312"/>
                  <a:pt x="1585" y="2312"/>
                </a:cubicBezTo>
                <a:cubicBezTo>
                  <a:pt x="1583" y="2312"/>
                  <a:pt x="1579" y="2313"/>
                  <a:pt x="1578" y="2311"/>
                </a:cubicBezTo>
                <a:cubicBezTo>
                  <a:pt x="1578" y="2309"/>
                  <a:pt x="1580" y="2309"/>
                  <a:pt x="1580" y="2308"/>
                </a:cubicBezTo>
                <a:cubicBezTo>
                  <a:pt x="1574" y="2306"/>
                  <a:pt x="1567" y="2307"/>
                  <a:pt x="1561" y="2310"/>
                </a:cubicBezTo>
                <a:cubicBezTo>
                  <a:pt x="1560" y="2307"/>
                  <a:pt x="1556" y="2307"/>
                  <a:pt x="1557" y="2301"/>
                </a:cubicBezTo>
                <a:cubicBezTo>
                  <a:pt x="1552" y="2304"/>
                  <a:pt x="1545" y="2303"/>
                  <a:pt x="1539" y="2308"/>
                </a:cubicBezTo>
                <a:cubicBezTo>
                  <a:pt x="1538" y="2307"/>
                  <a:pt x="1535" y="2307"/>
                  <a:pt x="1535" y="2304"/>
                </a:cubicBezTo>
                <a:cubicBezTo>
                  <a:pt x="1536" y="2302"/>
                  <a:pt x="1533" y="2297"/>
                  <a:pt x="1530" y="2296"/>
                </a:cubicBezTo>
                <a:close/>
                <a:moveTo>
                  <a:pt x="1574" y="2295"/>
                </a:moveTo>
                <a:cubicBezTo>
                  <a:pt x="1573" y="2297"/>
                  <a:pt x="1572" y="2297"/>
                  <a:pt x="1573" y="2300"/>
                </a:cubicBezTo>
                <a:lnTo>
                  <a:pt x="1573" y="2300"/>
                </a:lnTo>
                <a:cubicBezTo>
                  <a:pt x="1573" y="2301"/>
                  <a:pt x="1579" y="2302"/>
                  <a:pt x="1580" y="2300"/>
                </a:cubicBezTo>
                <a:cubicBezTo>
                  <a:pt x="1576" y="2300"/>
                  <a:pt x="1577" y="2296"/>
                  <a:pt x="1574" y="2295"/>
                </a:cubicBezTo>
                <a:close/>
                <a:moveTo>
                  <a:pt x="2408" y="2295"/>
                </a:moveTo>
                <a:lnTo>
                  <a:pt x="2408" y="2295"/>
                </a:lnTo>
                <a:cubicBezTo>
                  <a:pt x="2408" y="2298"/>
                  <a:pt x="2405" y="2298"/>
                  <a:pt x="2404" y="2299"/>
                </a:cubicBezTo>
                <a:cubicBezTo>
                  <a:pt x="2406" y="2299"/>
                  <a:pt x="2408" y="2299"/>
                  <a:pt x="2409" y="2299"/>
                </a:cubicBezTo>
                <a:cubicBezTo>
                  <a:pt x="2409" y="2297"/>
                  <a:pt x="2411" y="2296"/>
                  <a:pt x="2408" y="2295"/>
                </a:cubicBezTo>
                <a:close/>
                <a:moveTo>
                  <a:pt x="1490" y="2295"/>
                </a:moveTo>
                <a:cubicBezTo>
                  <a:pt x="1489" y="2298"/>
                  <a:pt x="1489" y="2301"/>
                  <a:pt x="1486" y="2299"/>
                </a:cubicBezTo>
                <a:cubicBezTo>
                  <a:pt x="1484" y="2302"/>
                  <a:pt x="1486" y="2302"/>
                  <a:pt x="1484" y="2304"/>
                </a:cubicBezTo>
                <a:cubicBezTo>
                  <a:pt x="1486" y="2304"/>
                  <a:pt x="1487" y="2304"/>
                  <a:pt x="1489" y="2305"/>
                </a:cubicBezTo>
                <a:lnTo>
                  <a:pt x="1491" y="2306"/>
                </a:lnTo>
                <a:lnTo>
                  <a:pt x="1491" y="2306"/>
                </a:lnTo>
                <a:lnTo>
                  <a:pt x="1491" y="2306"/>
                </a:lnTo>
                <a:lnTo>
                  <a:pt x="1491" y="2306"/>
                </a:lnTo>
                <a:lnTo>
                  <a:pt x="1490" y="2302"/>
                </a:lnTo>
                <a:cubicBezTo>
                  <a:pt x="1490" y="2299"/>
                  <a:pt x="1491" y="2298"/>
                  <a:pt x="1490" y="2295"/>
                </a:cubicBezTo>
                <a:close/>
                <a:moveTo>
                  <a:pt x="2825" y="2295"/>
                </a:moveTo>
                <a:cubicBezTo>
                  <a:pt x="2822" y="2294"/>
                  <a:pt x="2822" y="2297"/>
                  <a:pt x="2821" y="2299"/>
                </a:cubicBezTo>
                <a:cubicBezTo>
                  <a:pt x="2822" y="2300"/>
                  <a:pt x="2824" y="2300"/>
                  <a:pt x="2826" y="2299"/>
                </a:cubicBezTo>
                <a:lnTo>
                  <a:pt x="2826" y="2299"/>
                </a:lnTo>
                <a:cubicBezTo>
                  <a:pt x="2826" y="2297"/>
                  <a:pt x="2825" y="2297"/>
                  <a:pt x="2825" y="2295"/>
                </a:cubicBezTo>
                <a:close/>
                <a:moveTo>
                  <a:pt x="2956" y="2295"/>
                </a:moveTo>
                <a:cubicBezTo>
                  <a:pt x="2956" y="2295"/>
                  <a:pt x="2956" y="2296"/>
                  <a:pt x="2955" y="2296"/>
                </a:cubicBezTo>
                <a:cubicBezTo>
                  <a:pt x="2955" y="2297"/>
                  <a:pt x="2956" y="2298"/>
                  <a:pt x="2957" y="2298"/>
                </a:cubicBezTo>
                <a:cubicBezTo>
                  <a:pt x="2957" y="2297"/>
                  <a:pt x="2957" y="2295"/>
                  <a:pt x="2956" y="2295"/>
                </a:cubicBezTo>
                <a:close/>
                <a:moveTo>
                  <a:pt x="1588" y="2295"/>
                </a:moveTo>
                <a:cubicBezTo>
                  <a:pt x="1588" y="2296"/>
                  <a:pt x="1587" y="2299"/>
                  <a:pt x="1589" y="2299"/>
                </a:cubicBezTo>
                <a:lnTo>
                  <a:pt x="1589" y="2299"/>
                </a:lnTo>
                <a:cubicBezTo>
                  <a:pt x="1590" y="2298"/>
                  <a:pt x="1590" y="2295"/>
                  <a:pt x="1588" y="2295"/>
                </a:cubicBezTo>
                <a:close/>
                <a:moveTo>
                  <a:pt x="1453" y="2294"/>
                </a:moveTo>
                <a:cubicBezTo>
                  <a:pt x="1451" y="2294"/>
                  <a:pt x="1450" y="2295"/>
                  <a:pt x="1450" y="2297"/>
                </a:cubicBezTo>
                <a:cubicBezTo>
                  <a:pt x="1453" y="2296"/>
                  <a:pt x="1459" y="2299"/>
                  <a:pt x="1458" y="2295"/>
                </a:cubicBezTo>
                <a:cubicBezTo>
                  <a:pt x="1457" y="2295"/>
                  <a:pt x="1455" y="2295"/>
                  <a:pt x="1453" y="2294"/>
                </a:cubicBezTo>
                <a:close/>
                <a:moveTo>
                  <a:pt x="1542" y="2294"/>
                </a:moveTo>
                <a:cubicBezTo>
                  <a:pt x="1542" y="2295"/>
                  <a:pt x="1542" y="2297"/>
                  <a:pt x="1541" y="2297"/>
                </a:cubicBezTo>
                <a:cubicBezTo>
                  <a:pt x="1545" y="2297"/>
                  <a:pt x="1545" y="2301"/>
                  <a:pt x="1549" y="2301"/>
                </a:cubicBezTo>
                <a:lnTo>
                  <a:pt x="1549" y="2297"/>
                </a:lnTo>
                <a:cubicBezTo>
                  <a:pt x="1547" y="2296"/>
                  <a:pt x="1545" y="2295"/>
                  <a:pt x="1542" y="2294"/>
                </a:cubicBezTo>
                <a:close/>
                <a:moveTo>
                  <a:pt x="1131" y="2294"/>
                </a:moveTo>
                <a:cubicBezTo>
                  <a:pt x="1129" y="2294"/>
                  <a:pt x="1127" y="2294"/>
                  <a:pt x="1127" y="2296"/>
                </a:cubicBezTo>
                <a:cubicBezTo>
                  <a:pt x="1128" y="2298"/>
                  <a:pt x="1135" y="2298"/>
                  <a:pt x="1136" y="2296"/>
                </a:cubicBezTo>
                <a:lnTo>
                  <a:pt x="1136" y="2296"/>
                </a:lnTo>
                <a:cubicBezTo>
                  <a:pt x="1136" y="2295"/>
                  <a:pt x="1134" y="2294"/>
                  <a:pt x="1131" y="2294"/>
                </a:cubicBezTo>
                <a:close/>
                <a:moveTo>
                  <a:pt x="3303" y="2293"/>
                </a:moveTo>
                <a:cubicBezTo>
                  <a:pt x="3303" y="2293"/>
                  <a:pt x="3303" y="2294"/>
                  <a:pt x="3303" y="2294"/>
                </a:cubicBezTo>
                <a:lnTo>
                  <a:pt x="3303" y="2296"/>
                </a:lnTo>
                <a:cubicBezTo>
                  <a:pt x="3303" y="2296"/>
                  <a:pt x="3303" y="2296"/>
                  <a:pt x="3303" y="2297"/>
                </a:cubicBezTo>
                <a:lnTo>
                  <a:pt x="3306" y="2297"/>
                </a:lnTo>
                <a:lnTo>
                  <a:pt x="3306" y="2297"/>
                </a:lnTo>
                <a:cubicBezTo>
                  <a:pt x="3306" y="2297"/>
                  <a:pt x="3306" y="2296"/>
                  <a:pt x="3307" y="2296"/>
                </a:cubicBezTo>
                <a:lnTo>
                  <a:pt x="3307" y="2294"/>
                </a:lnTo>
                <a:cubicBezTo>
                  <a:pt x="3306" y="2294"/>
                  <a:pt x="3306" y="2294"/>
                  <a:pt x="3306" y="2293"/>
                </a:cubicBezTo>
                <a:lnTo>
                  <a:pt x="3303" y="2293"/>
                </a:lnTo>
                <a:close/>
                <a:moveTo>
                  <a:pt x="3257" y="2292"/>
                </a:moveTo>
                <a:lnTo>
                  <a:pt x="3257" y="2292"/>
                </a:lnTo>
                <a:cubicBezTo>
                  <a:pt x="3256" y="2294"/>
                  <a:pt x="3257" y="2295"/>
                  <a:pt x="3259" y="2295"/>
                </a:cubicBezTo>
                <a:cubicBezTo>
                  <a:pt x="3259" y="2294"/>
                  <a:pt x="3260" y="2294"/>
                  <a:pt x="3260" y="2293"/>
                </a:cubicBezTo>
                <a:cubicBezTo>
                  <a:pt x="3258" y="2293"/>
                  <a:pt x="3258" y="2292"/>
                  <a:pt x="3257" y="2292"/>
                </a:cubicBezTo>
                <a:close/>
                <a:moveTo>
                  <a:pt x="1498" y="2292"/>
                </a:moveTo>
                <a:cubicBezTo>
                  <a:pt x="1498" y="2292"/>
                  <a:pt x="1497" y="2292"/>
                  <a:pt x="1497" y="2292"/>
                </a:cubicBezTo>
                <a:cubicBezTo>
                  <a:pt x="1498" y="2294"/>
                  <a:pt x="1498" y="2296"/>
                  <a:pt x="1497" y="2298"/>
                </a:cubicBezTo>
                <a:cubicBezTo>
                  <a:pt x="1500" y="2300"/>
                  <a:pt x="1500" y="2292"/>
                  <a:pt x="1498" y="2292"/>
                </a:cubicBezTo>
                <a:close/>
                <a:moveTo>
                  <a:pt x="1469" y="2292"/>
                </a:moveTo>
                <a:lnTo>
                  <a:pt x="1469" y="2294"/>
                </a:lnTo>
                <a:lnTo>
                  <a:pt x="1471" y="2294"/>
                </a:lnTo>
                <a:lnTo>
                  <a:pt x="1471" y="2292"/>
                </a:lnTo>
                <a:lnTo>
                  <a:pt x="1469" y="2292"/>
                </a:lnTo>
                <a:close/>
                <a:moveTo>
                  <a:pt x="3386" y="2292"/>
                </a:moveTo>
                <a:cubicBezTo>
                  <a:pt x="3386" y="2291"/>
                  <a:pt x="3385" y="2292"/>
                  <a:pt x="3384" y="2293"/>
                </a:cubicBezTo>
                <a:cubicBezTo>
                  <a:pt x="3387" y="2295"/>
                  <a:pt x="3387" y="2292"/>
                  <a:pt x="3386" y="2292"/>
                </a:cubicBezTo>
                <a:close/>
                <a:moveTo>
                  <a:pt x="3078" y="2291"/>
                </a:moveTo>
                <a:lnTo>
                  <a:pt x="3078" y="2295"/>
                </a:lnTo>
                <a:cubicBezTo>
                  <a:pt x="3078" y="2296"/>
                  <a:pt x="3079" y="2296"/>
                  <a:pt x="3080" y="2296"/>
                </a:cubicBezTo>
                <a:lnTo>
                  <a:pt x="3080" y="2291"/>
                </a:lnTo>
                <a:lnTo>
                  <a:pt x="3078" y="2291"/>
                </a:lnTo>
                <a:close/>
                <a:moveTo>
                  <a:pt x="3223" y="2290"/>
                </a:moveTo>
                <a:cubicBezTo>
                  <a:pt x="3222" y="2290"/>
                  <a:pt x="3220" y="2292"/>
                  <a:pt x="3223" y="2295"/>
                </a:cubicBezTo>
                <a:cubicBezTo>
                  <a:pt x="3226" y="2291"/>
                  <a:pt x="3225" y="2290"/>
                  <a:pt x="3223" y="2290"/>
                </a:cubicBezTo>
                <a:close/>
                <a:moveTo>
                  <a:pt x="1293" y="2290"/>
                </a:moveTo>
                <a:cubicBezTo>
                  <a:pt x="1290" y="2290"/>
                  <a:pt x="1293" y="2293"/>
                  <a:pt x="1295" y="2290"/>
                </a:cubicBezTo>
                <a:cubicBezTo>
                  <a:pt x="1294" y="2290"/>
                  <a:pt x="1294" y="2290"/>
                  <a:pt x="1293" y="2290"/>
                </a:cubicBezTo>
                <a:close/>
                <a:moveTo>
                  <a:pt x="3322" y="2288"/>
                </a:moveTo>
                <a:lnTo>
                  <a:pt x="3322" y="2288"/>
                </a:lnTo>
                <a:lnTo>
                  <a:pt x="3322" y="2290"/>
                </a:lnTo>
                <a:cubicBezTo>
                  <a:pt x="3322" y="2291"/>
                  <a:pt x="3323" y="2292"/>
                  <a:pt x="3324" y="2292"/>
                </a:cubicBezTo>
                <a:lnTo>
                  <a:pt x="3324" y="2290"/>
                </a:lnTo>
                <a:cubicBezTo>
                  <a:pt x="3323" y="2290"/>
                  <a:pt x="3323" y="2289"/>
                  <a:pt x="3323" y="2289"/>
                </a:cubicBezTo>
                <a:lnTo>
                  <a:pt x="3322" y="2288"/>
                </a:lnTo>
                <a:lnTo>
                  <a:pt x="3322" y="2288"/>
                </a:lnTo>
                <a:lnTo>
                  <a:pt x="3322" y="2288"/>
                </a:lnTo>
                <a:close/>
                <a:moveTo>
                  <a:pt x="3093" y="2288"/>
                </a:moveTo>
                <a:cubicBezTo>
                  <a:pt x="3090" y="2289"/>
                  <a:pt x="3090" y="2292"/>
                  <a:pt x="3088" y="2295"/>
                </a:cubicBezTo>
                <a:cubicBezTo>
                  <a:pt x="3092" y="2294"/>
                  <a:pt x="3092" y="2297"/>
                  <a:pt x="3094" y="2295"/>
                </a:cubicBezTo>
                <a:lnTo>
                  <a:pt x="3093" y="2295"/>
                </a:lnTo>
                <a:cubicBezTo>
                  <a:pt x="3094" y="2292"/>
                  <a:pt x="3092" y="2292"/>
                  <a:pt x="3093" y="2288"/>
                </a:cubicBezTo>
                <a:close/>
                <a:moveTo>
                  <a:pt x="3141" y="2288"/>
                </a:moveTo>
                <a:cubicBezTo>
                  <a:pt x="3136" y="2287"/>
                  <a:pt x="3140" y="2297"/>
                  <a:pt x="3142" y="2293"/>
                </a:cubicBezTo>
                <a:lnTo>
                  <a:pt x="3142" y="2293"/>
                </a:lnTo>
                <a:cubicBezTo>
                  <a:pt x="3141" y="2292"/>
                  <a:pt x="3140" y="2290"/>
                  <a:pt x="3141" y="2288"/>
                </a:cubicBezTo>
                <a:close/>
                <a:moveTo>
                  <a:pt x="3356" y="2288"/>
                </a:moveTo>
                <a:cubicBezTo>
                  <a:pt x="3353" y="2288"/>
                  <a:pt x="3351" y="2295"/>
                  <a:pt x="3354" y="2296"/>
                </a:cubicBezTo>
                <a:cubicBezTo>
                  <a:pt x="3354" y="2293"/>
                  <a:pt x="3358" y="2296"/>
                  <a:pt x="3358" y="2294"/>
                </a:cubicBezTo>
                <a:lnTo>
                  <a:pt x="3358" y="2294"/>
                </a:lnTo>
                <a:lnTo>
                  <a:pt x="3359" y="2294"/>
                </a:lnTo>
                <a:lnTo>
                  <a:pt x="3358" y="2293"/>
                </a:lnTo>
                <a:lnTo>
                  <a:pt x="3358" y="2294"/>
                </a:lnTo>
                <a:lnTo>
                  <a:pt x="3357" y="2294"/>
                </a:lnTo>
                <a:cubicBezTo>
                  <a:pt x="3355" y="2293"/>
                  <a:pt x="3359" y="2289"/>
                  <a:pt x="3356" y="2288"/>
                </a:cubicBezTo>
                <a:close/>
                <a:moveTo>
                  <a:pt x="3161" y="2288"/>
                </a:moveTo>
                <a:cubicBezTo>
                  <a:pt x="3157" y="2287"/>
                  <a:pt x="3157" y="2292"/>
                  <a:pt x="3156" y="2294"/>
                </a:cubicBezTo>
                <a:cubicBezTo>
                  <a:pt x="3159" y="2295"/>
                  <a:pt x="3159" y="2293"/>
                  <a:pt x="3162" y="2293"/>
                </a:cubicBezTo>
                <a:cubicBezTo>
                  <a:pt x="3161" y="2290"/>
                  <a:pt x="3162" y="2290"/>
                  <a:pt x="3161" y="2288"/>
                </a:cubicBezTo>
                <a:lnTo>
                  <a:pt x="3161" y="2288"/>
                </a:lnTo>
                <a:close/>
                <a:moveTo>
                  <a:pt x="3289" y="2288"/>
                </a:moveTo>
                <a:cubicBezTo>
                  <a:pt x="3288" y="2288"/>
                  <a:pt x="3288" y="2288"/>
                  <a:pt x="3288" y="2289"/>
                </a:cubicBezTo>
                <a:lnTo>
                  <a:pt x="3286" y="2289"/>
                </a:lnTo>
                <a:cubicBezTo>
                  <a:pt x="3286" y="2292"/>
                  <a:pt x="3289" y="2292"/>
                  <a:pt x="3291" y="2294"/>
                </a:cubicBezTo>
                <a:cubicBezTo>
                  <a:pt x="3291" y="2292"/>
                  <a:pt x="3294" y="2293"/>
                  <a:pt x="3293" y="2290"/>
                </a:cubicBezTo>
                <a:cubicBezTo>
                  <a:pt x="3292" y="2289"/>
                  <a:pt x="3291" y="2289"/>
                  <a:pt x="3290" y="2289"/>
                </a:cubicBezTo>
                <a:lnTo>
                  <a:pt x="3290" y="2289"/>
                </a:lnTo>
                <a:cubicBezTo>
                  <a:pt x="3289" y="2288"/>
                  <a:pt x="3289" y="2288"/>
                  <a:pt x="3289" y="2288"/>
                </a:cubicBezTo>
                <a:close/>
                <a:moveTo>
                  <a:pt x="3315" y="2288"/>
                </a:moveTo>
                <a:cubicBezTo>
                  <a:pt x="3313" y="2288"/>
                  <a:pt x="3312" y="2289"/>
                  <a:pt x="3313" y="2291"/>
                </a:cubicBezTo>
                <a:cubicBezTo>
                  <a:pt x="3314" y="2291"/>
                  <a:pt x="3314" y="2292"/>
                  <a:pt x="3317" y="2292"/>
                </a:cubicBezTo>
                <a:lnTo>
                  <a:pt x="3317" y="2288"/>
                </a:lnTo>
                <a:cubicBezTo>
                  <a:pt x="3316" y="2287"/>
                  <a:pt x="3315" y="2287"/>
                  <a:pt x="3315" y="2288"/>
                </a:cubicBezTo>
                <a:close/>
                <a:moveTo>
                  <a:pt x="1258" y="2285"/>
                </a:moveTo>
                <a:cubicBezTo>
                  <a:pt x="1258" y="2285"/>
                  <a:pt x="1257" y="2285"/>
                  <a:pt x="1256" y="2285"/>
                </a:cubicBezTo>
                <a:lnTo>
                  <a:pt x="1257" y="2285"/>
                </a:lnTo>
                <a:cubicBezTo>
                  <a:pt x="1256" y="2289"/>
                  <a:pt x="1262" y="2290"/>
                  <a:pt x="1263" y="2287"/>
                </a:cubicBezTo>
                <a:cubicBezTo>
                  <a:pt x="1261" y="2287"/>
                  <a:pt x="1260" y="2285"/>
                  <a:pt x="1258" y="2285"/>
                </a:cubicBezTo>
                <a:close/>
                <a:moveTo>
                  <a:pt x="3335" y="2285"/>
                </a:moveTo>
                <a:lnTo>
                  <a:pt x="3335" y="2285"/>
                </a:lnTo>
                <a:lnTo>
                  <a:pt x="3335" y="2285"/>
                </a:lnTo>
                <a:lnTo>
                  <a:pt x="3335" y="2285"/>
                </a:lnTo>
                <a:close/>
                <a:moveTo>
                  <a:pt x="3061" y="2285"/>
                </a:moveTo>
                <a:lnTo>
                  <a:pt x="3061" y="2285"/>
                </a:lnTo>
                <a:cubicBezTo>
                  <a:pt x="3060" y="2288"/>
                  <a:pt x="3061" y="2289"/>
                  <a:pt x="3064" y="2288"/>
                </a:cubicBezTo>
                <a:lnTo>
                  <a:pt x="3064" y="2285"/>
                </a:lnTo>
                <a:cubicBezTo>
                  <a:pt x="3063" y="2285"/>
                  <a:pt x="3062" y="2285"/>
                  <a:pt x="3061" y="2285"/>
                </a:cubicBezTo>
                <a:close/>
                <a:moveTo>
                  <a:pt x="1307" y="2285"/>
                </a:moveTo>
                <a:cubicBezTo>
                  <a:pt x="1306" y="2286"/>
                  <a:pt x="1305" y="2292"/>
                  <a:pt x="1309" y="2290"/>
                </a:cubicBezTo>
                <a:cubicBezTo>
                  <a:pt x="1308" y="2288"/>
                  <a:pt x="1308" y="2286"/>
                  <a:pt x="1307" y="2285"/>
                </a:cubicBezTo>
                <a:lnTo>
                  <a:pt x="1307" y="2285"/>
                </a:lnTo>
                <a:close/>
                <a:moveTo>
                  <a:pt x="3349" y="2284"/>
                </a:moveTo>
                <a:cubicBezTo>
                  <a:pt x="3348" y="2284"/>
                  <a:pt x="3348" y="2284"/>
                  <a:pt x="3348" y="2284"/>
                </a:cubicBezTo>
                <a:cubicBezTo>
                  <a:pt x="3347" y="2284"/>
                  <a:pt x="3347" y="2287"/>
                  <a:pt x="3348" y="2287"/>
                </a:cubicBezTo>
                <a:lnTo>
                  <a:pt x="3348" y="2288"/>
                </a:lnTo>
                <a:cubicBezTo>
                  <a:pt x="3350" y="2288"/>
                  <a:pt x="3350" y="2284"/>
                  <a:pt x="3349" y="2284"/>
                </a:cubicBezTo>
                <a:close/>
                <a:moveTo>
                  <a:pt x="3280" y="2283"/>
                </a:moveTo>
                <a:cubicBezTo>
                  <a:pt x="3279" y="2283"/>
                  <a:pt x="3278" y="2283"/>
                  <a:pt x="3278" y="2286"/>
                </a:cubicBezTo>
                <a:cubicBezTo>
                  <a:pt x="3278" y="2288"/>
                  <a:pt x="3283" y="2287"/>
                  <a:pt x="3283" y="2285"/>
                </a:cubicBezTo>
                <a:lnTo>
                  <a:pt x="3283" y="2284"/>
                </a:lnTo>
                <a:cubicBezTo>
                  <a:pt x="3283" y="2284"/>
                  <a:pt x="3281" y="2283"/>
                  <a:pt x="3280" y="2283"/>
                </a:cubicBezTo>
                <a:close/>
                <a:moveTo>
                  <a:pt x="3351" y="2283"/>
                </a:moveTo>
                <a:cubicBezTo>
                  <a:pt x="3350" y="2283"/>
                  <a:pt x="3350" y="2287"/>
                  <a:pt x="3354" y="2285"/>
                </a:cubicBezTo>
                <a:cubicBezTo>
                  <a:pt x="3353" y="2283"/>
                  <a:pt x="3352" y="2283"/>
                  <a:pt x="3351" y="2283"/>
                </a:cubicBezTo>
                <a:close/>
                <a:moveTo>
                  <a:pt x="3212" y="2283"/>
                </a:moveTo>
                <a:cubicBezTo>
                  <a:pt x="3211" y="2283"/>
                  <a:pt x="3211" y="2283"/>
                  <a:pt x="3210" y="2284"/>
                </a:cubicBezTo>
                <a:lnTo>
                  <a:pt x="3209" y="2285"/>
                </a:lnTo>
                <a:lnTo>
                  <a:pt x="3209" y="2285"/>
                </a:lnTo>
                <a:lnTo>
                  <a:pt x="3209" y="2285"/>
                </a:lnTo>
                <a:lnTo>
                  <a:pt x="3209" y="2285"/>
                </a:lnTo>
                <a:lnTo>
                  <a:pt x="3211" y="2285"/>
                </a:lnTo>
                <a:cubicBezTo>
                  <a:pt x="3212" y="2287"/>
                  <a:pt x="3212" y="2289"/>
                  <a:pt x="3213" y="2290"/>
                </a:cubicBezTo>
                <a:cubicBezTo>
                  <a:pt x="3213" y="2289"/>
                  <a:pt x="3214" y="2289"/>
                  <a:pt x="3215" y="2289"/>
                </a:cubicBezTo>
                <a:cubicBezTo>
                  <a:pt x="3215" y="2287"/>
                  <a:pt x="3215" y="2285"/>
                  <a:pt x="3216" y="2284"/>
                </a:cubicBezTo>
                <a:cubicBezTo>
                  <a:pt x="3214" y="2284"/>
                  <a:pt x="3213" y="2283"/>
                  <a:pt x="3212" y="2283"/>
                </a:cubicBezTo>
                <a:close/>
                <a:moveTo>
                  <a:pt x="3272" y="2283"/>
                </a:moveTo>
                <a:lnTo>
                  <a:pt x="3272" y="2286"/>
                </a:lnTo>
                <a:cubicBezTo>
                  <a:pt x="3273" y="2286"/>
                  <a:pt x="3273" y="2286"/>
                  <a:pt x="3274" y="2286"/>
                </a:cubicBezTo>
                <a:lnTo>
                  <a:pt x="3274" y="2283"/>
                </a:lnTo>
                <a:cubicBezTo>
                  <a:pt x="3273" y="2283"/>
                  <a:pt x="3273" y="2283"/>
                  <a:pt x="3272" y="2283"/>
                </a:cubicBezTo>
                <a:close/>
                <a:moveTo>
                  <a:pt x="3084" y="2283"/>
                </a:moveTo>
                <a:cubicBezTo>
                  <a:pt x="3082" y="2285"/>
                  <a:pt x="3084" y="2288"/>
                  <a:pt x="3087" y="2288"/>
                </a:cubicBezTo>
                <a:lnTo>
                  <a:pt x="3087" y="2288"/>
                </a:lnTo>
                <a:cubicBezTo>
                  <a:pt x="3087" y="2288"/>
                  <a:pt x="3087" y="2287"/>
                  <a:pt x="3087" y="2287"/>
                </a:cubicBezTo>
                <a:cubicBezTo>
                  <a:pt x="3087" y="2285"/>
                  <a:pt x="3086" y="2283"/>
                  <a:pt x="3084" y="2283"/>
                </a:cubicBezTo>
                <a:close/>
                <a:moveTo>
                  <a:pt x="3045" y="2283"/>
                </a:moveTo>
                <a:lnTo>
                  <a:pt x="3045" y="2285"/>
                </a:lnTo>
                <a:cubicBezTo>
                  <a:pt x="3046" y="2285"/>
                  <a:pt x="3047" y="2285"/>
                  <a:pt x="3047" y="2285"/>
                </a:cubicBezTo>
                <a:lnTo>
                  <a:pt x="3048" y="2283"/>
                </a:lnTo>
                <a:cubicBezTo>
                  <a:pt x="3047" y="2283"/>
                  <a:pt x="3046" y="2283"/>
                  <a:pt x="3045" y="2283"/>
                </a:cubicBezTo>
                <a:close/>
                <a:moveTo>
                  <a:pt x="3122" y="2282"/>
                </a:moveTo>
                <a:cubicBezTo>
                  <a:pt x="3123" y="2286"/>
                  <a:pt x="3127" y="2287"/>
                  <a:pt x="3128" y="2286"/>
                </a:cubicBezTo>
                <a:lnTo>
                  <a:pt x="3128" y="2283"/>
                </a:lnTo>
                <a:lnTo>
                  <a:pt x="3122" y="2282"/>
                </a:lnTo>
                <a:close/>
                <a:moveTo>
                  <a:pt x="3070" y="2282"/>
                </a:moveTo>
                <a:lnTo>
                  <a:pt x="3070" y="2284"/>
                </a:lnTo>
                <a:lnTo>
                  <a:pt x="3073" y="2284"/>
                </a:lnTo>
                <a:lnTo>
                  <a:pt x="3073" y="2282"/>
                </a:lnTo>
                <a:cubicBezTo>
                  <a:pt x="3072" y="2282"/>
                  <a:pt x="3071" y="2282"/>
                  <a:pt x="3070" y="2282"/>
                </a:cubicBezTo>
                <a:close/>
                <a:moveTo>
                  <a:pt x="3078" y="2281"/>
                </a:moveTo>
                <a:cubicBezTo>
                  <a:pt x="3078" y="2283"/>
                  <a:pt x="3076" y="2288"/>
                  <a:pt x="3080" y="2287"/>
                </a:cubicBezTo>
                <a:lnTo>
                  <a:pt x="3080" y="2287"/>
                </a:lnTo>
                <a:cubicBezTo>
                  <a:pt x="3080" y="2284"/>
                  <a:pt x="3080" y="2282"/>
                  <a:pt x="3078" y="2281"/>
                </a:cubicBezTo>
                <a:close/>
                <a:moveTo>
                  <a:pt x="1316" y="2281"/>
                </a:moveTo>
                <a:cubicBezTo>
                  <a:pt x="1316" y="2281"/>
                  <a:pt x="1316" y="2281"/>
                  <a:pt x="1315" y="2282"/>
                </a:cubicBezTo>
                <a:lnTo>
                  <a:pt x="1315" y="2285"/>
                </a:lnTo>
                <a:cubicBezTo>
                  <a:pt x="1318" y="2286"/>
                  <a:pt x="1318" y="2281"/>
                  <a:pt x="1316" y="2281"/>
                </a:cubicBezTo>
                <a:close/>
                <a:moveTo>
                  <a:pt x="3261" y="2280"/>
                </a:moveTo>
                <a:cubicBezTo>
                  <a:pt x="3260" y="2280"/>
                  <a:pt x="3260" y="2281"/>
                  <a:pt x="3259" y="2281"/>
                </a:cubicBezTo>
                <a:lnTo>
                  <a:pt x="3259" y="2285"/>
                </a:lnTo>
                <a:cubicBezTo>
                  <a:pt x="3260" y="2285"/>
                  <a:pt x="3261" y="2285"/>
                  <a:pt x="3262" y="2285"/>
                </a:cubicBezTo>
                <a:lnTo>
                  <a:pt x="3262" y="2285"/>
                </a:lnTo>
                <a:cubicBezTo>
                  <a:pt x="3262" y="2283"/>
                  <a:pt x="3262" y="2281"/>
                  <a:pt x="3261" y="2280"/>
                </a:cubicBezTo>
                <a:close/>
                <a:moveTo>
                  <a:pt x="1407" y="2280"/>
                </a:moveTo>
                <a:cubicBezTo>
                  <a:pt x="1409" y="2287"/>
                  <a:pt x="1407" y="2280"/>
                  <a:pt x="1404" y="2283"/>
                </a:cubicBezTo>
                <a:cubicBezTo>
                  <a:pt x="1406" y="2285"/>
                  <a:pt x="1403" y="2292"/>
                  <a:pt x="1407" y="2292"/>
                </a:cubicBezTo>
                <a:cubicBezTo>
                  <a:pt x="1404" y="2294"/>
                  <a:pt x="1400" y="2289"/>
                  <a:pt x="1398" y="2287"/>
                </a:cubicBezTo>
                <a:cubicBezTo>
                  <a:pt x="1397" y="2288"/>
                  <a:pt x="1397" y="2289"/>
                  <a:pt x="1396" y="2290"/>
                </a:cubicBezTo>
                <a:cubicBezTo>
                  <a:pt x="1394" y="2287"/>
                  <a:pt x="1391" y="2288"/>
                  <a:pt x="1386" y="2287"/>
                </a:cubicBezTo>
                <a:cubicBezTo>
                  <a:pt x="1387" y="2296"/>
                  <a:pt x="1381" y="2289"/>
                  <a:pt x="1379" y="2295"/>
                </a:cubicBezTo>
                <a:cubicBezTo>
                  <a:pt x="1382" y="2301"/>
                  <a:pt x="1387" y="2304"/>
                  <a:pt x="1390" y="2308"/>
                </a:cubicBezTo>
                <a:cubicBezTo>
                  <a:pt x="1391" y="2305"/>
                  <a:pt x="1392" y="2296"/>
                  <a:pt x="1395" y="2302"/>
                </a:cubicBezTo>
                <a:cubicBezTo>
                  <a:pt x="1394" y="2299"/>
                  <a:pt x="1393" y="2298"/>
                  <a:pt x="1394" y="2294"/>
                </a:cubicBezTo>
                <a:cubicBezTo>
                  <a:pt x="1402" y="2292"/>
                  <a:pt x="1401" y="2299"/>
                  <a:pt x="1407" y="2296"/>
                </a:cubicBezTo>
                <a:cubicBezTo>
                  <a:pt x="1408" y="2298"/>
                  <a:pt x="1409" y="2300"/>
                  <a:pt x="1410" y="2302"/>
                </a:cubicBezTo>
                <a:cubicBezTo>
                  <a:pt x="1412" y="2302"/>
                  <a:pt x="1415" y="2302"/>
                  <a:pt x="1418" y="2301"/>
                </a:cubicBezTo>
                <a:lnTo>
                  <a:pt x="1418" y="2308"/>
                </a:lnTo>
                <a:lnTo>
                  <a:pt x="1418" y="2308"/>
                </a:lnTo>
                <a:cubicBezTo>
                  <a:pt x="1421" y="2308"/>
                  <a:pt x="1422" y="2313"/>
                  <a:pt x="1423" y="2308"/>
                </a:cubicBezTo>
                <a:cubicBezTo>
                  <a:pt x="1418" y="2310"/>
                  <a:pt x="1421" y="2303"/>
                  <a:pt x="1420" y="2300"/>
                </a:cubicBezTo>
                <a:cubicBezTo>
                  <a:pt x="1418" y="2299"/>
                  <a:pt x="1413" y="2301"/>
                  <a:pt x="1412" y="2299"/>
                </a:cubicBezTo>
                <a:cubicBezTo>
                  <a:pt x="1415" y="2297"/>
                  <a:pt x="1417" y="2294"/>
                  <a:pt x="1419" y="2291"/>
                </a:cubicBezTo>
                <a:cubicBezTo>
                  <a:pt x="1423" y="2295"/>
                  <a:pt x="1429" y="2297"/>
                  <a:pt x="1434" y="2297"/>
                </a:cubicBezTo>
                <a:cubicBezTo>
                  <a:pt x="1433" y="2293"/>
                  <a:pt x="1438" y="2295"/>
                  <a:pt x="1437" y="2291"/>
                </a:cubicBezTo>
                <a:cubicBezTo>
                  <a:pt x="1433" y="2288"/>
                  <a:pt x="1425" y="2282"/>
                  <a:pt x="1423" y="2289"/>
                </a:cubicBezTo>
                <a:cubicBezTo>
                  <a:pt x="1428" y="2289"/>
                  <a:pt x="1430" y="2291"/>
                  <a:pt x="1434" y="2292"/>
                </a:cubicBezTo>
                <a:cubicBezTo>
                  <a:pt x="1427" y="2296"/>
                  <a:pt x="1422" y="2287"/>
                  <a:pt x="1415" y="2291"/>
                </a:cubicBezTo>
                <a:cubicBezTo>
                  <a:pt x="1418" y="2286"/>
                  <a:pt x="1409" y="2285"/>
                  <a:pt x="1412" y="2280"/>
                </a:cubicBezTo>
                <a:lnTo>
                  <a:pt x="1407" y="2280"/>
                </a:lnTo>
                <a:close/>
                <a:moveTo>
                  <a:pt x="1370" y="2280"/>
                </a:moveTo>
                <a:cubicBezTo>
                  <a:pt x="1370" y="2285"/>
                  <a:pt x="1366" y="2291"/>
                  <a:pt x="1368" y="2294"/>
                </a:cubicBezTo>
                <a:lnTo>
                  <a:pt x="1370" y="2295"/>
                </a:lnTo>
                <a:lnTo>
                  <a:pt x="1370" y="2295"/>
                </a:lnTo>
                <a:lnTo>
                  <a:pt x="1370" y="2295"/>
                </a:lnTo>
                <a:lnTo>
                  <a:pt x="1370" y="2295"/>
                </a:lnTo>
                <a:lnTo>
                  <a:pt x="1370" y="2292"/>
                </a:lnTo>
                <a:cubicBezTo>
                  <a:pt x="1370" y="2292"/>
                  <a:pt x="1370" y="2291"/>
                  <a:pt x="1371" y="2291"/>
                </a:cubicBezTo>
                <a:cubicBezTo>
                  <a:pt x="1370" y="2294"/>
                  <a:pt x="1373" y="2295"/>
                  <a:pt x="1375" y="2293"/>
                </a:cubicBezTo>
                <a:cubicBezTo>
                  <a:pt x="1370" y="2292"/>
                  <a:pt x="1374" y="2281"/>
                  <a:pt x="1370" y="2280"/>
                </a:cubicBezTo>
                <a:close/>
                <a:moveTo>
                  <a:pt x="1362" y="2279"/>
                </a:moveTo>
                <a:cubicBezTo>
                  <a:pt x="1358" y="2280"/>
                  <a:pt x="1355" y="2280"/>
                  <a:pt x="1354" y="2284"/>
                </a:cubicBezTo>
                <a:cubicBezTo>
                  <a:pt x="1356" y="2286"/>
                  <a:pt x="1358" y="2287"/>
                  <a:pt x="1359" y="2290"/>
                </a:cubicBezTo>
                <a:cubicBezTo>
                  <a:pt x="1356" y="2291"/>
                  <a:pt x="1359" y="2298"/>
                  <a:pt x="1356" y="2297"/>
                </a:cubicBezTo>
                <a:cubicBezTo>
                  <a:pt x="1355" y="2293"/>
                  <a:pt x="1352" y="2290"/>
                  <a:pt x="1348" y="2290"/>
                </a:cubicBezTo>
                <a:lnTo>
                  <a:pt x="1347" y="2290"/>
                </a:lnTo>
                <a:cubicBezTo>
                  <a:pt x="1348" y="2296"/>
                  <a:pt x="1355" y="2295"/>
                  <a:pt x="1354" y="2302"/>
                </a:cubicBezTo>
                <a:cubicBezTo>
                  <a:pt x="1359" y="2304"/>
                  <a:pt x="1357" y="2298"/>
                  <a:pt x="1361" y="2299"/>
                </a:cubicBezTo>
                <a:cubicBezTo>
                  <a:pt x="1361" y="2296"/>
                  <a:pt x="1359" y="2291"/>
                  <a:pt x="1362" y="2290"/>
                </a:cubicBezTo>
                <a:cubicBezTo>
                  <a:pt x="1362" y="2292"/>
                  <a:pt x="1361" y="2294"/>
                  <a:pt x="1363" y="2295"/>
                </a:cubicBezTo>
                <a:cubicBezTo>
                  <a:pt x="1366" y="2291"/>
                  <a:pt x="1362" y="2285"/>
                  <a:pt x="1362" y="2279"/>
                </a:cubicBezTo>
                <a:close/>
                <a:moveTo>
                  <a:pt x="1320" y="2279"/>
                </a:moveTo>
                <a:cubicBezTo>
                  <a:pt x="1319" y="2283"/>
                  <a:pt x="1321" y="2289"/>
                  <a:pt x="1322" y="2282"/>
                </a:cubicBezTo>
                <a:cubicBezTo>
                  <a:pt x="1329" y="2282"/>
                  <a:pt x="1321" y="2281"/>
                  <a:pt x="1320" y="2280"/>
                </a:cubicBezTo>
                <a:lnTo>
                  <a:pt x="1320" y="2279"/>
                </a:lnTo>
                <a:close/>
                <a:moveTo>
                  <a:pt x="3192" y="2279"/>
                </a:moveTo>
                <a:cubicBezTo>
                  <a:pt x="3193" y="2283"/>
                  <a:pt x="3189" y="2285"/>
                  <a:pt x="3194" y="2286"/>
                </a:cubicBezTo>
                <a:cubicBezTo>
                  <a:pt x="3194" y="2283"/>
                  <a:pt x="3195" y="2279"/>
                  <a:pt x="3192" y="2279"/>
                </a:cubicBezTo>
                <a:lnTo>
                  <a:pt x="3192" y="2279"/>
                </a:lnTo>
                <a:close/>
                <a:moveTo>
                  <a:pt x="3245" y="2278"/>
                </a:moveTo>
                <a:cubicBezTo>
                  <a:pt x="3245" y="2283"/>
                  <a:pt x="3243" y="2283"/>
                  <a:pt x="3245" y="2287"/>
                </a:cubicBezTo>
                <a:cubicBezTo>
                  <a:pt x="3246" y="2287"/>
                  <a:pt x="3247" y="2286"/>
                  <a:pt x="3249" y="2286"/>
                </a:cubicBezTo>
                <a:lnTo>
                  <a:pt x="3249" y="2286"/>
                </a:lnTo>
                <a:cubicBezTo>
                  <a:pt x="3249" y="2281"/>
                  <a:pt x="3246" y="2280"/>
                  <a:pt x="3245" y="2278"/>
                </a:cubicBezTo>
                <a:close/>
                <a:moveTo>
                  <a:pt x="3334" y="2278"/>
                </a:moveTo>
                <a:cubicBezTo>
                  <a:pt x="3334" y="2283"/>
                  <a:pt x="3331" y="2284"/>
                  <a:pt x="3328" y="2281"/>
                </a:cubicBezTo>
                <a:lnTo>
                  <a:pt x="3328" y="2285"/>
                </a:lnTo>
                <a:cubicBezTo>
                  <a:pt x="3331" y="2285"/>
                  <a:pt x="3334" y="2286"/>
                  <a:pt x="3334" y="2290"/>
                </a:cubicBezTo>
                <a:cubicBezTo>
                  <a:pt x="3329" y="2290"/>
                  <a:pt x="3331" y="2298"/>
                  <a:pt x="3328" y="2299"/>
                </a:cubicBezTo>
                <a:cubicBezTo>
                  <a:pt x="3330" y="2301"/>
                  <a:pt x="3332" y="2301"/>
                  <a:pt x="3334" y="2302"/>
                </a:cubicBezTo>
                <a:cubicBezTo>
                  <a:pt x="3335" y="2300"/>
                  <a:pt x="3335" y="2297"/>
                  <a:pt x="3337" y="2296"/>
                </a:cubicBezTo>
                <a:cubicBezTo>
                  <a:pt x="3339" y="2297"/>
                  <a:pt x="3341" y="2299"/>
                  <a:pt x="3339" y="2301"/>
                </a:cubicBezTo>
                <a:cubicBezTo>
                  <a:pt x="3344" y="2301"/>
                  <a:pt x="3350" y="2300"/>
                  <a:pt x="3350" y="2294"/>
                </a:cubicBezTo>
                <a:cubicBezTo>
                  <a:pt x="3348" y="2290"/>
                  <a:pt x="3346" y="2297"/>
                  <a:pt x="3345" y="2294"/>
                </a:cubicBezTo>
                <a:cubicBezTo>
                  <a:pt x="3345" y="2285"/>
                  <a:pt x="3339" y="2290"/>
                  <a:pt x="3336" y="2287"/>
                </a:cubicBezTo>
                <a:lnTo>
                  <a:pt x="3335" y="2285"/>
                </a:lnTo>
                <a:lnTo>
                  <a:pt x="3337" y="2285"/>
                </a:lnTo>
                <a:cubicBezTo>
                  <a:pt x="3340" y="2284"/>
                  <a:pt x="3335" y="2279"/>
                  <a:pt x="3334" y="2278"/>
                </a:cubicBezTo>
                <a:close/>
                <a:moveTo>
                  <a:pt x="1339" y="2277"/>
                </a:moveTo>
                <a:cubicBezTo>
                  <a:pt x="1339" y="2279"/>
                  <a:pt x="1340" y="2281"/>
                  <a:pt x="1338" y="2282"/>
                </a:cubicBezTo>
                <a:cubicBezTo>
                  <a:pt x="1334" y="2272"/>
                  <a:pt x="1322" y="2285"/>
                  <a:pt x="1329" y="2291"/>
                </a:cubicBezTo>
                <a:cubicBezTo>
                  <a:pt x="1329" y="2289"/>
                  <a:pt x="1335" y="2298"/>
                  <a:pt x="1339" y="2297"/>
                </a:cubicBezTo>
                <a:cubicBezTo>
                  <a:pt x="1345" y="2292"/>
                  <a:pt x="1349" y="2286"/>
                  <a:pt x="1353" y="2280"/>
                </a:cubicBezTo>
                <a:cubicBezTo>
                  <a:pt x="1349" y="2282"/>
                  <a:pt x="1343" y="2281"/>
                  <a:pt x="1339" y="2277"/>
                </a:cubicBezTo>
                <a:close/>
                <a:moveTo>
                  <a:pt x="1265" y="2277"/>
                </a:moveTo>
                <a:cubicBezTo>
                  <a:pt x="1264" y="2279"/>
                  <a:pt x="1262" y="2279"/>
                  <a:pt x="1262" y="2281"/>
                </a:cubicBezTo>
                <a:lnTo>
                  <a:pt x="1261" y="2281"/>
                </a:lnTo>
                <a:cubicBezTo>
                  <a:pt x="1262" y="2282"/>
                  <a:pt x="1265" y="2281"/>
                  <a:pt x="1265" y="2284"/>
                </a:cubicBezTo>
                <a:cubicBezTo>
                  <a:pt x="1265" y="2284"/>
                  <a:pt x="1265" y="2284"/>
                  <a:pt x="1266" y="2284"/>
                </a:cubicBezTo>
                <a:cubicBezTo>
                  <a:pt x="1268" y="2284"/>
                  <a:pt x="1269" y="2282"/>
                  <a:pt x="1269" y="2280"/>
                </a:cubicBezTo>
                <a:cubicBezTo>
                  <a:pt x="1268" y="2278"/>
                  <a:pt x="1267" y="2276"/>
                  <a:pt x="1265" y="2277"/>
                </a:cubicBezTo>
                <a:close/>
                <a:moveTo>
                  <a:pt x="1257" y="2277"/>
                </a:moveTo>
                <a:lnTo>
                  <a:pt x="1257" y="2281"/>
                </a:lnTo>
                <a:cubicBezTo>
                  <a:pt x="1255" y="2281"/>
                  <a:pt x="1253" y="2281"/>
                  <a:pt x="1253" y="2282"/>
                </a:cubicBezTo>
                <a:cubicBezTo>
                  <a:pt x="1255" y="2284"/>
                  <a:pt x="1260" y="2284"/>
                  <a:pt x="1260" y="2281"/>
                </a:cubicBezTo>
                <a:cubicBezTo>
                  <a:pt x="1258" y="2281"/>
                  <a:pt x="1259" y="2277"/>
                  <a:pt x="1257" y="2277"/>
                </a:cubicBezTo>
                <a:close/>
                <a:moveTo>
                  <a:pt x="3095" y="2275"/>
                </a:moveTo>
                <a:cubicBezTo>
                  <a:pt x="3093" y="2275"/>
                  <a:pt x="3092" y="2275"/>
                  <a:pt x="3092" y="2277"/>
                </a:cubicBezTo>
                <a:lnTo>
                  <a:pt x="3094" y="2277"/>
                </a:lnTo>
                <a:cubicBezTo>
                  <a:pt x="3094" y="2276"/>
                  <a:pt x="3095" y="2276"/>
                  <a:pt x="3095" y="2275"/>
                </a:cubicBezTo>
                <a:close/>
                <a:moveTo>
                  <a:pt x="3257" y="2274"/>
                </a:moveTo>
                <a:lnTo>
                  <a:pt x="3257" y="2274"/>
                </a:lnTo>
                <a:lnTo>
                  <a:pt x="3257" y="2274"/>
                </a:lnTo>
                <a:lnTo>
                  <a:pt x="3257" y="2275"/>
                </a:lnTo>
                <a:cubicBezTo>
                  <a:pt x="3257" y="2277"/>
                  <a:pt x="3258" y="2277"/>
                  <a:pt x="3260" y="2278"/>
                </a:cubicBezTo>
                <a:lnTo>
                  <a:pt x="3260" y="2274"/>
                </a:lnTo>
                <a:lnTo>
                  <a:pt x="3257" y="2274"/>
                </a:lnTo>
                <a:lnTo>
                  <a:pt x="3257" y="2274"/>
                </a:lnTo>
                <a:close/>
                <a:moveTo>
                  <a:pt x="1019" y="2274"/>
                </a:moveTo>
                <a:cubicBezTo>
                  <a:pt x="1018" y="2280"/>
                  <a:pt x="1023" y="2274"/>
                  <a:pt x="1019" y="2274"/>
                </a:cubicBezTo>
                <a:close/>
                <a:moveTo>
                  <a:pt x="3318" y="2273"/>
                </a:moveTo>
                <a:lnTo>
                  <a:pt x="3318" y="2273"/>
                </a:lnTo>
                <a:lnTo>
                  <a:pt x="3316" y="2274"/>
                </a:lnTo>
                <a:cubicBezTo>
                  <a:pt x="3315" y="2275"/>
                  <a:pt x="3315" y="2275"/>
                  <a:pt x="3314" y="2276"/>
                </a:cubicBezTo>
                <a:lnTo>
                  <a:pt x="3314" y="2274"/>
                </a:lnTo>
                <a:cubicBezTo>
                  <a:pt x="3314" y="2274"/>
                  <a:pt x="3313" y="2274"/>
                  <a:pt x="3312" y="2274"/>
                </a:cubicBezTo>
                <a:cubicBezTo>
                  <a:pt x="3312" y="2275"/>
                  <a:pt x="3311" y="2275"/>
                  <a:pt x="3311" y="2276"/>
                </a:cubicBezTo>
                <a:cubicBezTo>
                  <a:pt x="3312" y="2276"/>
                  <a:pt x="3313" y="2277"/>
                  <a:pt x="3313" y="2277"/>
                </a:cubicBezTo>
                <a:cubicBezTo>
                  <a:pt x="3313" y="2277"/>
                  <a:pt x="3313" y="2278"/>
                  <a:pt x="3313" y="2278"/>
                </a:cubicBezTo>
                <a:cubicBezTo>
                  <a:pt x="3316" y="2279"/>
                  <a:pt x="3319" y="2277"/>
                  <a:pt x="3318" y="2275"/>
                </a:cubicBezTo>
                <a:lnTo>
                  <a:pt x="3318" y="2273"/>
                </a:lnTo>
                <a:lnTo>
                  <a:pt x="3318" y="2273"/>
                </a:lnTo>
                <a:lnTo>
                  <a:pt x="3318" y="2273"/>
                </a:lnTo>
                <a:close/>
                <a:moveTo>
                  <a:pt x="3394" y="2273"/>
                </a:moveTo>
                <a:cubicBezTo>
                  <a:pt x="3394" y="2274"/>
                  <a:pt x="3393" y="2275"/>
                  <a:pt x="3393" y="2276"/>
                </a:cubicBezTo>
                <a:lnTo>
                  <a:pt x="3393" y="2277"/>
                </a:lnTo>
                <a:lnTo>
                  <a:pt x="3392" y="2277"/>
                </a:lnTo>
                <a:lnTo>
                  <a:pt x="3393" y="2277"/>
                </a:lnTo>
                <a:lnTo>
                  <a:pt x="3393" y="2277"/>
                </a:lnTo>
                <a:lnTo>
                  <a:pt x="3393" y="2277"/>
                </a:lnTo>
                <a:cubicBezTo>
                  <a:pt x="3395" y="2277"/>
                  <a:pt x="3395" y="2280"/>
                  <a:pt x="3398" y="2279"/>
                </a:cubicBezTo>
                <a:cubicBezTo>
                  <a:pt x="3399" y="2274"/>
                  <a:pt x="3395" y="2274"/>
                  <a:pt x="3394" y="2273"/>
                </a:cubicBezTo>
                <a:close/>
                <a:moveTo>
                  <a:pt x="1155" y="2271"/>
                </a:moveTo>
                <a:cubicBezTo>
                  <a:pt x="1155" y="2274"/>
                  <a:pt x="1157" y="2277"/>
                  <a:pt x="1160" y="2277"/>
                </a:cubicBezTo>
                <a:lnTo>
                  <a:pt x="1160" y="2271"/>
                </a:lnTo>
                <a:cubicBezTo>
                  <a:pt x="1158" y="2271"/>
                  <a:pt x="1156" y="2271"/>
                  <a:pt x="1155" y="2271"/>
                </a:cubicBezTo>
                <a:close/>
                <a:moveTo>
                  <a:pt x="3327" y="2271"/>
                </a:moveTo>
                <a:cubicBezTo>
                  <a:pt x="3326" y="2272"/>
                  <a:pt x="3325" y="2273"/>
                  <a:pt x="3325" y="2274"/>
                </a:cubicBezTo>
                <a:lnTo>
                  <a:pt x="3324" y="2274"/>
                </a:lnTo>
                <a:lnTo>
                  <a:pt x="3324" y="2279"/>
                </a:lnTo>
                <a:lnTo>
                  <a:pt x="3326" y="2279"/>
                </a:lnTo>
                <a:lnTo>
                  <a:pt x="3326" y="2278"/>
                </a:lnTo>
                <a:lnTo>
                  <a:pt x="3328" y="2278"/>
                </a:lnTo>
                <a:lnTo>
                  <a:pt x="3328" y="2278"/>
                </a:lnTo>
                <a:cubicBezTo>
                  <a:pt x="3329" y="2276"/>
                  <a:pt x="3329" y="2271"/>
                  <a:pt x="3327" y="2271"/>
                </a:cubicBezTo>
                <a:close/>
                <a:moveTo>
                  <a:pt x="3335" y="2271"/>
                </a:moveTo>
                <a:cubicBezTo>
                  <a:pt x="3333" y="2271"/>
                  <a:pt x="3333" y="2276"/>
                  <a:pt x="3335" y="2276"/>
                </a:cubicBezTo>
                <a:cubicBezTo>
                  <a:pt x="3335" y="2274"/>
                  <a:pt x="3336" y="2273"/>
                  <a:pt x="3336" y="2271"/>
                </a:cubicBezTo>
                <a:lnTo>
                  <a:pt x="3336" y="2271"/>
                </a:lnTo>
                <a:cubicBezTo>
                  <a:pt x="3336" y="2271"/>
                  <a:pt x="3335" y="2271"/>
                  <a:pt x="3335" y="2271"/>
                </a:cubicBezTo>
                <a:close/>
                <a:moveTo>
                  <a:pt x="1289" y="2270"/>
                </a:moveTo>
                <a:cubicBezTo>
                  <a:pt x="1287" y="2273"/>
                  <a:pt x="1292" y="2274"/>
                  <a:pt x="1292" y="2272"/>
                </a:cubicBezTo>
                <a:cubicBezTo>
                  <a:pt x="1291" y="2271"/>
                  <a:pt x="1290" y="2270"/>
                  <a:pt x="1289" y="2270"/>
                </a:cubicBezTo>
                <a:close/>
                <a:moveTo>
                  <a:pt x="3128" y="2270"/>
                </a:moveTo>
                <a:cubicBezTo>
                  <a:pt x="3128" y="2270"/>
                  <a:pt x="3128" y="2270"/>
                  <a:pt x="3128" y="2271"/>
                </a:cubicBezTo>
                <a:cubicBezTo>
                  <a:pt x="3129" y="2275"/>
                  <a:pt x="3125" y="2276"/>
                  <a:pt x="3122" y="2273"/>
                </a:cubicBezTo>
                <a:cubicBezTo>
                  <a:pt x="3121" y="2278"/>
                  <a:pt x="3126" y="2276"/>
                  <a:pt x="3127" y="2279"/>
                </a:cubicBezTo>
                <a:lnTo>
                  <a:pt x="3127" y="2278"/>
                </a:lnTo>
                <a:cubicBezTo>
                  <a:pt x="3129" y="2276"/>
                  <a:pt x="3130" y="2273"/>
                  <a:pt x="3132" y="2271"/>
                </a:cubicBezTo>
                <a:cubicBezTo>
                  <a:pt x="3130" y="2272"/>
                  <a:pt x="3129" y="2270"/>
                  <a:pt x="3128" y="2270"/>
                </a:cubicBezTo>
                <a:close/>
                <a:moveTo>
                  <a:pt x="1284" y="2270"/>
                </a:moveTo>
                <a:cubicBezTo>
                  <a:pt x="1285" y="2274"/>
                  <a:pt x="1285" y="2278"/>
                  <a:pt x="1285" y="2282"/>
                </a:cubicBezTo>
                <a:lnTo>
                  <a:pt x="1285" y="2281"/>
                </a:lnTo>
                <a:cubicBezTo>
                  <a:pt x="1289" y="2280"/>
                  <a:pt x="1287" y="2269"/>
                  <a:pt x="1284" y="2270"/>
                </a:cubicBezTo>
                <a:close/>
                <a:moveTo>
                  <a:pt x="3117" y="2269"/>
                </a:moveTo>
                <a:cubicBezTo>
                  <a:pt x="3115" y="2271"/>
                  <a:pt x="3117" y="2275"/>
                  <a:pt x="3120" y="2276"/>
                </a:cubicBezTo>
                <a:lnTo>
                  <a:pt x="3120" y="2270"/>
                </a:lnTo>
                <a:cubicBezTo>
                  <a:pt x="3118" y="2270"/>
                  <a:pt x="3117" y="2270"/>
                  <a:pt x="3117" y="2269"/>
                </a:cubicBezTo>
                <a:close/>
                <a:moveTo>
                  <a:pt x="3192" y="2268"/>
                </a:moveTo>
                <a:cubicBezTo>
                  <a:pt x="3191" y="2268"/>
                  <a:pt x="3189" y="2271"/>
                  <a:pt x="3192" y="2271"/>
                </a:cubicBezTo>
                <a:cubicBezTo>
                  <a:pt x="3193" y="2269"/>
                  <a:pt x="3192" y="2268"/>
                  <a:pt x="3192" y="2268"/>
                </a:cubicBezTo>
                <a:close/>
                <a:moveTo>
                  <a:pt x="1007" y="2267"/>
                </a:moveTo>
                <a:lnTo>
                  <a:pt x="1007" y="2270"/>
                </a:lnTo>
                <a:lnTo>
                  <a:pt x="1007" y="2270"/>
                </a:lnTo>
                <a:lnTo>
                  <a:pt x="1007" y="2270"/>
                </a:lnTo>
                <a:lnTo>
                  <a:pt x="1007" y="2270"/>
                </a:lnTo>
                <a:lnTo>
                  <a:pt x="1009" y="2270"/>
                </a:lnTo>
                <a:cubicBezTo>
                  <a:pt x="1009" y="2269"/>
                  <a:pt x="1010" y="2269"/>
                  <a:pt x="1010" y="2267"/>
                </a:cubicBezTo>
                <a:lnTo>
                  <a:pt x="1007" y="2267"/>
                </a:lnTo>
                <a:close/>
                <a:moveTo>
                  <a:pt x="1163" y="2267"/>
                </a:moveTo>
                <a:cubicBezTo>
                  <a:pt x="1161" y="2269"/>
                  <a:pt x="1161" y="2275"/>
                  <a:pt x="1165" y="2274"/>
                </a:cubicBezTo>
                <a:cubicBezTo>
                  <a:pt x="1166" y="2272"/>
                  <a:pt x="1166" y="2266"/>
                  <a:pt x="1163" y="2267"/>
                </a:cubicBezTo>
                <a:close/>
                <a:moveTo>
                  <a:pt x="3295" y="2258"/>
                </a:moveTo>
                <a:cubicBezTo>
                  <a:pt x="3295" y="2260"/>
                  <a:pt x="3293" y="2260"/>
                  <a:pt x="3293" y="2263"/>
                </a:cubicBezTo>
                <a:cubicBezTo>
                  <a:pt x="3294" y="2263"/>
                  <a:pt x="3294" y="2263"/>
                  <a:pt x="3294" y="2264"/>
                </a:cubicBezTo>
                <a:cubicBezTo>
                  <a:pt x="3297" y="2264"/>
                  <a:pt x="3298" y="2262"/>
                  <a:pt x="3298" y="2261"/>
                </a:cubicBezTo>
                <a:cubicBezTo>
                  <a:pt x="3297" y="2260"/>
                  <a:pt x="3297" y="2259"/>
                  <a:pt x="3295" y="2258"/>
                </a:cubicBezTo>
                <a:lnTo>
                  <a:pt x="3295" y="2258"/>
                </a:lnTo>
                <a:close/>
                <a:moveTo>
                  <a:pt x="3363" y="2254"/>
                </a:moveTo>
                <a:cubicBezTo>
                  <a:pt x="3360" y="2254"/>
                  <a:pt x="3359" y="2256"/>
                  <a:pt x="3358" y="2258"/>
                </a:cubicBezTo>
                <a:cubicBezTo>
                  <a:pt x="3364" y="2261"/>
                  <a:pt x="3368" y="2262"/>
                  <a:pt x="3372" y="2256"/>
                </a:cubicBezTo>
                <a:cubicBezTo>
                  <a:pt x="3368" y="2254"/>
                  <a:pt x="3367" y="2258"/>
                  <a:pt x="3363" y="2258"/>
                </a:cubicBezTo>
                <a:lnTo>
                  <a:pt x="3363" y="2254"/>
                </a:lnTo>
                <a:close/>
                <a:moveTo>
                  <a:pt x="1152" y="2250"/>
                </a:moveTo>
                <a:cubicBezTo>
                  <a:pt x="1155" y="2255"/>
                  <a:pt x="1160" y="2259"/>
                  <a:pt x="1161" y="2267"/>
                </a:cubicBezTo>
                <a:cubicBezTo>
                  <a:pt x="1162" y="2266"/>
                  <a:pt x="1161" y="2263"/>
                  <a:pt x="1162" y="2263"/>
                </a:cubicBezTo>
                <a:lnTo>
                  <a:pt x="1165" y="2263"/>
                </a:lnTo>
                <a:cubicBezTo>
                  <a:pt x="1165" y="2267"/>
                  <a:pt x="1168" y="2269"/>
                  <a:pt x="1169" y="2271"/>
                </a:cubicBezTo>
                <a:cubicBezTo>
                  <a:pt x="1176" y="2271"/>
                  <a:pt x="1181" y="2262"/>
                  <a:pt x="1176" y="2257"/>
                </a:cubicBezTo>
                <a:lnTo>
                  <a:pt x="1176" y="2265"/>
                </a:lnTo>
                <a:cubicBezTo>
                  <a:pt x="1174" y="2263"/>
                  <a:pt x="1170" y="2263"/>
                  <a:pt x="1166" y="2263"/>
                </a:cubicBezTo>
                <a:cubicBezTo>
                  <a:pt x="1163" y="2257"/>
                  <a:pt x="1158" y="2252"/>
                  <a:pt x="1152" y="2250"/>
                </a:cubicBezTo>
                <a:close/>
                <a:moveTo>
                  <a:pt x="3331" y="2244"/>
                </a:moveTo>
                <a:lnTo>
                  <a:pt x="3331" y="2246"/>
                </a:lnTo>
                <a:cubicBezTo>
                  <a:pt x="3332" y="2246"/>
                  <a:pt x="3332" y="2247"/>
                  <a:pt x="3333" y="2247"/>
                </a:cubicBezTo>
                <a:cubicBezTo>
                  <a:pt x="3333" y="2245"/>
                  <a:pt x="3333" y="2243"/>
                  <a:pt x="3331" y="2244"/>
                </a:cubicBezTo>
                <a:close/>
                <a:moveTo>
                  <a:pt x="3301" y="2242"/>
                </a:moveTo>
                <a:lnTo>
                  <a:pt x="3301" y="2242"/>
                </a:lnTo>
                <a:lnTo>
                  <a:pt x="3301" y="2242"/>
                </a:lnTo>
                <a:lnTo>
                  <a:pt x="3301" y="2244"/>
                </a:lnTo>
                <a:cubicBezTo>
                  <a:pt x="3301" y="2245"/>
                  <a:pt x="3302" y="2247"/>
                  <a:pt x="3301" y="2249"/>
                </a:cubicBezTo>
                <a:cubicBezTo>
                  <a:pt x="3306" y="2250"/>
                  <a:pt x="3301" y="2245"/>
                  <a:pt x="3303" y="2242"/>
                </a:cubicBezTo>
                <a:lnTo>
                  <a:pt x="3301" y="2242"/>
                </a:lnTo>
                <a:lnTo>
                  <a:pt x="3301" y="2242"/>
                </a:lnTo>
                <a:close/>
                <a:moveTo>
                  <a:pt x="1141" y="2241"/>
                </a:moveTo>
                <a:cubicBezTo>
                  <a:pt x="1140" y="2242"/>
                  <a:pt x="1139" y="2243"/>
                  <a:pt x="1139" y="2245"/>
                </a:cubicBezTo>
                <a:lnTo>
                  <a:pt x="1143" y="2245"/>
                </a:lnTo>
                <a:cubicBezTo>
                  <a:pt x="1143" y="2244"/>
                  <a:pt x="1142" y="2242"/>
                  <a:pt x="1141" y="2241"/>
                </a:cubicBezTo>
                <a:close/>
                <a:moveTo>
                  <a:pt x="3295" y="2238"/>
                </a:moveTo>
                <a:cubicBezTo>
                  <a:pt x="3296" y="2241"/>
                  <a:pt x="3291" y="2238"/>
                  <a:pt x="3290" y="2241"/>
                </a:cubicBezTo>
                <a:cubicBezTo>
                  <a:pt x="3292" y="2246"/>
                  <a:pt x="3292" y="2252"/>
                  <a:pt x="3297" y="2253"/>
                </a:cubicBezTo>
                <a:cubicBezTo>
                  <a:pt x="3299" y="2247"/>
                  <a:pt x="3301" y="2240"/>
                  <a:pt x="3295" y="2238"/>
                </a:cubicBezTo>
                <a:close/>
                <a:moveTo>
                  <a:pt x="3331" y="2237"/>
                </a:moveTo>
                <a:lnTo>
                  <a:pt x="3331" y="2240"/>
                </a:lnTo>
                <a:lnTo>
                  <a:pt x="3333" y="2240"/>
                </a:lnTo>
                <a:lnTo>
                  <a:pt x="3333" y="2237"/>
                </a:lnTo>
                <a:lnTo>
                  <a:pt x="3331" y="2237"/>
                </a:lnTo>
                <a:close/>
                <a:moveTo>
                  <a:pt x="3364" y="2236"/>
                </a:moveTo>
                <a:cubicBezTo>
                  <a:pt x="3362" y="2236"/>
                  <a:pt x="3357" y="2239"/>
                  <a:pt x="3359" y="2241"/>
                </a:cubicBezTo>
                <a:cubicBezTo>
                  <a:pt x="3359" y="2238"/>
                  <a:pt x="3364" y="2240"/>
                  <a:pt x="3363" y="2242"/>
                </a:cubicBezTo>
                <a:cubicBezTo>
                  <a:pt x="3363" y="2244"/>
                  <a:pt x="3358" y="2242"/>
                  <a:pt x="3358" y="2244"/>
                </a:cubicBezTo>
                <a:cubicBezTo>
                  <a:pt x="3364" y="2247"/>
                  <a:pt x="3370" y="2241"/>
                  <a:pt x="3377" y="2243"/>
                </a:cubicBezTo>
                <a:lnTo>
                  <a:pt x="3377" y="2239"/>
                </a:lnTo>
                <a:cubicBezTo>
                  <a:pt x="3373" y="2239"/>
                  <a:pt x="3365" y="2242"/>
                  <a:pt x="3364" y="2236"/>
                </a:cubicBezTo>
                <a:close/>
                <a:moveTo>
                  <a:pt x="3329" y="2236"/>
                </a:moveTo>
                <a:cubicBezTo>
                  <a:pt x="3321" y="2244"/>
                  <a:pt x="3315" y="2234"/>
                  <a:pt x="3307" y="2237"/>
                </a:cubicBezTo>
                <a:cubicBezTo>
                  <a:pt x="3309" y="2245"/>
                  <a:pt x="3327" y="2241"/>
                  <a:pt x="3330" y="2240"/>
                </a:cubicBezTo>
                <a:cubicBezTo>
                  <a:pt x="3326" y="2240"/>
                  <a:pt x="3332" y="2236"/>
                  <a:pt x="3329" y="2236"/>
                </a:cubicBezTo>
                <a:close/>
                <a:moveTo>
                  <a:pt x="1135" y="2231"/>
                </a:moveTo>
                <a:cubicBezTo>
                  <a:pt x="1134" y="2231"/>
                  <a:pt x="1133" y="2231"/>
                  <a:pt x="1134" y="2233"/>
                </a:cubicBezTo>
                <a:cubicBezTo>
                  <a:pt x="1135" y="2233"/>
                  <a:pt x="1138" y="2233"/>
                  <a:pt x="1139" y="2231"/>
                </a:cubicBezTo>
                <a:cubicBezTo>
                  <a:pt x="1138" y="2231"/>
                  <a:pt x="1136" y="2231"/>
                  <a:pt x="1135" y="2231"/>
                </a:cubicBezTo>
                <a:close/>
                <a:moveTo>
                  <a:pt x="3373" y="2231"/>
                </a:moveTo>
                <a:cubicBezTo>
                  <a:pt x="3373" y="2233"/>
                  <a:pt x="3372" y="2233"/>
                  <a:pt x="3372" y="2235"/>
                </a:cubicBezTo>
                <a:lnTo>
                  <a:pt x="3376" y="2235"/>
                </a:lnTo>
                <a:lnTo>
                  <a:pt x="3376" y="2236"/>
                </a:lnTo>
                <a:cubicBezTo>
                  <a:pt x="3377" y="2233"/>
                  <a:pt x="3376" y="2231"/>
                  <a:pt x="3373" y="2231"/>
                </a:cubicBezTo>
                <a:close/>
                <a:moveTo>
                  <a:pt x="3362" y="2230"/>
                </a:moveTo>
                <a:lnTo>
                  <a:pt x="3362" y="2233"/>
                </a:lnTo>
                <a:cubicBezTo>
                  <a:pt x="3365" y="2235"/>
                  <a:pt x="3368" y="2235"/>
                  <a:pt x="3371" y="2235"/>
                </a:cubicBezTo>
                <a:lnTo>
                  <a:pt x="3371" y="2236"/>
                </a:lnTo>
                <a:cubicBezTo>
                  <a:pt x="3372" y="2231"/>
                  <a:pt x="3366" y="2233"/>
                  <a:pt x="3369" y="2230"/>
                </a:cubicBezTo>
                <a:lnTo>
                  <a:pt x="3362" y="2230"/>
                </a:lnTo>
                <a:close/>
                <a:moveTo>
                  <a:pt x="3360" y="2224"/>
                </a:moveTo>
                <a:cubicBezTo>
                  <a:pt x="3358" y="2224"/>
                  <a:pt x="3357" y="2225"/>
                  <a:pt x="3357" y="2225"/>
                </a:cubicBezTo>
                <a:cubicBezTo>
                  <a:pt x="3358" y="2226"/>
                  <a:pt x="3359" y="2226"/>
                  <a:pt x="3360" y="2227"/>
                </a:cubicBezTo>
                <a:lnTo>
                  <a:pt x="3361" y="2227"/>
                </a:lnTo>
                <a:lnTo>
                  <a:pt x="3361" y="2227"/>
                </a:lnTo>
                <a:lnTo>
                  <a:pt x="3361" y="2227"/>
                </a:lnTo>
                <a:lnTo>
                  <a:pt x="3361" y="2227"/>
                </a:lnTo>
                <a:lnTo>
                  <a:pt x="3361" y="2226"/>
                </a:lnTo>
                <a:cubicBezTo>
                  <a:pt x="3361" y="2225"/>
                  <a:pt x="3361" y="2224"/>
                  <a:pt x="3360" y="2224"/>
                </a:cubicBezTo>
                <a:close/>
                <a:moveTo>
                  <a:pt x="1082" y="2221"/>
                </a:moveTo>
                <a:cubicBezTo>
                  <a:pt x="1083" y="2226"/>
                  <a:pt x="1088" y="2233"/>
                  <a:pt x="1081" y="2236"/>
                </a:cubicBezTo>
                <a:cubicBezTo>
                  <a:pt x="1084" y="2230"/>
                  <a:pt x="1078" y="2229"/>
                  <a:pt x="1074" y="2227"/>
                </a:cubicBezTo>
                <a:cubicBezTo>
                  <a:pt x="1061" y="2239"/>
                  <a:pt x="1072" y="2256"/>
                  <a:pt x="1077" y="2270"/>
                </a:cubicBezTo>
                <a:cubicBezTo>
                  <a:pt x="1063" y="2271"/>
                  <a:pt x="1051" y="2274"/>
                  <a:pt x="1040" y="2271"/>
                </a:cubicBezTo>
                <a:cubicBezTo>
                  <a:pt x="1034" y="2274"/>
                  <a:pt x="1025" y="2268"/>
                  <a:pt x="1022" y="2279"/>
                </a:cubicBezTo>
                <a:lnTo>
                  <a:pt x="1024" y="2279"/>
                </a:lnTo>
                <a:cubicBezTo>
                  <a:pt x="1024" y="2280"/>
                  <a:pt x="1024" y="2280"/>
                  <a:pt x="1025" y="2280"/>
                </a:cubicBezTo>
                <a:cubicBezTo>
                  <a:pt x="1025" y="2277"/>
                  <a:pt x="1028" y="2276"/>
                  <a:pt x="1030" y="2276"/>
                </a:cubicBezTo>
                <a:cubicBezTo>
                  <a:pt x="1031" y="2279"/>
                  <a:pt x="1034" y="2279"/>
                  <a:pt x="1033" y="2284"/>
                </a:cubicBezTo>
                <a:cubicBezTo>
                  <a:pt x="1032" y="2284"/>
                  <a:pt x="1032" y="2285"/>
                  <a:pt x="1031" y="2285"/>
                </a:cubicBezTo>
                <a:cubicBezTo>
                  <a:pt x="1029" y="2283"/>
                  <a:pt x="1030" y="2281"/>
                  <a:pt x="1028" y="2283"/>
                </a:cubicBezTo>
                <a:cubicBezTo>
                  <a:pt x="1028" y="2287"/>
                  <a:pt x="1034" y="2290"/>
                  <a:pt x="1036" y="2287"/>
                </a:cubicBezTo>
                <a:cubicBezTo>
                  <a:pt x="1035" y="2287"/>
                  <a:pt x="1034" y="2286"/>
                  <a:pt x="1033" y="2285"/>
                </a:cubicBezTo>
                <a:cubicBezTo>
                  <a:pt x="1036" y="2285"/>
                  <a:pt x="1035" y="2283"/>
                  <a:pt x="1038" y="2284"/>
                </a:cubicBezTo>
                <a:cubicBezTo>
                  <a:pt x="1038" y="2292"/>
                  <a:pt x="1051" y="2287"/>
                  <a:pt x="1046" y="2295"/>
                </a:cubicBezTo>
                <a:cubicBezTo>
                  <a:pt x="1049" y="2294"/>
                  <a:pt x="1050" y="2290"/>
                  <a:pt x="1054" y="2291"/>
                </a:cubicBezTo>
                <a:cubicBezTo>
                  <a:pt x="1055" y="2294"/>
                  <a:pt x="1056" y="2296"/>
                  <a:pt x="1054" y="2298"/>
                </a:cubicBezTo>
                <a:cubicBezTo>
                  <a:pt x="1061" y="2301"/>
                  <a:pt x="1074" y="2301"/>
                  <a:pt x="1079" y="2295"/>
                </a:cubicBezTo>
                <a:cubicBezTo>
                  <a:pt x="1080" y="2298"/>
                  <a:pt x="1084" y="2299"/>
                  <a:pt x="1085" y="2303"/>
                </a:cubicBezTo>
                <a:cubicBezTo>
                  <a:pt x="1088" y="2303"/>
                  <a:pt x="1092" y="2303"/>
                  <a:pt x="1095" y="2303"/>
                </a:cubicBezTo>
                <a:cubicBezTo>
                  <a:pt x="1094" y="2305"/>
                  <a:pt x="1096" y="2310"/>
                  <a:pt x="1094" y="2310"/>
                </a:cubicBezTo>
                <a:cubicBezTo>
                  <a:pt x="1090" y="2310"/>
                  <a:pt x="1091" y="2304"/>
                  <a:pt x="1085" y="2306"/>
                </a:cubicBezTo>
                <a:cubicBezTo>
                  <a:pt x="1083" y="2315"/>
                  <a:pt x="1088" y="2317"/>
                  <a:pt x="1090" y="2322"/>
                </a:cubicBezTo>
                <a:cubicBezTo>
                  <a:pt x="1088" y="2324"/>
                  <a:pt x="1089" y="2328"/>
                  <a:pt x="1087" y="2328"/>
                </a:cubicBezTo>
                <a:cubicBezTo>
                  <a:pt x="1087" y="2326"/>
                  <a:pt x="1088" y="2322"/>
                  <a:pt x="1085" y="2323"/>
                </a:cubicBezTo>
                <a:cubicBezTo>
                  <a:pt x="1086" y="2328"/>
                  <a:pt x="1079" y="2332"/>
                  <a:pt x="1082" y="2337"/>
                </a:cubicBezTo>
                <a:cubicBezTo>
                  <a:pt x="1082" y="2332"/>
                  <a:pt x="1087" y="2335"/>
                  <a:pt x="1088" y="2337"/>
                </a:cubicBezTo>
                <a:cubicBezTo>
                  <a:pt x="1088" y="2333"/>
                  <a:pt x="1090" y="2331"/>
                  <a:pt x="1095" y="2332"/>
                </a:cubicBezTo>
                <a:cubicBezTo>
                  <a:pt x="1096" y="2327"/>
                  <a:pt x="1092" y="2328"/>
                  <a:pt x="1093" y="2323"/>
                </a:cubicBezTo>
                <a:cubicBezTo>
                  <a:pt x="1094" y="2321"/>
                  <a:pt x="1103" y="2327"/>
                  <a:pt x="1103" y="2321"/>
                </a:cubicBezTo>
                <a:cubicBezTo>
                  <a:pt x="1100" y="2321"/>
                  <a:pt x="1098" y="2321"/>
                  <a:pt x="1095" y="2321"/>
                </a:cubicBezTo>
                <a:cubicBezTo>
                  <a:pt x="1096" y="2319"/>
                  <a:pt x="1093" y="2314"/>
                  <a:pt x="1096" y="2314"/>
                </a:cubicBezTo>
                <a:cubicBezTo>
                  <a:pt x="1099" y="2314"/>
                  <a:pt x="1102" y="2314"/>
                  <a:pt x="1105" y="2314"/>
                </a:cubicBezTo>
                <a:cubicBezTo>
                  <a:pt x="1104" y="2307"/>
                  <a:pt x="1106" y="2301"/>
                  <a:pt x="1111" y="2299"/>
                </a:cubicBezTo>
                <a:cubicBezTo>
                  <a:pt x="1112" y="2300"/>
                  <a:pt x="1111" y="2301"/>
                  <a:pt x="1112" y="2301"/>
                </a:cubicBezTo>
                <a:cubicBezTo>
                  <a:pt x="1114" y="2300"/>
                  <a:pt x="1113" y="2297"/>
                  <a:pt x="1116" y="2297"/>
                </a:cubicBezTo>
                <a:cubicBezTo>
                  <a:pt x="1119" y="2303"/>
                  <a:pt x="1124" y="2305"/>
                  <a:pt x="1127" y="2310"/>
                </a:cubicBezTo>
                <a:lnTo>
                  <a:pt x="1127" y="2301"/>
                </a:lnTo>
                <a:cubicBezTo>
                  <a:pt x="1123" y="2301"/>
                  <a:pt x="1124" y="2296"/>
                  <a:pt x="1121" y="2296"/>
                </a:cubicBezTo>
                <a:cubicBezTo>
                  <a:pt x="1123" y="2288"/>
                  <a:pt x="1127" y="2293"/>
                  <a:pt x="1135" y="2291"/>
                </a:cubicBezTo>
                <a:cubicBezTo>
                  <a:pt x="1135" y="2288"/>
                  <a:pt x="1135" y="2285"/>
                  <a:pt x="1138" y="2287"/>
                </a:cubicBezTo>
                <a:cubicBezTo>
                  <a:pt x="1139" y="2289"/>
                  <a:pt x="1137" y="2289"/>
                  <a:pt x="1137" y="2291"/>
                </a:cubicBezTo>
                <a:cubicBezTo>
                  <a:pt x="1141" y="2291"/>
                  <a:pt x="1141" y="2287"/>
                  <a:pt x="1147" y="2289"/>
                </a:cubicBezTo>
                <a:cubicBezTo>
                  <a:pt x="1145" y="2286"/>
                  <a:pt x="1143" y="2283"/>
                  <a:pt x="1148" y="2282"/>
                </a:cubicBezTo>
                <a:cubicBezTo>
                  <a:pt x="1146" y="2278"/>
                  <a:pt x="1147" y="2276"/>
                  <a:pt x="1146" y="2271"/>
                </a:cubicBezTo>
                <a:cubicBezTo>
                  <a:pt x="1152" y="2273"/>
                  <a:pt x="1147" y="2263"/>
                  <a:pt x="1150" y="2262"/>
                </a:cubicBezTo>
                <a:lnTo>
                  <a:pt x="1152" y="2262"/>
                </a:lnTo>
                <a:cubicBezTo>
                  <a:pt x="1152" y="2264"/>
                  <a:pt x="1151" y="2268"/>
                  <a:pt x="1153" y="2268"/>
                </a:cubicBezTo>
                <a:cubicBezTo>
                  <a:pt x="1154" y="2267"/>
                  <a:pt x="1156" y="2266"/>
                  <a:pt x="1155" y="2263"/>
                </a:cubicBezTo>
                <a:cubicBezTo>
                  <a:pt x="1150" y="2265"/>
                  <a:pt x="1154" y="2258"/>
                  <a:pt x="1150" y="2259"/>
                </a:cubicBezTo>
                <a:cubicBezTo>
                  <a:pt x="1146" y="2258"/>
                  <a:pt x="1148" y="2264"/>
                  <a:pt x="1144" y="2262"/>
                </a:cubicBezTo>
                <a:lnTo>
                  <a:pt x="1144" y="2248"/>
                </a:lnTo>
                <a:cubicBezTo>
                  <a:pt x="1138" y="2242"/>
                  <a:pt x="1136" y="2254"/>
                  <a:pt x="1131" y="2249"/>
                </a:cubicBezTo>
                <a:cubicBezTo>
                  <a:pt x="1129" y="2252"/>
                  <a:pt x="1133" y="2255"/>
                  <a:pt x="1129" y="2256"/>
                </a:cubicBezTo>
                <a:cubicBezTo>
                  <a:pt x="1126" y="2253"/>
                  <a:pt x="1124" y="2254"/>
                  <a:pt x="1119" y="2255"/>
                </a:cubicBezTo>
                <a:cubicBezTo>
                  <a:pt x="1118" y="2248"/>
                  <a:pt x="1126" y="2244"/>
                  <a:pt x="1118" y="2242"/>
                </a:cubicBezTo>
                <a:cubicBezTo>
                  <a:pt x="1119" y="2245"/>
                  <a:pt x="1117" y="2245"/>
                  <a:pt x="1114" y="2245"/>
                </a:cubicBezTo>
                <a:cubicBezTo>
                  <a:pt x="1110" y="2244"/>
                  <a:pt x="1115" y="2241"/>
                  <a:pt x="1111" y="2241"/>
                </a:cubicBezTo>
                <a:cubicBezTo>
                  <a:pt x="1111" y="2241"/>
                  <a:pt x="1111" y="2243"/>
                  <a:pt x="1110" y="2243"/>
                </a:cubicBezTo>
                <a:cubicBezTo>
                  <a:pt x="1104" y="2241"/>
                  <a:pt x="1106" y="2229"/>
                  <a:pt x="1099" y="2227"/>
                </a:cubicBezTo>
                <a:cubicBezTo>
                  <a:pt x="1099" y="2234"/>
                  <a:pt x="1097" y="2240"/>
                  <a:pt x="1094" y="2246"/>
                </a:cubicBezTo>
                <a:cubicBezTo>
                  <a:pt x="1092" y="2246"/>
                  <a:pt x="1091" y="2245"/>
                  <a:pt x="1091" y="2243"/>
                </a:cubicBezTo>
                <a:cubicBezTo>
                  <a:pt x="1094" y="2243"/>
                  <a:pt x="1096" y="2235"/>
                  <a:pt x="1094" y="2233"/>
                </a:cubicBezTo>
                <a:cubicBezTo>
                  <a:pt x="1094" y="2234"/>
                  <a:pt x="1093" y="2235"/>
                  <a:pt x="1092" y="2236"/>
                </a:cubicBezTo>
                <a:cubicBezTo>
                  <a:pt x="1090" y="2232"/>
                  <a:pt x="1089" y="2227"/>
                  <a:pt x="1088" y="2222"/>
                </a:cubicBezTo>
                <a:cubicBezTo>
                  <a:pt x="1086" y="2223"/>
                  <a:pt x="1084" y="2222"/>
                  <a:pt x="1082" y="2221"/>
                </a:cubicBezTo>
                <a:close/>
                <a:moveTo>
                  <a:pt x="3356" y="2219"/>
                </a:moveTo>
                <a:cubicBezTo>
                  <a:pt x="3355" y="2219"/>
                  <a:pt x="3354" y="2219"/>
                  <a:pt x="3355" y="2221"/>
                </a:cubicBezTo>
                <a:lnTo>
                  <a:pt x="3355" y="2221"/>
                </a:lnTo>
                <a:cubicBezTo>
                  <a:pt x="3357" y="2222"/>
                  <a:pt x="3359" y="2221"/>
                  <a:pt x="3359" y="2219"/>
                </a:cubicBezTo>
                <a:cubicBezTo>
                  <a:pt x="3358" y="2219"/>
                  <a:pt x="3357" y="2219"/>
                  <a:pt x="3356" y="2219"/>
                </a:cubicBezTo>
                <a:close/>
                <a:moveTo>
                  <a:pt x="1103" y="2215"/>
                </a:moveTo>
                <a:cubicBezTo>
                  <a:pt x="1103" y="2214"/>
                  <a:pt x="1102" y="2219"/>
                  <a:pt x="1103" y="2220"/>
                </a:cubicBezTo>
                <a:cubicBezTo>
                  <a:pt x="1102" y="2220"/>
                  <a:pt x="1100" y="2220"/>
                  <a:pt x="1098" y="2220"/>
                </a:cubicBezTo>
                <a:cubicBezTo>
                  <a:pt x="1098" y="2223"/>
                  <a:pt x="1100" y="2222"/>
                  <a:pt x="1100" y="2224"/>
                </a:cubicBezTo>
                <a:cubicBezTo>
                  <a:pt x="1104" y="2224"/>
                  <a:pt x="1107" y="2223"/>
                  <a:pt x="1107" y="2219"/>
                </a:cubicBezTo>
                <a:cubicBezTo>
                  <a:pt x="1106" y="2219"/>
                  <a:pt x="1103" y="2219"/>
                  <a:pt x="1103" y="2218"/>
                </a:cubicBezTo>
                <a:cubicBezTo>
                  <a:pt x="1103" y="2216"/>
                  <a:pt x="1103" y="2215"/>
                  <a:pt x="1103" y="2215"/>
                </a:cubicBezTo>
                <a:close/>
                <a:moveTo>
                  <a:pt x="3379" y="2213"/>
                </a:moveTo>
                <a:cubicBezTo>
                  <a:pt x="3378" y="2213"/>
                  <a:pt x="3378" y="2213"/>
                  <a:pt x="3377" y="2214"/>
                </a:cubicBezTo>
                <a:cubicBezTo>
                  <a:pt x="3377" y="2217"/>
                  <a:pt x="3380" y="2216"/>
                  <a:pt x="3379" y="2219"/>
                </a:cubicBezTo>
                <a:cubicBezTo>
                  <a:pt x="3376" y="2221"/>
                  <a:pt x="3373" y="2223"/>
                  <a:pt x="3371" y="2227"/>
                </a:cubicBezTo>
                <a:cubicBezTo>
                  <a:pt x="3377" y="2227"/>
                  <a:pt x="3380" y="2223"/>
                  <a:pt x="3387" y="2222"/>
                </a:cubicBezTo>
                <a:cubicBezTo>
                  <a:pt x="3387" y="2224"/>
                  <a:pt x="3388" y="2225"/>
                  <a:pt x="3388" y="2226"/>
                </a:cubicBezTo>
                <a:cubicBezTo>
                  <a:pt x="3386" y="2228"/>
                  <a:pt x="3382" y="2224"/>
                  <a:pt x="3379" y="2227"/>
                </a:cubicBezTo>
                <a:cubicBezTo>
                  <a:pt x="3379" y="2233"/>
                  <a:pt x="3390" y="2233"/>
                  <a:pt x="3392" y="2231"/>
                </a:cubicBezTo>
                <a:cubicBezTo>
                  <a:pt x="3389" y="2232"/>
                  <a:pt x="3390" y="2224"/>
                  <a:pt x="3391" y="2224"/>
                </a:cubicBezTo>
                <a:cubicBezTo>
                  <a:pt x="3393" y="2224"/>
                  <a:pt x="3393" y="2226"/>
                  <a:pt x="3394" y="2225"/>
                </a:cubicBezTo>
                <a:cubicBezTo>
                  <a:pt x="3396" y="2221"/>
                  <a:pt x="3395" y="2217"/>
                  <a:pt x="3392" y="2213"/>
                </a:cubicBezTo>
                <a:lnTo>
                  <a:pt x="3392" y="2214"/>
                </a:lnTo>
                <a:cubicBezTo>
                  <a:pt x="3391" y="2215"/>
                  <a:pt x="3389" y="2216"/>
                  <a:pt x="3386" y="2217"/>
                </a:cubicBezTo>
                <a:cubicBezTo>
                  <a:pt x="3386" y="2216"/>
                  <a:pt x="3387" y="2214"/>
                  <a:pt x="3385" y="2214"/>
                </a:cubicBezTo>
                <a:cubicBezTo>
                  <a:pt x="3384" y="2217"/>
                  <a:pt x="3381" y="2213"/>
                  <a:pt x="3379" y="2213"/>
                </a:cubicBezTo>
                <a:close/>
                <a:moveTo>
                  <a:pt x="3366" y="2212"/>
                </a:moveTo>
                <a:lnTo>
                  <a:pt x="3366" y="2213"/>
                </a:lnTo>
                <a:lnTo>
                  <a:pt x="3365" y="2213"/>
                </a:lnTo>
                <a:cubicBezTo>
                  <a:pt x="3363" y="2213"/>
                  <a:pt x="3364" y="2219"/>
                  <a:pt x="3366" y="2218"/>
                </a:cubicBezTo>
                <a:cubicBezTo>
                  <a:pt x="3366" y="2216"/>
                  <a:pt x="3368" y="2217"/>
                  <a:pt x="3368" y="2216"/>
                </a:cubicBezTo>
                <a:cubicBezTo>
                  <a:pt x="3366" y="2216"/>
                  <a:pt x="3365" y="2215"/>
                  <a:pt x="3365" y="2214"/>
                </a:cubicBezTo>
                <a:lnTo>
                  <a:pt x="3366" y="2213"/>
                </a:lnTo>
                <a:lnTo>
                  <a:pt x="3366" y="2213"/>
                </a:lnTo>
                <a:lnTo>
                  <a:pt x="3366" y="2212"/>
                </a:lnTo>
                <a:close/>
                <a:moveTo>
                  <a:pt x="3360" y="2212"/>
                </a:moveTo>
                <a:cubicBezTo>
                  <a:pt x="3359" y="2213"/>
                  <a:pt x="3359" y="2215"/>
                  <a:pt x="3359" y="2217"/>
                </a:cubicBezTo>
                <a:lnTo>
                  <a:pt x="3359" y="2217"/>
                </a:lnTo>
                <a:cubicBezTo>
                  <a:pt x="3362" y="2218"/>
                  <a:pt x="3361" y="2213"/>
                  <a:pt x="3362" y="2212"/>
                </a:cubicBezTo>
                <a:cubicBezTo>
                  <a:pt x="3361" y="2212"/>
                  <a:pt x="3361" y="2212"/>
                  <a:pt x="3360" y="2212"/>
                </a:cubicBezTo>
                <a:close/>
                <a:moveTo>
                  <a:pt x="3376" y="2210"/>
                </a:moveTo>
                <a:lnTo>
                  <a:pt x="3376" y="2210"/>
                </a:lnTo>
                <a:lnTo>
                  <a:pt x="3375" y="2210"/>
                </a:lnTo>
                <a:cubicBezTo>
                  <a:pt x="3373" y="2210"/>
                  <a:pt x="3371" y="2210"/>
                  <a:pt x="3372" y="2212"/>
                </a:cubicBezTo>
                <a:cubicBezTo>
                  <a:pt x="3374" y="2212"/>
                  <a:pt x="3375" y="2212"/>
                  <a:pt x="3376" y="2211"/>
                </a:cubicBezTo>
                <a:lnTo>
                  <a:pt x="3376" y="2210"/>
                </a:lnTo>
                <a:lnTo>
                  <a:pt x="3376" y="2210"/>
                </a:lnTo>
                <a:lnTo>
                  <a:pt x="3376" y="2210"/>
                </a:lnTo>
                <a:close/>
                <a:moveTo>
                  <a:pt x="3392" y="2206"/>
                </a:moveTo>
                <a:cubicBezTo>
                  <a:pt x="3390" y="2205"/>
                  <a:pt x="3389" y="2206"/>
                  <a:pt x="3389" y="2209"/>
                </a:cubicBezTo>
                <a:lnTo>
                  <a:pt x="3389" y="2209"/>
                </a:lnTo>
                <a:cubicBezTo>
                  <a:pt x="3392" y="2210"/>
                  <a:pt x="3393" y="2209"/>
                  <a:pt x="3392" y="2206"/>
                </a:cubicBezTo>
                <a:close/>
                <a:moveTo>
                  <a:pt x="3328" y="2205"/>
                </a:moveTo>
                <a:cubicBezTo>
                  <a:pt x="3325" y="2205"/>
                  <a:pt x="3322" y="2207"/>
                  <a:pt x="3323" y="2209"/>
                </a:cubicBezTo>
                <a:cubicBezTo>
                  <a:pt x="3325" y="2209"/>
                  <a:pt x="3328" y="2209"/>
                  <a:pt x="3329" y="2208"/>
                </a:cubicBezTo>
                <a:lnTo>
                  <a:pt x="3330" y="2206"/>
                </a:lnTo>
                <a:lnTo>
                  <a:pt x="3330" y="2206"/>
                </a:lnTo>
                <a:lnTo>
                  <a:pt x="3330" y="2206"/>
                </a:lnTo>
                <a:lnTo>
                  <a:pt x="3330" y="2206"/>
                </a:lnTo>
                <a:lnTo>
                  <a:pt x="3329" y="2205"/>
                </a:lnTo>
                <a:cubicBezTo>
                  <a:pt x="3329" y="2205"/>
                  <a:pt x="3328" y="2205"/>
                  <a:pt x="3328" y="2205"/>
                </a:cubicBezTo>
                <a:close/>
                <a:moveTo>
                  <a:pt x="3380" y="2203"/>
                </a:moveTo>
                <a:cubicBezTo>
                  <a:pt x="3380" y="2204"/>
                  <a:pt x="3379" y="2204"/>
                  <a:pt x="3378" y="2204"/>
                </a:cubicBezTo>
                <a:cubicBezTo>
                  <a:pt x="3378" y="2208"/>
                  <a:pt x="3380" y="2208"/>
                  <a:pt x="3378" y="2211"/>
                </a:cubicBezTo>
                <a:cubicBezTo>
                  <a:pt x="3381" y="2210"/>
                  <a:pt x="3380" y="2214"/>
                  <a:pt x="3383" y="2213"/>
                </a:cubicBezTo>
                <a:cubicBezTo>
                  <a:pt x="3382" y="2208"/>
                  <a:pt x="3387" y="2210"/>
                  <a:pt x="3387" y="2207"/>
                </a:cubicBezTo>
                <a:lnTo>
                  <a:pt x="3387" y="2207"/>
                </a:lnTo>
                <a:cubicBezTo>
                  <a:pt x="3385" y="2205"/>
                  <a:pt x="3383" y="2204"/>
                  <a:pt x="3380" y="2203"/>
                </a:cubicBezTo>
                <a:close/>
                <a:moveTo>
                  <a:pt x="3373" y="2202"/>
                </a:moveTo>
                <a:cubicBezTo>
                  <a:pt x="3372" y="2202"/>
                  <a:pt x="3371" y="2203"/>
                  <a:pt x="3371" y="2205"/>
                </a:cubicBezTo>
                <a:cubicBezTo>
                  <a:pt x="3372" y="2205"/>
                  <a:pt x="3375" y="2207"/>
                  <a:pt x="3376" y="2205"/>
                </a:cubicBezTo>
                <a:lnTo>
                  <a:pt x="3376" y="2205"/>
                </a:lnTo>
                <a:lnTo>
                  <a:pt x="3376" y="2205"/>
                </a:lnTo>
                <a:lnTo>
                  <a:pt x="3376" y="2205"/>
                </a:lnTo>
                <a:lnTo>
                  <a:pt x="3376" y="2205"/>
                </a:lnTo>
                <a:lnTo>
                  <a:pt x="3376" y="2204"/>
                </a:lnTo>
                <a:cubicBezTo>
                  <a:pt x="3375" y="2203"/>
                  <a:pt x="3374" y="2202"/>
                  <a:pt x="3373" y="2202"/>
                </a:cubicBezTo>
                <a:close/>
                <a:moveTo>
                  <a:pt x="3361" y="2201"/>
                </a:moveTo>
                <a:cubicBezTo>
                  <a:pt x="3359" y="2203"/>
                  <a:pt x="3356" y="2205"/>
                  <a:pt x="3359" y="2208"/>
                </a:cubicBezTo>
                <a:lnTo>
                  <a:pt x="3359" y="2208"/>
                </a:lnTo>
                <a:cubicBezTo>
                  <a:pt x="3362" y="2209"/>
                  <a:pt x="3363" y="2202"/>
                  <a:pt x="3361" y="2201"/>
                </a:cubicBezTo>
                <a:close/>
                <a:moveTo>
                  <a:pt x="3368" y="2200"/>
                </a:moveTo>
                <a:cubicBezTo>
                  <a:pt x="3367" y="2203"/>
                  <a:pt x="3364" y="2198"/>
                  <a:pt x="3364" y="2203"/>
                </a:cubicBezTo>
                <a:lnTo>
                  <a:pt x="3364" y="2204"/>
                </a:lnTo>
                <a:cubicBezTo>
                  <a:pt x="3366" y="2204"/>
                  <a:pt x="3371" y="2202"/>
                  <a:pt x="3368" y="2200"/>
                </a:cubicBezTo>
                <a:close/>
                <a:moveTo>
                  <a:pt x="3338" y="2197"/>
                </a:moveTo>
                <a:lnTo>
                  <a:pt x="3338" y="2197"/>
                </a:lnTo>
                <a:cubicBezTo>
                  <a:pt x="3338" y="2199"/>
                  <a:pt x="3336" y="2199"/>
                  <a:pt x="3337" y="2201"/>
                </a:cubicBezTo>
                <a:cubicBezTo>
                  <a:pt x="3337" y="2201"/>
                  <a:pt x="3337" y="2201"/>
                  <a:pt x="3337" y="2201"/>
                </a:cubicBezTo>
                <a:cubicBezTo>
                  <a:pt x="3338" y="2202"/>
                  <a:pt x="3339" y="2201"/>
                  <a:pt x="3339" y="2200"/>
                </a:cubicBezTo>
                <a:cubicBezTo>
                  <a:pt x="3340" y="2198"/>
                  <a:pt x="3339" y="2197"/>
                  <a:pt x="3338" y="2197"/>
                </a:cubicBezTo>
                <a:close/>
                <a:moveTo>
                  <a:pt x="3347" y="2195"/>
                </a:moveTo>
                <a:cubicBezTo>
                  <a:pt x="3345" y="2199"/>
                  <a:pt x="3340" y="2205"/>
                  <a:pt x="3344" y="2210"/>
                </a:cubicBezTo>
                <a:cubicBezTo>
                  <a:pt x="3342" y="2210"/>
                  <a:pt x="3342" y="2211"/>
                  <a:pt x="3340" y="2211"/>
                </a:cubicBezTo>
                <a:cubicBezTo>
                  <a:pt x="3340" y="2208"/>
                  <a:pt x="3339" y="2206"/>
                  <a:pt x="3336" y="2207"/>
                </a:cubicBezTo>
                <a:cubicBezTo>
                  <a:pt x="3334" y="2215"/>
                  <a:pt x="3328" y="2221"/>
                  <a:pt x="3321" y="2224"/>
                </a:cubicBezTo>
                <a:cubicBezTo>
                  <a:pt x="3315" y="2215"/>
                  <a:pt x="3328" y="2215"/>
                  <a:pt x="3330" y="2213"/>
                </a:cubicBezTo>
                <a:cubicBezTo>
                  <a:pt x="3326" y="2212"/>
                  <a:pt x="3323" y="2211"/>
                  <a:pt x="3320" y="2210"/>
                </a:cubicBezTo>
                <a:cubicBezTo>
                  <a:pt x="3318" y="2214"/>
                  <a:pt x="3317" y="2219"/>
                  <a:pt x="3319" y="2223"/>
                </a:cubicBezTo>
                <a:cubicBezTo>
                  <a:pt x="3313" y="2224"/>
                  <a:pt x="3313" y="2228"/>
                  <a:pt x="3306" y="2226"/>
                </a:cubicBezTo>
                <a:cubicBezTo>
                  <a:pt x="3307" y="2229"/>
                  <a:pt x="3305" y="2229"/>
                  <a:pt x="3305" y="2232"/>
                </a:cubicBezTo>
                <a:cubicBezTo>
                  <a:pt x="3307" y="2234"/>
                  <a:pt x="3311" y="2233"/>
                  <a:pt x="3315" y="2233"/>
                </a:cubicBezTo>
                <a:cubicBezTo>
                  <a:pt x="3315" y="2226"/>
                  <a:pt x="3325" y="2229"/>
                  <a:pt x="3327" y="2223"/>
                </a:cubicBezTo>
                <a:cubicBezTo>
                  <a:pt x="3328" y="2225"/>
                  <a:pt x="3326" y="2230"/>
                  <a:pt x="3328" y="2231"/>
                </a:cubicBezTo>
                <a:lnTo>
                  <a:pt x="3330" y="2232"/>
                </a:lnTo>
                <a:lnTo>
                  <a:pt x="3330" y="2232"/>
                </a:lnTo>
                <a:lnTo>
                  <a:pt x="3330" y="2232"/>
                </a:lnTo>
                <a:lnTo>
                  <a:pt x="3330" y="2232"/>
                </a:lnTo>
                <a:lnTo>
                  <a:pt x="3329" y="2230"/>
                </a:lnTo>
                <a:cubicBezTo>
                  <a:pt x="3328" y="2226"/>
                  <a:pt x="3331" y="2222"/>
                  <a:pt x="3335" y="2224"/>
                </a:cubicBezTo>
                <a:cubicBezTo>
                  <a:pt x="3336" y="2229"/>
                  <a:pt x="3331" y="2227"/>
                  <a:pt x="3331" y="2231"/>
                </a:cubicBezTo>
                <a:cubicBezTo>
                  <a:pt x="3335" y="2236"/>
                  <a:pt x="3336" y="2243"/>
                  <a:pt x="3334" y="2248"/>
                </a:cubicBezTo>
                <a:cubicBezTo>
                  <a:pt x="3328" y="2247"/>
                  <a:pt x="3332" y="2257"/>
                  <a:pt x="3327" y="2257"/>
                </a:cubicBezTo>
                <a:cubicBezTo>
                  <a:pt x="3326" y="2255"/>
                  <a:pt x="3321" y="2260"/>
                  <a:pt x="3321" y="2254"/>
                </a:cubicBezTo>
                <a:cubicBezTo>
                  <a:pt x="3324" y="2254"/>
                  <a:pt x="3326" y="2254"/>
                  <a:pt x="3327" y="2252"/>
                </a:cubicBezTo>
                <a:cubicBezTo>
                  <a:pt x="3324" y="2251"/>
                  <a:pt x="3329" y="2250"/>
                  <a:pt x="3328" y="2248"/>
                </a:cubicBezTo>
                <a:cubicBezTo>
                  <a:pt x="3326" y="2248"/>
                  <a:pt x="3324" y="2247"/>
                  <a:pt x="3322" y="2245"/>
                </a:cubicBezTo>
                <a:cubicBezTo>
                  <a:pt x="3322" y="2248"/>
                  <a:pt x="3321" y="2250"/>
                  <a:pt x="3319" y="2250"/>
                </a:cubicBezTo>
                <a:cubicBezTo>
                  <a:pt x="3318" y="2246"/>
                  <a:pt x="3321" y="2245"/>
                  <a:pt x="3319" y="2243"/>
                </a:cubicBezTo>
                <a:cubicBezTo>
                  <a:pt x="3315" y="2242"/>
                  <a:pt x="3317" y="2247"/>
                  <a:pt x="3315" y="2248"/>
                </a:cubicBezTo>
                <a:cubicBezTo>
                  <a:pt x="3309" y="2246"/>
                  <a:pt x="3306" y="2250"/>
                  <a:pt x="3302" y="2253"/>
                </a:cubicBezTo>
                <a:cubicBezTo>
                  <a:pt x="3301" y="2256"/>
                  <a:pt x="3304" y="2256"/>
                  <a:pt x="3305" y="2258"/>
                </a:cubicBezTo>
                <a:cubicBezTo>
                  <a:pt x="3303" y="2258"/>
                  <a:pt x="3300" y="2259"/>
                  <a:pt x="3300" y="2261"/>
                </a:cubicBezTo>
                <a:cubicBezTo>
                  <a:pt x="3301" y="2262"/>
                  <a:pt x="3302" y="2262"/>
                  <a:pt x="3303" y="2263"/>
                </a:cubicBezTo>
                <a:cubicBezTo>
                  <a:pt x="3299" y="2265"/>
                  <a:pt x="3301" y="2273"/>
                  <a:pt x="3303" y="2275"/>
                </a:cubicBezTo>
                <a:cubicBezTo>
                  <a:pt x="3299" y="2274"/>
                  <a:pt x="3300" y="2279"/>
                  <a:pt x="3298" y="2279"/>
                </a:cubicBezTo>
                <a:cubicBezTo>
                  <a:pt x="3295" y="2276"/>
                  <a:pt x="3298" y="2273"/>
                  <a:pt x="3298" y="2269"/>
                </a:cubicBezTo>
                <a:cubicBezTo>
                  <a:pt x="3291" y="2268"/>
                  <a:pt x="3295" y="2274"/>
                  <a:pt x="3296" y="2278"/>
                </a:cubicBezTo>
                <a:cubicBezTo>
                  <a:pt x="3292" y="2278"/>
                  <a:pt x="3292" y="2280"/>
                  <a:pt x="3289" y="2281"/>
                </a:cubicBezTo>
                <a:cubicBezTo>
                  <a:pt x="3289" y="2284"/>
                  <a:pt x="3291" y="2284"/>
                  <a:pt x="3291" y="2288"/>
                </a:cubicBezTo>
                <a:cubicBezTo>
                  <a:pt x="3294" y="2288"/>
                  <a:pt x="3297" y="2283"/>
                  <a:pt x="3300" y="2287"/>
                </a:cubicBezTo>
                <a:cubicBezTo>
                  <a:pt x="3300" y="2292"/>
                  <a:pt x="3296" y="2293"/>
                  <a:pt x="3294" y="2296"/>
                </a:cubicBezTo>
                <a:cubicBezTo>
                  <a:pt x="3302" y="2297"/>
                  <a:pt x="3300" y="2288"/>
                  <a:pt x="3310" y="2291"/>
                </a:cubicBezTo>
                <a:cubicBezTo>
                  <a:pt x="3308" y="2292"/>
                  <a:pt x="3308" y="2296"/>
                  <a:pt x="3312" y="2295"/>
                </a:cubicBezTo>
                <a:cubicBezTo>
                  <a:pt x="3314" y="2292"/>
                  <a:pt x="3308" y="2289"/>
                  <a:pt x="3313" y="2285"/>
                </a:cubicBezTo>
                <a:cubicBezTo>
                  <a:pt x="3318" y="2285"/>
                  <a:pt x="3321" y="2283"/>
                  <a:pt x="3319" y="2279"/>
                </a:cubicBezTo>
                <a:cubicBezTo>
                  <a:pt x="3313" y="2278"/>
                  <a:pt x="3312" y="2285"/>
                  <a:pt x="3306" y="2284"/>
                </a:cubicBezTo>
                <a:cubicBezTo>
                  <a:pt x="3305" y="2281"/>
                  <a:pt x="3306" y="2277"/>
                  <a:pt x="3309" y="2274"/>
                </a:cubicBezTo>
                <a:cubicBezTo>
                  <a:pt x="3307" y="2273"/>
                  <a:pt x="3304" y="2272"/>
                  <a:pt x="3303" y="2271"/>
                </a:cubicBezTo>
                <a:cubicBezTo>
                  <a:pt x="3305" y="2269"/>
                  <a:pt x="3309" y="2268"/>
                  <a:pt x="3313" y="2268"/>
                </a:cubicBezTo>
                <a:lnTo>
                  <a:pt x="3313" y="2271"/>
                </a:lnTo>
                <a:cubicBezTo>
                  <a:pt x="3319" y="2271"/>
                  <a:pt x="3325" y="2271"/>
                  <a:pt x="3332" y="2270"/>
                </a:cubicBezTo>
                <a:lnTo>
                  <a:pt x="3332" y="2271"/>
                </a:lnTo>
                <a:cubicBezTo>
                  <a:pt x="3332" y="2271"/>
                  <a:pt x="3333" y="2271"/>
                  <a:pt x="3334" y="2271"/>
                </a:cubicBezTo>
                <a:lnTo>
                  <a:pt x="3334" y="2269"/>
                </a:lnTo>
                <a:cubicBezTo>
                  <a:pt x="3335" y="2269"/>
                  <a:pt x="3337" y="2268"/>
                  <a:pt x="3338" y="2268"/>
                </a:cubicBezTo>
                <a:cubicBezTo>
                  <a:pt x="3336" y="2264"/>
                  <a:pt x="3338" y="2257"/>
                  <a:pt x="3336" y="2254"/>
                </a:cubicBezTo>
                <a:cubicBezTo>
                  <a:pt x="3340" y="2255"/>
                  <a:pt x="3341" y="2253"/>
                  <a:pt x="3342" y="2250"/>
                </a:cubicBezTo>
                <a:cubicBezTo>
                  <a:pt x="3344" y="2259"/>
                  <a:pt x="3353" y="2251"/>
                  <a:pt x="3358" y="2254"/>
                </a:cubicBezTo>
                <a:lnTo>
                  <a:pt x="3358" y="2249"/>
                </a:lnTo>
                <a:cubicBezTo>
                  <a:pt x="3353" y="2252"/>
                  <a:pt x="3352" y="2246"/>
                  <a:pt x="3347" y="2249"/>
                </a:cubicBezTo>
                <a:cubicBezTo>
                  <a:pt x="3346" y="2248"/>
                  <a:pt x="3345" y="2241"/>
                  <a:pt x="3347" y="2240"/>
                </a:cubicBezTo>
                <a:cubicBezTo>
                  <a:pt x="3349" y="2240"/>
                  <a:pt x="3347" y="2245"/>
                  <a:pt x="3350" y="2245"/>
                </a:cubicBezTo>
                <a:cubicBezTo>
                  <a:pt x="3353" y="2241"/>
                  <a:pt x="3353" y="2234"/>
                  <a:pt x="3355" y="2230"/>
                </a:cubicBezTo>
                <a:cubicBezTo>
                  <a:pt x="3354" y="2228"/>
                  <a:pt x="3348" y="2226"/>
                  <a:pt x="3347" y="2230"/>
                </a:cubicBezTo>
                <a:cubicBezTo>
                  <a:pt x="3353" y="2237"/>
                  <a:pt x="3343" y="2238"/>
                  <a:pt x="3342" y="2245"/>
                </a:cubicBezTo>
                <a:cubicBezTo>
                  <a:pt x="3336" y="2245"/>
                  <a:pt x="3335" y="2231"/>
                  <a:pt x="3342" y="2232"/>
                </a:cubicBezTo>
                <a:cubicBezTo>
                  <a:pt x="3344" y="2232"/>
                  <a:pt x="3342" y="2237"/>
                  <a:pt x="3345" y="2236"/>
                </a:cubicBezTo>
                <a:cubicBezTo>
                  <a:pt x="3348" y="2233"/>
                  <a:pt x="3343" y="2231"/>
                  <a:pt x="3347" y="2227"/>
                </a:cubicBezTo>
                <a:cubicBezTo>
                  <a:pt x="3344" y="2223"/>
                  <a:pt x="3347" y="2220"/>
                  <a:pt x="3346" y="2215"/>
                </a:cubicBezTo>
                <a:cubicBezTo>
                  <a:pt x="3350" y="2214"/>
                  <a:pt x="3358" y="2213"/>
                  <a:pt x="3354" y="2206"/>
                </a:cubicBezTo>
                <a:cubicBezTo>
                  <a:pt x="3351" y="2206"/>
                  <a:pt x="3350" y="2209"/>
                  <a:pt x="3347" y="2209"/>
                </a:cubicBezTo>
                <a:cubicBezTo>
                  <a:pt x="3347" y="2205"/>
                  <a:pt x="3348" y="2203"/>
                  <a:pt x="3350" y="2202"/>
                </a:cubicBezTo>
                <a:cubicBezTo>
                  <a:pt x="3350" y="2204"/>
                  <a:pt x="3352" y="2204"/>
                  <a:pt x="3353" y="2205"/>
                </a:cubicBezTo>
                <a:lnTo>
                  <a:pt x="3353" y="2196"/>
                </a:lnTo>
                <a:cubicBezTo>
                  <a:pt x="3350" y="2197"/>
                  <a:pt x="3349" y="2195"/>
                  <a:pt x="3347" y="2195"/>
                </a:cubicBezTo>
                <a:close/>
                <a:moveTo>
                  <a:pt x="3364" y="2194"/>
                </a:moveTo>
                <a:cubicBezTo>
                  <a:pt x="3362" y="2194"/>
                  <a:pt x="3360" y="2196"/>
                  <a:pt x="3359" y="2197"/>
                </a:cubicBezTo>
                <a:cubicBezTo>
                  <a:pt x="3360" y="2197"/>
                  <a:pt x="3362" y="2197"/>
                  <a:pt x="3363" y="2196"/>
                </a:cubicBezTo>
                <a:lnTo>
                  <a:pt x="3366" y="2195"/>
                </a:lnTo>
                <a:lnTo>
                  <a:pt x="3366" y="2195"/>
                </a:lnTo>
                <a:lnTo>
                  <a:pt x="3366" y="2195"/>
                </a:lnTo>
                <a:lnTo>
                  <a:pt x="3366" y="2195"/>
                </a:lnTo>
                <a:lnTo>
                  <a:pt x="3365" y="2195"/>
                </a:lnTo>
                <a:cubicBezTo>
                  <a:pt x="3365" y="2195"/>
                  <a:pt x="3365" y="2194"/>
                  <a:pt x="3364" y="2194"/>
                </a:cubicBezTo>
                <a:close/>
                <a:moveTo>
                  <a:pt x="3291" y="2192"/>
                </a:moveTo>
                <a:cubicBezTo>
                  <a:pt x="3290" y="2193"/>
                  <a:pt x="3290" y="2196"/>
                  <a:pt x="3292" y="2196"/>
                </a:cubicBezTo>
                <a:cubicBezTo>
                  <a:pt x="3292" y="2195"/>
                  <a:pt x="3293" y="2192"/>
                  <a:pt x="3291" y="2192"/>
                </a:cubicBezTo>
                <a:close/>
                <a:moveTo>
                  <a:pt x="3338" y="2183"/>
                </a:moveTo>
                <a:cubicBezTo>
                  <a:pt x="3337" y="2183"/>
                  <a:pt x="3336" y="2184"/>
                  <a:pt x="3336" y="2186"/>
                </a:cubicBezTo>
                <a:cubicBezTo>
                  <a:pt x="3336" y="2188"/>
                  <a:pt x="3339" y="2187"/>
                  <a:pt x="3339" y="2188"/>
                </a:cubicBezTo>
                <a:cubicBezTo>
                  <a:pt x="3338" y="2190"/>
                  <a:pt x="3337" y="2191"/>
                  <a:pt x="3336" y="2192"/>
                </a:cubicBezTo>
                <a:cubicBezTo>
                  <a:pt x="3330" y="2192"/>
                  <a:pt x="3331" y="2188"/>
                  <a:pt x="3326" y="2190"/>
                </a:cubicBezTo>
                <a:lnTo>
                  <a:pt x="3326" y="2194"/>
                </a:lnTo>
                <a:lnTo>
                  <a:pt x="3326" y="2194"/>
                </a:lnTo>
                <a:cubicBezTo>
                  <a:pt x="3330" y="2192"/>
                  <a:pt x="3336" y="2193"/>
                  <a:pt x="3340" y="2196"/>
                </a:cubicBezTo>
                <a:cubicBezTo>
                  <a:pt x="3341" y="2193"/>
                  <a:pt x="3347" y="2194"/>
                  <a:pt x="3348" y="2190"/>
                </a:cubicBezTo>
                <a:cubicBezTo>
                  <a:pt x="3346" y="2188"/>
                  <a:pt x="3345" y="2190"/>
                  <a:pt x="3344" y="2192"/>
                </a:cubicBezTo>
                <a:cubicBezTo>
                  <a:pt x="3344" y="2190"/>
                  <a:pt x="3344" y="2187"/>
                  <a:pt x="3345" y="2187"/>
                </a:cubicBezTo>
                <a:cubicBezTo>
                  <a:pt x="3347" y="2190"/>
                  <a:pt x="3349" y="2186"/>
                  <a:pt x="3353" y="2187"/>
                </a:cubicBezTo>
                <a:cubicBezTo>
                  <a:pt x="3352" y="2189"/>
                  <a:pt x="3350" y="2191"/>
                  <a:pt x="3351" y="2195"/>
                </a:cubicBezTo>
                <a:cubicBezTo>
                  <a:pt x="3358" y="2196"/>
                  <a:pt x="3355" y="2187"/>
                  <a:pt x="3362" y="2192"/>
                </a:cubicBezTo>
                <a:cubicBezTo>
                  <a:pt x="3363" y="2189"/>
                  <a:pt x="3362" y="2188"/>
                  <a:pt x="3363" y="2184"/>
                </a:cubicBezTo>
                <a:cubicBezTo>
                  <a:pt x="3358" y="2185"/>
                  <a:pt x="3349" y="2182"/>
                  <a:pt x="3344" y="2186"/>
                </a:cubicBezTo>
                <a:cubicBezTo>
                  <a:pt x="3344" y="2184"/>
                  <a:pt x="3340" y="2182"/>
                  <a:pt x="3338" y="2183"/>
                </a:cubicBezTo>
                <a:close/>
                <a:moveTo>
                  <a:pt x="3295" y="2178"/>
                </a:moveTo>
                <a:cubicBezTo>
                  <a:pt x="3297" y="2180"/>
                  <a:pt x="3296" y="2185"/>
                  <a:pt x="3298" y="2185"/>
                </a:cubicBezTo>
                <a:cubicBezTo>
                  <a:pt x="3298" y="2182"/>
                  <a:pt x="3302" y="2185"/>
                  <a:pt x="3302" y="2181"/>
                </a:cubicBezTo>
                <a:cubicBezTo>
                  <a:pt x="3302" y="2178"/>
                  <a:pt x="3297" y="2180"/>
                  <a:pt x="3295" y="2178"/>
                </a:cubicBezTo>
                <a:close/>
                <a:moveTo>
                  <a:pt x="3299" y="2167"/>
                </a:moveTo>
                <a:cubicBezTo>
                  <a:pt x="3299" y="2168"/>
                  <a:pt x="3298" y="2168"/>
                  <a:pt x="3297" y="2168"/>
                </a:cubicBezTo>
                <a:cubicBezTo>
                  <a:pt x="3300" y="2172"/>
                  <a:pt x="3296" y="2175"/>
                  <a:pt x="3300" y="2177"/>
                </a:cubicBezTo>
                <a:cubicBezTo>
                  <a:pt x="3300" y="2174"/>
                  <a:pt x="3302" y="2172"/>
                  <a:pt x="3303" y="2169"/>
                </a:cubicBezTo>
                <a:cubicBezTo>
                  <a:pt x="3301" y="2168"/>
                  <a:pt x="3301" y="2167"/>
                  <a:pt x="3299" y="2167"/>
                </a:cubicBezTo>
                <a:close/>
                <a:moveTo>
                  <a:pt x="3307" y="2157"/>
                </a:moveTo>
                <a:cubicBezTo>
                  <a:pt x="3306" y="2159"/>
                  <a:pt x="3305" y="2162"/>
                  <a:pt x="3307" y="2162"/>
                </a:cubicBezTo>
                <a:lnTo>
                  <a:pt x="3309" y="2162"/>
                </a:lnTo>
                <a:lnTo>
                  <a:pt x="3309" y="2163"/>
                </a:lnTo>
                <a:lnTo>
                  <a:pt x="3309" y="2162"/>
                </a:lnTo>
                <a:lnTo>
                  <a:pt x="3309" y="2162"/>
                </a:lnTo>
                <a:lnTo>
                  <a:pt x="3309" y="2161"/>
                </a:lnTo>
                <a:cubicBezTo>
                  <a:pt x="3309" y="2159"/>
                  <a:pt x="3308" y="2158"/>
                  <a:pt x="3307" y="2157"/>
                </a:cubicBezTo>
                <a:close/>
                <a:moveTo>
                  <a:pt x="3303" y="2130"/>
                </a:moveTo>
                <a:cubicBezTo>
                  <a:pt x="3300" y="2129"/>
                  <a:pt x="3299" y="2131"/>
                  <a:pt x="3298" y="2133"/>
                </a:cubicBezTo>
                <a:cubicBezTo>
                  <a:pt x="3303" y="2138"/>
                  <a:pt x="3296" y="2147"/>
                  <a:pt x="3299" y="2152"/>
                </a:cubicBezTo>
                <a:cubicBezTo>
                  <a:pt x="3299" y="2152"/>
                  <a:pt x="3298" y="2152"/>
                  <a:pt x="3298" y="2152"/>
                </a:cubicBezTo>
                <a:cubicBezTo>
                  <a:pt x="3299" y="2155"/>
                  <a:pt x="3298" y="2161"/>
                  <a:pt x="3302" y="2162"/>
                </a:cubicBezTo>
                <a:cubicBezTo>
                  <a:pt x="3302" y="2155"/>
                  <a:pt x="3307" y="2146"/>
                  <a:pt x="3302" y="2143"/>
                </a:cubicBezTo>
                <a:cubicBezTo>
                  <a:pt x="3303" y="2141"/>
                  <a:pt x="3305" y="2141"/>
                  <a:pt x="3307" y="2142"/>
                </a:cubicBezTo>
                <a:cubicBezTo>
                  <a:pt x="3307" y="2146"/>
                  <a:pt x="3304" y="2148"/>
                  <a:pt x="3309" y="2148"/>
                </a:cubicBezTo>
                <a:cubicBezTo>
                  <a:pt x="3310" y="2144"/>
                  <a:pt x="3312" y="2132"/>
                  <a:pt x="3309" y="2130"/>
                </a:cubicBezTo>
                <a:lnTo>
                  <a:pt x="3309" y="2130"/>
                </a:lnTo>
                <a:cubicBezTo>
                  <a:pt x="3307" y="2133"/>
                  <a:pt x="3304" y="2135"/>
                  <a:pt x="3305" y="2137"/>
                </a:cubicBezTo>
                <a:cubicBezTo>
                  <a:pt x="3304" y="2135"/>
                  <a:pt x="3303" y="2132"/>
                  <a:pt x="3303" y="2130"/>
                </a:cubicBezTo>
                <a:close/>
                <a:moveTo>
                  <a:pt x="3299" y="2122"/>
                </a:moveTo>
                <a:cubicBezTo>
                  <a:pt x="3298" y="2122"/>
                  <a:pt x="3296" y="2123"/>
                  <a:pt x="3296" y="2125"/>
                </a:cubicBezTo>
                <a:cubicBezTo>
                  <a:pt x="3299" y="2127"/>
                  <a:pt x="3303" y="2127"/>
                  <a:pt x="3304" y="2124"/>
                </a:cubicBezTo>
                <a:lnTo>
                  <a:pt x="3304" y="2123"/>
                </a:lnTo>
                <a:lnTo>
                  <a:pt x="3305" y="2123"/>
                </a:lnTo>
                <a:lnTo>
                  <a:pt x="3305" y="2123"/>
                </a:lnTo>
                <a:lnTo>
                  <a:pt x="3304" y="2123"/>
                </a:lnTo>
                <a:lnTo>
                  <a:pt x="3302" y="2123"/>
                </a:lnTo>
                <a:cubicBezTo>
                  <a:pt x="3301" y="2122"/>
                  <a:pt x="3300" y="2122"/>
                  <a:pt x="3299" y="2122"/>
                </a:cubicBezTo>
                <a:close/>
                <a:moveTo>
                  <a:pt x="3308" y="2122"/>
                </a:moveTo>
                <a:lnTo>
                  <a:pt x="3308" y="2124"/>
                </a:lnTo>
                <a:cubicBezTo>
                  <a:pt x="3309" y="2124"/>
                  <a:pt x="3309" y="2126"/>
                  <a:pt x="3311" y="2125"/>
                </a:cubicBezTo>
                <a:lnTo>
                  <a:pt x="3311" y="2123"/>
                </a:lnTo>
                <a:lnTo>
                  <a:pt x="3311" y="2123"/>
                </a:lnTo>
                <a:cubicBezTo>
                  <a:pt x="3309" y="2123"/>
                  <a:pt x="3309" y="2122"/>
                  <a:pt x="3308" y="2122"/>
                </a:cubicBezTo>
                <a:close/>
                <a:moveTo>
                  <a:pt x="3312" y="2101"/>
                </a:moveTo>
                <a:cubicBezTo>
                  <a:pt x="3306" y="2102"/>
                  <a:pt x="3305" y="2107"/>
                  <a:pt x="3300" y="2108"/>
                </a:cubicBezTo>
                <a:lnTo>
                  <a:pt x="3300" y="2113"/>
                </a:lnTo>
                <a:cubicBezTo>
                  <a:pt x="3306" y="2113"/>
                  <a:pt x="3304" y="2105"/>
                  <a:pt x="3311" y="2109"/>
                </a:cubicBezTo>
                <a:lnTo>
                  <a:pt x="3311" y="2109"/>
                </a:lnTo>
                <a:cubicBezTo>
                  <a:pt x="3313" y="2107"/>
                  <a:pt x="3312" y="2106"/>
                  <a:pt x="3312" y="2101"/>
                </a:cubicBezTo>
                <a:close/>
                <a:moveTo>
                  <a:pt x="3303" y="2099"/>
                </a:moveTo>
                <a:cubicBezTo>
                  <a:pt x="3301" y="2099"/>
                  <a:pt x="3299" y="2100"/>
                  <a:pt x="3300" y="2102"/>
                </a:cubicBezTo>
                <a:lnTo>
                  <a:pt x="3300" y="2103"/>
                </a:lnTo>
                <a:cubicBezTo>
                  <a:pt x="3303" y="2103"/>
                  <a:pt x="3304" y="2101"/>
                  <a:pt x="3305" y="2099"/>
                </a:cubicBezTo>
                <a:cubicBezTo>
                  <a:pt x="3304" y="2099"/>
                  <a:pt x="3303" y="2099"/>
                  <a:pt x="3303" y="2099"/>
                </a:cubicBezTo>
                <a:close/>
                <a:moveTo>
                  <a:pt x="3301" y="2081"/>
                </a:moveTo>
                <a:cubicBezTo>
                  <a:pt x="3301" y="2082"/>
                  <a:pt x="3300" y="2083"/>
                  <a:pt x="3300" y="2084"/>
                </a:cubicBezTo>
                <a:cubicBezTo>
                  <a:pt x="3301" y="2085"/>
                  <a:pt x="3302" y="2085"/>
                  <a:pt x="3302" y="2087"/>
                </a:cubicBezTo>
                <a:cubicBezTo>
                  <a:pt x="3299" y="2087"/>
                  <a:pt x="3299" y="2085"/>
                  <a:pt x="3296" y="2085"/>
                </a:cubicBezTo>
                <a:cubicBezTo>
                  <a:pt x="3297" y="2087"/>
                  <a:pt x="3296" y="2089"/>
                  <a:pt x="3297" y="2089"/>
                </a:cubicBezTo>
                <a:cubicBezTo>
                  <a:pt x="3297" y="2087"/>
                  <a:pt x="3302" y="2087"/>
                  <a:pt x="3302" y="2089"/>
                </a:cubicBezTo>
                <a:cubicBezTo>
                  <a:pt x="3303" y="2092"/>
                  <a:pt x="3298" y="2090"/>
                  <a:pt x="3300" y="2093"/>
                </a:cubicBezTo>
                <a:cubicBezTo>
                  <a:pt x="3300" y="2096"/>
                  <a:pt x="3303" y="2096"/>
                  <a:pt x="3305" y="2094"/>
                </a:cubicBezTo>
                <a:cubicBezTo>
                  <a:pt x="3302" y="2089"/>
                  <a:pt x="3306" y="2087"/>
                  <a:pt x="3307" y="2081"/>
                </a:cubicBezTo>
                <a:lnTo>
                  <a:pt x="3301" y="2081"/>
                </a:lnTo>
                <a:close/>
                <a:moveTo>
                  <a:pt x="3307" y="2052"/>
                </a:moveTo>
                <a:cubicBezTo>
                  <a:pt x="3306" y="2052"/>
                  <a:pt x="3305" y="2052"/>
                  <a:pt x="3305" y="2052"/>
                </a:cubicBezTo>
                <a:cubicBezTo>
                  <a:pt x="3305" y="2054"/>
                  <a:pt x="3302" y="2056"/>
                  <a:pt x="3305" y="2057"/>
                </a:cubicBezTo>
                <a:cubicBezTo>
                  <a:pt x="3305" y="2056"/>
                  <a:pt x="3308" y="2056"/>
                  <a:pt x="3310" y="2055"/>
                </a:cubicBezTo>
                <a:lnTo>
                  <a:pt x="3310" y="2055"/>
                </a:lnTo>
                <a:cubicBezTo>
                  <a:pt x="3310" y="2052"/>
                  <a:pt x="3309" y="2052"/>
                  <a:pt x="3307" y="2052"/>
                </a:cubicBezTo>
                <a:close/>
                <a:moveTo>
                  <a:pt x="3300" y="2043"/>
                </a:moveTo>
                <a:cubicBezTo>
                  <a:pt x="3298" y="2044"/>
                  <a:pt x="3297" y="2051"/>
                  <a:pt x="3300" y="2052"/>
                </a:cubicBezTo>
                <a:lnTo>
                  <a:pt x="3300" y="2052"/>
                </a:lnTo>
                <a:cubicBezTo>
                  <a:pt x="3300" y="2049"/>
                  <a:pt x="3303" y="2044"/>
                  <a:pt x="3300" y="2043"/>
                </a:cubicBezTo>
                <a:close/>
                <a:moveTo>
                  <a:pt x="3305" y="2031"/>
                </a:moveTo>
                <a:cubicBezTo>
                  <a:pt x="3303" y="2031"/>
                  <a:pt x="3302" y="2033"/>
                  <a:pt x="3298" y="2031"/>
                </a:cubicBezTo>
                <a:cubicBezTo>
                  <a:pt x="3299" y="2034"/>
                  <a:pt x="3298" y="2038"/>
                  <a:pt x="3301" y="2038"/>
                </a:cubicBezTo>
                <a:cubicBezTo>
                  <a:pt x="3301" y="2032"/>
                  <a:pt x="3305" y="2037"/>
                  <a:pt x="3308" y="2038"/>
                </a:cubicBezTo>
                <a:cubicBezTo>
                  <a:pt x="3308" y="2036"/>
                  <a:pt x="3309" y="2035"/>
                  <a:pt x="3310" y="2033"/>
                </a:cubicBezTo>
                <a:lnTo>
                  <a:pt x="3310" y="2033"/>
                </a:lnTo>
                <a:cubicBezTo>
                  <a:pt x="3308" y="2031"/>
                  <a:pt x="3306" y="2031"/>
                  <a:pt x="3305" y="2031"/>
                </a:cubicBezTo>
                <a:close/>
                <a:moveTo>
                  <a:pt x="3300" y="2011"/>
                </a:moveTo>
                <a:cubicBezTo>
                  <a:pt x="3300" y="2012"/>
                  <a:pt x="3299" y="2014"/>
                  <a:pt x="3302" y="2014"/>
                </a:cubicBezTo>
                <a:cubicBezTo>
                  <a:pt x="3302" y="2012"/>
                  <a:pt x="3301" y="2011"/>
                  <a:pt x="3300" y="2011"/>
                </a:cubicBezTo>
                <a:close/>
                <a:moveTo>
                  <a:pt x="3378" y="1947"/>
                </a:moveTo>
                <a:cubicBezTo>
                  <a:pt x="3377" y="1947"/>
                  <a:pt x="3375" y="1948"/>
                  <a:pt x="3376" y="1949"/>
                </a:cubicBezTo>
                <a:lnTo>
                  <a:pt x="3379" y="1949"/>
                </a:lnTo>
                <a:lnTo>
                  <a:pt x="3379" y="1950"/>
                </a:lnTo>
                <a:cubicBezTo>
                  <a:pt x="3380" y="1948"/>
                  <a:pt x="3379" y="1947"/>
                  <a:pt x="3378" y="1947"/>
                </a:cubicBezTo>
                <a:close/>
                <a:moveTo>
                  <a:pt x="3377" y="1939"/>
                </a:moveTo>
                <a:cubicBezTo>
                  <a:pt x="3375" y="1940"/>
                  <a:pt x="3360" y="1938"/>
                  <a:pt x="3362" y="1947"/>
                </a:cubicBezTo>
                <a:cubicBezTo>
                  <a:pt x="3367" y="1945"/>
                  <a:pt x="3378" y="1944"/>
                  <a:pt x="3377" y="1939"/>
                </a:cubicBezTo>
                <a:close/>
                <a:moveTo>
                  <a:pt x="3305" y="1927"/>
                </a:moveTo>
                <a:cubicBezTo>
                  <a:pt x="3303" y="1927"/>
                  <a:pt x="3304" y="1933"/>
                  <a:pt x="3307" y="1932"/>
                </a:cubicBezTo>
                <a:lnTo>
                  <a:pt x="3307" y="1927"/>
                </a:lnTo>
                <a:lnTo>
                  <a:pt x="3305" y="1927"/>
                </a:lnTo>
                <a:close/>
                <a:moveTo>
                  <a:pt x="3375" y="1925"/>
                </a:moveTo>
                <a:cubicBezTo>
                  <a:pt x="3376" y="1929"/>
                  <a:pt x="3374" y="1931"/>
                  <a:pt x="3375" y="1933"/>
                </a:cubicBezTo>
                <a:cubicBezTo>
                  <a:pt x="3377" y="1933"/>
                  <a:pt x="3378" y="1933"/>
                  <a:pt x="3379" y="1932"/>
                </a:cubicBezTo>
                <a:cubicBezTo>
                  <a:pt x="3379" y="1929"/>
                  <a:pt x="3378" y="1926"/>
                  <a:pt x="3375" y="1925"/>
                </a:cubicBezTo>
                <a:close/>
                <a:moveTo>
                  <a:pt x="3358" y="1909"/>
                </a:moveTo>
                <a:cubicBezTo>
                  <a:pt x="3358" y="1910"/>
                  <a:pt x="3356" y="1914"/>
                  <a:pt x="3358" y="1914"/>
                </a:cubicBezTo>
                <a:cubicBezTo>
                  <a:pt x="3358" y="1913"/>
                  <a:pt x="3359" y="1913"/>
                  <a:pt x="3360" y="1913"/>
                </a:cubicBezTo>
                <a:lnTo>
                  <a:pt x="3360" y="1910"/>
                </a:lnTo>
                <a:cubicBezTo>
                  <a:pt x="3359" y="1910"/>
                  <a:pt x="3359" y="1909"/>
                  <a:pt x="3358" y="1909"/>
                </a:cubicBezTo>
                <a:close/>
                <a:moveTo>
                  <a:pt x="3377" y="1907"/>
                </a:moveTo>
                <a:cubicBezTo>
                  <a:pt x="3373" y="1910"/>
                  <a:pt x="3372" y="1915"/>
                  <a:pt x="3367" y="1916"/>
                </a:cubicBezTo>
                <a:cubicBezTo>
                  <a:pt x="3373" y="1917"/>
                  <a:pt x="3367" y="1917"/>
                  <a:pt x="3367" y="1920"/>
                </a:cubicBezTo>
                <a:cubicBezTo>
                  <a:pt x="3368" y="1919"/>
                  <a:pt x="3370" y="1919"/>
                  <a:pt x="3372" y="1920"/>
                </a:cubicBezTo>
                <a:cubicBezTo>
                  <a:pt x="3372" y="1918"/>
                  <a:pt x="3372" y="1916"/>
                  <a:pt x="3374" y="1916"/>
                </a:cubicBezTo>
                <a:cubicBezTo>
                  <a:pt x="3374" y="1919"/>
                  <a:pt x="3378" y="1917"/>
                  <a:pt x="3377" y="1920"/>
                </a:cubicBezTo>
                <a:cubicBezTo>
                  <a:pt x="3379" y="1919"/>
                  <a:pt x="3382" y="1920"/>
                  <a:pt x="3383" y="1918"/>
                </a:cubicBezTo>
                <a:lnTo>
                  <a:pt x="3383" y="1918"/>
                </a:lnTo>
                <a:cubicBezTo>
                  <a:pt x="3377" y="1919"/>
                  <a:pt x="3375" y="1912"/>
                  <a:pt x="3377" y="1907"/>
                </a:cubicBezTo>
                <a:close/>
                <a:moveTo>
                  <a:pt x="3378" y="1876"/>
                </a:moveTo>
                <a:cubicBezTo>
                  <a:pt x="3377" y="1876"/>
                  <a:pt x="3377" y="1880"/>
                  <a:pt x="3378" y="1880"/>
                </a:cubicBezTo>
                <a:cubicBezTo>
                  <a:pt x="3378" y="1879"/>
                  <a:pt x="3378" y="1879"/>
                  <a:pt x="3379" y="1879"/>
                </a:cubicBezTo>
                <a:lnTo>
                  <a:pt x="3379" y="1877"/>
                </a:lnTo>
                <a:lnTo>
                  <a:pt x="3379" y="1877"/>
                </a:lnTo>
                <a:cubicBezTo>
                  <a:pt x="3379" y="1877"/>
                  <a:pt x="3379" y="1876"/>
                  <a:pt x="3378" y="1876"/>
                </a:cubicBezTo>
                <a:close/>
                <a:moveTo>
                  <a:pt x="3342" y="1870"/>
                </a:moveTo>
                <a:cubicBezTo>
                  <a:pt x="3341" y="1870"/>
                  <a:pt x="3341" y="1870"/>
                  <a:pt x="3341" y="1870"/>
                </a:cubicBezTo>
                <a:cubicBezTo>
                  <a:pt x="3340" y="1870"/>
                  <a:pt x="3339" y="1873"/>
                  <a:pt x="3341" y="1873"/>
                </a:cubicBezTo>
                <a:lnTo>
                  <a:pt x="3341" y="1873"/>
                </a:lnTo>
                <a:cubicBezTo>
                  <a:pt x="3343" y="1874"/>
                  <a:pt x="3343" y="1870"/>
                  <a:pt x="3342" y="1870"/>
                </a:cubicBezTo>
                <a:close/>
                <a:moveTo>
                  <a:pt x="3368" y="1862"/>
                </a:moveTo>
                <a:cubicBezTo>
                  <a:pt x="3367" y="1862"/>
                  <a:pt x="3367" y="1862"/>
                  <a:pt x="3366" y="1862"/>
                </a:cubicBezTo>
                <a:cubicBezTo>
                  <a:pt x="3367" y="1865"/>
                  <a:pt x="3368" y="1867"/>
                  <a:pt x="3369" y="1869"/>
                </a:cubicBezTo>
                <a:lnTo>
                  <a:pt x="3369" y="1869"/>
                </a:lnTo>
                <a:cubicBezTo>
                  <a:pt x="3371" y="1867"/>
                  <a:pt x="3371" y="1863"/>
                  <a:pt x="3368" y="1862"/>
                </a:cubicBezTo>
                <a:close/>
                <a:moveTo>
                  <a:pt x="3381" y="1862"/>
                </a:moveTo>
                <a:cubicBezTo>
                  <a:pt x="3377" y="1863"/>
                  <a:pt x="3375" y="1860"/>
                  <a:pt x="3373" y="1864"/>
                </a:cubicBezTo>
                <a:lnTo>
                  <a:pt x="3373" y="1864"/>
                </a:lnTo>
                <a:cubicBezTo>
                  <a:pt x="3376" y="1864"/>
                  <a:pt x="3381" y="1866"/>
                  <a:pt x="3381" y="1862"/>
                </a:cubicBezTo>
                <a:close/>
                <a:moveTo>
                  <a:pt x="3366" y="1854"/>
                </a:moveTo>
                <a:cubicBezTo>
                  <a:pt x="3364" y="1854"/>
                  <a:pt x="3363" y="1855"/>
                  <a:pt x="3363" y="1855"/>
                </a:cubicBezTo>
                <a:cubicBezTo>
                  <a:pt x="3367" y="1854"/>
                  <a:pt x="3365" y="1859"/>
                  <a:pt x="3367" y="1860"/>
                </a:cubicBezTo>
                <a:cubicBezTo>
                  <a:pt x="3367" y="1860"/>
                  <a:pt x="3367" y="1860"/>
                  <a:pt x="3367" y="1860"/>
                </a:cubicBezTo>
                <a:cubicBezTo>
                  <a:pt x="3370" y="1860"/>
                  <a:pt x="3372" y="1858"/>
                  <a:pt x="3372" y="1855"/>
                </a:cubicBezTo>
                <a:lnTo>
                  <a:pt x="3372" y="1855"/>
                </a:lnTo>
                <a:cubicBezTo>
                  <a:pt x="3371" y="1854"/>
                  <a:pt x="3368" y="1854"/>
                  <a:pt x="3366" y="1854"/>
                </a:cubicBezTo>
                <a:close/>
                <a:moveTo>
                  <a:pt x="3322" y="1849"/>
                </a:moveTo>
                <a:cubicBezTo>
                  <a:pt x="3322" y="1849"/>
                  <a:pt x="3321" y="1849"/>
                  <a:pt x="3321" y="1849"/>
                </a:cubicBezTo>
                <a:lnTo>
                  <a:pt x="3321" y="1852"/>
                </a:lnTo>
                <a:lnTo>
                  <a:pt x="3321" y="1852"/>
                </a:lnTo>
                <a:cubicBezTo>
                  <a:pt x="3322" y="1855"/>
                  <a:pt x="3325" y="1850"/>
                  <a:pt x="3322" y="1849"/>
                </a:cubicBezTo>
                <a:close/>
                <a:moveTo>
                  <a:pt x="3378" y="1849"/>
                </a:moveTo>
                <a:cubicBezTo>
                  <a:pt x="3374" y="1849"/>
                  <a:pt x="3369" y="1851"/>
                  <a:pt x="3367" y="1852"/>
                </a:cubicBezTo>
                <a:cubicBezTo>
                  <a:pt x="3375" y="1852"/>
                  <a:pt x="3376" y="1855"/>
                  <a:pt x="3382" y="1853"/>
                </a:cubicBezTo>
                <a:lnTo>
                  <a:pt x="3382" y="1853"/>
                </a:lnTo>
                <a:cubicBezTo>
                  <a:pt x="3382" y="1850"/>
                  <a:pt x="3380" y="1849"/>
                  <a:pt x="3378" y="1849"/>
                </a:cubicBezTo>
                <a:close/>
                <a:moveTo>
                  <a:pt x="3365" y="1847"/>
                </a:moveTo>
                <a:cubicBezTo>
                  <a:pt x="3364" y="1847"/>
                  <a:pt x="3363" y="1848"/>
                  <a:pt x="3363" y="1850"/>
                </a:cubicBezTo>
                <a:lnTo>
                  <a:pt x="3363" y="1850"/>
                </a:lnTo>
                <a:cubicBezTo>
                  <a:pt x="3365" y="1850"/>
                  <a:pt x="3366" y="1849"/>
                  <a:pt x="3367" y="1847"/>
                </a:cubicBezTo>
                <a:cubicBezTo>
                  <a:pt x="3366" y="1847"/>
                  <a:pt x="3366" y="1847"/>
                  <a:pt x="3365" y="1847"/>
                </a:cubicBezTo>
                <a:close/>
                <a:moveTo>
                  <a:pt x="3370" y="1839"/>
                </a:moveTo>
                <a:cubicBezTo>
                  <a:pt x="3368" y="1840"/>
                  <a:pt x="3364" y="1839"/>
                  <a:pt x="3365" y="1842"/>
                </a:cubicBezTo>
                <a:cubicBezTo>
                  <a:pt x="3367" y="1841"/>
                  <a:pt x="3369" y="1845"/>
                  <a:pt x="3370" y="1842"/>
                </a:cubicBezTo>
                <a:lnTo>
                  <a:pt x="3370" y="1842"/>
                </a:lnTo>
                <a:cubicBezTo>
                  <a:pt x="3368" y="1842"/>
                  <a:pt x="3370" y="1840"/>
                  <a:pt x="3370" y="1839"/>
                </a:cubicBezTo>
                <a:close/>
                <a:moveTo>
                  <a:pt x="3323" y="1837"/>
                </a:moveTo>
                <a:cubicBezTo>
                  <a:pt x="3321" y="1843"/>
                  <a:pt x="3317" y="1840"/>
                  <a:pt x="3312" y="1843"/>
                </a:cubicBezTo>
                <a:cubicBezTo>
                  <a:pt x="3311" y="1844"/>
                  <a:pt x="3312" y="1846"/>
                  <a:pt x="3313" y="1847"/>
                </a:cubicBezTo>
                <a:cubicBezTo>
                  <a:pt x="3316" y="1845"/>
                  <a:pt x="3319" y="1845"/>
                  <a:pt x="3322" y="1844"/>
                </a:cubicBezTo>
                <a:lnTo>
                  <a:pt x="3325" y="1843"/>
                </a:lnTo>
                <a:lnTo>
                  <a:pt x="3325" y="1843"/>
                </a:lnTo>
                <a:lnTo>
                  <a:pt x="3325" y="1843"/>
                </a:lnTo>
                <a:lnTo>
                  <a:pt x="3325" y="1843"/>
                </a:lnTo>
                <a:lnTo>
                  <a:pt x="3324" y="1843"/>
                </a:lnTo>
                <a:cubicBezTo>
                  <a:pt x="3323" y="1842"/>
                  <a:pt x="3325" y="1837"/>
                  <a:pt x="3323" y="1837"/>
                </a:cubicBezTo>
                <a:close/>
                <a:moveTo>
                  <a:pt x="3373" y="1834"/>
                </a:moveTo>
                <a:cubicBezTo>
                  <a:pt x="3372" y="1834"/>
                  <a:pt x="3372" y="1835"/>
                  <a:pt x="3372" y="1837"/>
                </a:cubicBezTo>
                <a:cubicBezTo>
                  <a:pt x="3374" y="1837"/>
                  <a:pt x="3376" y="1836"/>
                  <a:pt x="3376" y="1834"/>
                </a:cubicBezTo>
                <a:lnTo>
                  <a:pt x="3376" y="1834"/>
                </a:lnTo>
                <a:cubicBezTo>
                  <a:pt x="3375" y="1834"/>
                  <a:pt x="3374" y="1834"/>
                  <a:pt x="3373" y="1834"/>
                </a:cubicBezTo>
                <a:close/>
                <a:moveTo>
                  <a:pt x="3379" y="1834"/>
                </a:moveTo>
                <a:cubicBezTo>
                  <a:pt x="3378" y="1834"/>
                  <a:pt x="3376" y="1835"/>
                  <a:pt x="3377" y="1837"/>
                </a:cubicBezTo>
                <a:lnTo>
                  <a:pt x="3380" y="1837"/>
                </a:lnTo>
                <a:lnTo>
                  <a:pt x="3380" y="1837"/>
                </a:lnTo>
                <a:cubicBezTo>
                  <a:pt x="3381" y="1835"/>
                  <a:pt x="3380" y="1834"/>
                  <a:pt x="3379" y="1834"/>
                </a:cubicBezTo>
                <a:close/>
                <a:moveTo>
                  <a:pt x="3310" y="1829"/>
                </a:moveTo>
                <a:cubicBezTo>
                  <a:pt x="3306" y="1828"/>
                  <a:pt x="3305" y="1835"/>
                  <a:pt x="3308" y="1837"/>
                </a:cubicBezTo>
                <a:cubicBezTo>
                  <a:pt x="3311" y="1837"/>
                  <a:pt x="3315" y="1836"/>
                  <a:pt x="3319" y="1835"/>
                </a:cubicBezTo>
                <a:cubicBezTo>
                  <a:pt x="3318" y="1832"/>
                  <a:pt x="3316" y="1831"/>
                  <a:pt x="3313" y="1830"/>
                </a:cubicBezTo>
                <a:cubicBezTo>
                  <a:pt x="3313" y="1834"/>
                  <a:pt x="3309" y="1832"/>
                  <a:pt x="3310" y="1830"/>
                </a:cubicBezTo>
                <a:lnTo>
                  <a:pt x="3311" y="1830"/>
                </a:lnTo>
                <a:lnTo>
                  <a:pt x="3312" y="1830"/>
                </a:lnTo>
                <a:lnTo>
                  <a:pt x="3312" y="1830"/>
                </a:lnTo>
                <a:lnTo>
                  <a:pt x="3311" y="1830"/>
                </a:lnTo>
                <a:lnTo>
                  <a:pt x="3310" y="1829"/>
                </a:lnTo>
                <a:close/>
                <a:moveTo>
                  <a:pt x="3314" y="1820"/>
                </a:moveTo>
                <a:lnTo>
                  <a:pt x="3314" y="1824"/>
                </a:lnTo>
                <a:cubicBezTo>
                  <a:pt x="3317" y="1824"/>
                  <a:pt x="3318" y="1823"/>
                  <a:pt x="3318" y="1820"/>
                </a:cubicBezTo>
                <a:lnTo>
                  <a:pt x="3314" y="1820"/>
                </a:lnTo>
                <a:close/>
                <a:moveTo>
                  <a:pt x="3362" y="1819"/>
                </a:moveTo>
                <a:lnTo>
                  <a:pt x="3362" y="1822"/>
                </a:lnTo>
                <a:lnTo>
                  <a:pt x="3364" y="1822"/>
                </a:lnTo>
                <a:lnTo>
                  <a:pt x="3364" y="1819"/>
                </a:lnTo>
                <a:lnTo>
                  <a:pt x="3362" y="1819"/>
                </a:lnTo>
                <a:close/>
                <a:moveTo>
                  <a:pt x="3377" y="1813"/>
                </a:moveTo>
                <a:cubicBezTo>
                  <a:pt x="3372" y="1814"/>
                  <a:pt x="3368" y="1811"/>
                  <a:pt x="3363" y="1814"/>
                </a:cubicBezTo>
                <a:lnTo>
                  <a:pt x="3363" y="1814"/>
                </a:lnTo>
                <a:cubicBezTo>
                  <a:pt x="3368" y="1816"/>
                  <a:pt x="3373" y="1816"/>
                  <a:pt x="3377" y="1813"/>
                </a:cubicBezTo>
                <a:close/>
                <a:moveTo>
                  <a:pt x="3310" y="1802"/>
                </a:moveTo>
                <a:cubicBezTo>
                  <a:pt x="3309" y="1802"/>
                  <a:pt x="3309" y="1802"/>
                  <a:pt x="3308" y="1803"/>
                </a:cubicBezTo>
                <a:cubicBezTo>
                  <a:pt x="3310" y="1804"/>
                  <a:pt x="3310" y="1808"/>
                  <a:pt x="3313" y="1807"/>
                </a:cubicBezTo>
                <a:lnTo>
                  <a:pt x="3314" y="1807"/>
                </a:lnTo>
                <a:cubicBezTo>
                  <a:pt x="3314" y="1805"/>
                  <a:pt x="3312" y="1802"/>
                  <a:pt x="3310" y="1802"/>
                </a:cubicBezTo>
                <a:close/>
                <a:moveTo>
                  <a:pt x="3367" y="1797"/>
                </a:moveTo>
                <a:cubicBezTo>
                  <a:pt x="3366" y="1798"/>
                  <a:pt x="3365" y="1798"/>
                  <a:pt x="3365" y="1801"/>
                </a:cubicBezTo>
                <a:cubicBezTo>
                  <a:pt x="3368" y="1802"/>
                  <a:pt x="3373" y="1801"/>
                  <a:pt x="3370" y="1798"/>
                </a:cubicBezTo>
                <a:lnTo>
                  <a:pt x="3370" y="1799"/>
                </a:lnTo>
                <a:cubicBezTo>
                  <a:pt x="3370" y="1800"/>
                  <a:pt x="3369" y="1799"/>
                  <a:pt x="3369" y="1797"/>
                </a:cubicBezTo>
                <a:cubicBezTo>
                  <a:pt x="3369" y="1797"/>
                  <a:pt x="3368" y="1797"/>
                  <a:pt x="3367" y="1797"/>
                </a:cubicBezTo>
                <a:close/>
                <a:moveTo>
                  <a:pt x="3310" y="1794"/>
                </a:moveTo>
                <a:lnTo>
                  <a:pt x="3310" y="1799"/>
                </a:lnTo>
                <a:cubicBezTo>
                  <a:pt x="3311" y="1798"/>
                  <a:pt x="3312" y="1799"/>
                  <a:pt x="3313" y="1800"/>
                </a:cubicBezTo>
                <a:lnTo>
                  <a:pt x="3314" y="1800"/>
                </a:lnTo>
                <a:cubicBezTo>
                  <a:pt x="3313" y="1797"/>
                  <a:pt x="3313" y="1794"/>
                  <a:pt x="3310" y="1794"/>
                </a:cubicBezTo>
                <a:close/>
                <a:moveTo>
                  <a:pt x="3384" y="1792"/>
                </a:moveTo>
                <a:cubicBezTo>
                  <a:pt x="3383" y="1793"/>
                  <a:pt x="3383" y="1795"/>
                  <a:pt x="3384" y="1796"/>
                </a:cubicBezTo>
                <a:lnTo>
                  <a:pt x="3385" y="1796"/>
                </a:lnTo>
                <a:lnTo>
                  <a:pt x="3385" y="1796"/>
                </a:lnTo>
                <a:lnTo>
                  <a:pt x="3385" y="1796"/>
                </a:lnTo>
                <a:lnTo>
                  <a:pt x="3385" y="1796"/>
                </a:lnTo>
                <a:lnTo>
                  <a:pt x="3385" y="1794"/>
                </a:lnTo>
                <a:cubicBezTo>
                  <a:pt x="3385" y="1793"/>
                  <a:pt x="3385" y="1792"/>
                  <a:pt x="3384" y="1792"/>
                </a:cubicBezTo>
                <a:close/>
                <a:moveTo>
                  <a:pt x="3325" y="1791"/>
                </a:moveTo>
                <a:lnTo>
                  <a:pt x="3323" y="1791"/>
                </a:lnTo>
                <a:cubicBezTo>
                  <a:pt x="3323" y="1792"/>
                  <a:pt x="3322" y="1792"/>
                  <a:pt x="3322" y="1792"/>
                </a:cubicBezTo>
                <a:lnTo>
                  <a:pt x="3322" y="1794"/>
                </a:lnTo>
                <a:cubicBezTo>
                  <a:pt x="3322" y="1794"/>
                  <a:pt x="3323" y="1794"/>
                  <a:pt x="3323" y="1795"/>
                </a:cubicBezTo>
                <a:lnTo>
                  <a:pt x="3325" y="1795"/>
                </a:lnTo>
                <a:cubicBezTo>
                  <a:pt x="3325" y="1795"/>
                  <a:pt x="3325" y="1794"/>
                  <a:pt x="3326" y="1794"/>
                </a:cubicBezTo>
                <a:lnTo>
                  <a:pt x="3326" y="1792"/>
                </a:lnTo>
                <a:cubicBezTo>
                  <a:pt x="3325" y="1792"/>
                  <a:pt x="3325" y="1792"/>
                  <a:pt x="3325" y="1791"/>
                </a:cubicBezTo>
                <a:close/>
                <a:moveTo>
                  <a:pt x="3363" y="1790"/>
                </a:moveTo>
                <a:lnTo>
                  <a:pt x="3363" y="1793"/>
                </a:lnTo>
                <a:cubicBezTo>
                  <a:pt x="3367" y="1792"/>
                  <a:pt x="3367" y="1796"/>
                  <a:pt x="3370" y="1796"/>
                </a:cubicBezTo>
                <a:lnTo>
                  <a:pt x="3370" y="1796"/>
                </a:lnTo>
                <a:cubicBezTo>
                  <a:pt x="3371" y="1791"/>
                  <a:pt x="3367" y="1790"/>
                  <a:pt x="3363" y="1790"/>
                </a:cubicBezTo>
                <a:close/>
                <a:moveTo>
                  <a:pt x="3317" y="1790"/>
                </a:moveTo>
                <a:cubicBezTo>
                  <a:pt x="3316" y="1789"/>
                  <a:pt x="3314" y="1790"/>
                  <a:pt x="3314" y="1791"/>
                </a:cubicBezTo>
                <a:cubicBezTo>
                  <a:pt x="3316" y="1791"/>
                  <a:pt x="3316" y="1792"/>
                  <a:pt x="3318" y="1792"/>
                </a:cubicBezTo>
                <a:lnTo>
                  <a:pt x="3318" y="1792"/>
                </a:lnTo>
                <a:cubicBezTo>
                  <a:pt x="3319" y="1791"/>
                  <a:pt x="3318" y="1790"/>
                  <a:pt x="3317" y="1790"/>
                </a:cubicBezTo>
                <a:close/>
                <a:moveTo>
                  <a:pt x="3373" y="1777"/>
                </a:moveTo>
                <a:cubicBezTo>
                  <a:pt x="3372" y="1777"/>
                  <a:pt x="3371" y="1777"/>
                  <a:pt x="3371" y="1778"/>
                </a:cubicBezTo>
                <a:lnTo>
                  <a:pt x="3370" y="1779"/>
                </a:lnTo>
                <a:lnTo>
                  <a:pt x="3370" y="1779"/>
                </a:lnTo>
                <a:lnTo>
                  <a:pt x="3370" y="1779"/>
                </a:lnTo>
                <a:lnTo>
                  <a:pt x="3370" y="1779"/>
                </a:lnTo>
                <a:lnTo>
                  <a:pt x="3372" y="1779"/>
                </a:lnTo>
                <a:cubicBezTo>
                  <a:pt x="3373" y="1779"/>
                  <a:pt x="3375" y="1779"/>
                  <a:pt x="3374" y="1777"/>
                </a:cubicBezTo>
                <a:cubicBezTo>
                  <a:pt x="3374" y="1777"/>
                  <a:pt x="3373" y="1777"/>
                  <a:pt x="3373" y="1777"/>
                </a:cubicBezTo>
                <a:close/>
                <a:moveTo>
                  <a:pt x="3385" y="1776"/>
                </a:moveTo>
                <a:cubicBezTo>
                  <a:pt x="3383" y="1776"/>
                  <a:pt x="3381" y="1777"/>
                  <a:pt x="3381" y="1780"/>
                </a:cubicBezTo>
                <a:cubicBezTo>
                  <a:pt x="3385" y="1779"/>
                  <a:pt x="3387" y="1782"/>
                  <a:pt x="3389" y="1780"/>
                </a:cubicBezTo>
                <a:cubicBezTo>
                  <a:pt x="3390" y="1777"/>
                  <a:pt x="3388" y="1776"/>
                  <a:pt x="3385" y="1776"/>
                </a:cubicBezTo>
                <a:close/>
                <a:moveTo>
                  <a:pt x="3325" y="1772"/>
                </a:moveTo>
                <a:cubicBezTo>
                  <a:pt x="3323" y="1772"/>
                  <a:pt x="3321" y="1773"/>
                  <a:pt x="3321" y="1774"/>
                </a:cubicBezTo>
                <a:cubicBezTo>
                  <a:pt x="3324" y="1773"/>
                  <a:pt x="3324" y="1775"/>
                  <a:pt x="3327" y="1775"/>
                </a:cubicBezTo>
                <a:lnTo>
                  <a:pt x="3328" y="1775"/>
                </a:lnTo>
                <a:cubicBezTo>
                  <a:pt x="3328" y="1773"/>
                  <a:pt x="3327" y="1772"/>
                  <a:pt x="3325" y="1772"/>
                </a:cubicBezTo>
                <a:close/>
                <a:moveTo>
                  <a:pt x="3399" y="1770"/>
                </a:moveTo>
                <a:cubicBezTo>
                  <a:pt x="3397" y="1770"/>
                  <a:pt x="3395" y="1772"/>
                  <a:pt x="3395" y="1775"/>
                </a:cubicBezTo>
                <a:cubicBezTo>
                  <a:pt x="3398" y="1774"/>
                  <a:pt x="3401" y="1774"/>
                  <a:pt x="3401" y="1771"/>
                </a:cubicBezTo>
                <a:cubicBezTo>
                  <a:pt x="3400" y="1771"/>
                  <a:pt x="3399" y="1770"/>
                  <a:pt x="3399" y="1770"/>
                </a:cubicBezTo>
                <a:close/>
                <a:moveTo>
                  <a:pt x="3367" y="1769"/>
                </a:moveTo>
                <a:cubicBezTo>
                  <a:pt x="3363" y="1769"/>
                  <a:pt x="3363" y="1773"/>
                  <a:pt x="3362" y="1776"/>
                </a:cubicBezTo>
                <a:cubicBezTo>
                  <a:pt x="3364" y="1776"/>
                  <a:pt x="3365" y="1777"/>
                  <a:pt x="3366" y="1778"/>
                </a:cubicBezTo>
                <a:cubicBezTo>
                  <a:pt x="3369" y="1775"/>
                  <a:pt x="3367" y="1772"/>
                  <a:pt x="3368" y="1769"/>
                </a:cubicBezTo>
                <a:cubicBezTo>
                  <a:pt x="3368" y="1769"/>
                  <a:pt x="3367" y="1769"/>
                  <a:pt x="3367" y="1769"/>
                </a:cubicBezTo>
                <a:close/>
                <a:moveTo>
                  <a:pt x="3323" y="1768"/>
                </a:moveTo>
                <a:lnTo>
                  <a:pt x="3323" y="1768"/>
                </a:lnTo>
                <a:lnTo>
                  <a:pt x="3319" y="1768"/>
                </a:lnTo>
                <a:cubicBezTo>
                  <a:pt x="3315" y="1768"/>
                  <a:pt x="3313" y="1767"/>
                  <a:pt x="3309" y="1771"/>
                </a:cubicBezTo>
                <a:cubicBezTo>
                  <a:pt x="3312" y="1770"/>
                  <a:pt x="3319" y="1772"/>
                  <a:pt x="3322" y="1769"/>
                </a:cubicBezTo>
                <a:lnTo>
                  <a:pt x="3323" y="1768"/>
                </a:lnTo>
                <a:lnTo>
                  <a:pt x="3324" y="1768"/>
                </a:lnTo>
                <a:lnTo>
                  <a:pt x="3323" y="1768"/>
                </a:lnTo>
                <a:close/>
                <a:moveTo>
                  <a:pt x="3386" y="1768"/>
                </a:moveTo>
                <a:cubicBezTo>
                  <a:pt x="3385" y="1768"/>
                  <a:pt x="3384" y="1769"/>
                  <a:pt x="3384" y="1770"/>
                </a:cubicBezTo>
                <a:lnTo>
                  <a:pt x="3387" y="1770"/>
                </a:lnTo>
                <a:cubicBezTo>
                  <a:pt x="3388" y="1769"/>
                  <a:pt x="3387" y="1768"/>
                  <a:pt x="3386" y="1768"/>
                </a:cubicBezTo>
                <a:close/>
                <a:moveTo>
                  <a:pt x="3348" y="1767"/>
                </a:moveTo>
                <a:lnTo>
                  <a:pt x="3348" y="1769"/>
                </a:lnTo>
                <a:lnTo>
                  <a:pt x="3350" y="1769"/>
                </a:lnTo>
                <a:lnTo>
                  <a:pt x="3350" y="1767"/>
                </a:lnTo>
                <a:lnTo>
                  <a:pt x="3348" y="1767"/>
                </a:lnTo>
                <a:close/>
                <a:moveTo>
                  <a:pt x="3357" y="1764"/>
                </a:moveTo>
                <a:cubicBezTo>
                  <a:pt x="3357" y="1764"/>
                  <a:pt x="3356" y="1764"/>
                  <a:pt x="3356" y="1764"/>
                </a:cubicBezTo>
                <a:lnTo>
                  <a:pt x="3356" y="1769"/>
                </a:lnTo>
                <a:cubicBezTo>
                  <a:pt x="3358" y="1769"/>
                  <a:pt x="3361" y="1769"/>
                  <a:pt x="3361" y="1766"/>
                </a:cubicBezTo>
                <a:cubicBezTo>
                  <a:pt x="3360" y="1765"/>
                  <a:pt x="3359" y="1764"/>
                  <a:pt x="3357" y="1764"/>
                </a:cubicBezTo>
                <a:close/>
                <a:moveTo>
                  <a:pt x="3333" y="1762"/>
                </a:moveTo>
                <a:lnTo>
                  <a:pt x="3333" y="1762"/>
                </a:lnTo>
                <a:lnTo>
                  <a:pt x="3333" y="1762"/>
                </a:lnTo>
                <a:lnTo>
                  <a:pt x="3333" y="1762"/>
                </a:lnTo>
                <a:close/>
                <a:moveTo>
                  <a:pt x="3356" y="1759"/>
                </a:moveTo>
                <a:lnTo>
                  <a:pt x="3356" y="1762"/>
                </a:lnTo>
                <a:lnTo>
                  <a:pt x="3358" y="1762"/>
                </a:lnTo>
                <a:lnTo>
                  <a:pt x="3358" y="1759"/>
                </a:lnTo>
                <a:lnTo>
                  <a:pt x="3356" y="1759"/>
                </a:lnTo>
                <a:close/>
                <a:moveTo>
                  <a:pt x="3365" y="1759"/>
                </a:moveTo>
                <a:cubicBezTo>
                  <a:pt x="3366" y="1763"/>
                  <a:pt x="3364" y="1763"/>
                  <a:pt x="3364" y="1766"/>
                </a:cubicBezTo>
                <a:cubicBezTo>
                  <a:pt x="3369" y="1763"/>
                  <a:pt x="3374" y="1771"/>
                  <a:pt x="3377" y="1766"/>
                </a:cubicBezTo>
                <a:cubicBezTo>
                  <a:pt x="3373" y="1763"/>
                  <a:pt x="3369" y="1761"/>
                  <a:pt x="3365" y="1759"/>
                </a:cubicBezTo>
                <a:close/>
                <a:moveTo>
                  <a:pt x="3304" y="1758"/>
                </a:moveTo>
                <a:lnTo>
                  <a:pt x="3304" y="1763"/>
                </a:lnTo>
                <a:cubicBezTo>
                  <a:pt x="3307" y="1761"/>
                  <a:pt x="3312" y="1763"/>
                  <a:pt x="3311" y="1758"/>
                </a:cubicBezTo>
                <a:lnTo>
                  <a:pt x="3304" y="1758"/>
                </a:lnTo>
                <a:close/>
                <a:moveTo>
                  <a:pt x="3382" y="1758"/>
                </a:moveTo>
                <a:cubicBezTo>
                  <a:pt x="3380" y="1758"/>
                  <a:pt x="3378" y="1760"/>
                  <a:pt x="3381" y="1764"/>
                </a:cubicBezTo>
                <a:lnTo>
                  <a:pt x="3383" y="1764"/>
                </a:lnTo>
                <a:cubicBezTo>
                  <a:pt x="3386" y="1760"/>
                  <a:pt x="3384" y="1758"/>
                  <a:pt x="3382" y="1758"/>
                </a:cubicBezTo>
                <a:close/>
                <a:moveTo>
                  <a:pt x="3370" y="1749"/>
                </a:moveTo>
                <a:cubicBezTo>
                  <a:pt x="3370" y="1751"/>
                  <a:pt x="3370" y="1753"/>
                  <a:pt x="3373" y="1753"/>
                </a:cubicBezTo>
                <a:lnTo>
                  <a:pt x="3373" y="1753"/>
                </a:lnTo>
                <a:cubicBezTo>
                  <a:pt x="3374" y="1750"/>
                  <a:pt x="3373" y="1748"/>
                  <a:pt x="3370" y="1749"/>
                </a:cubicBezTo>
                <a:close/>
                <a:moveTo>
                  <a:pt x="3316" y="1747"/>
                </a:moveTo>
                <a:cubicBezTo>
                  <a:pt x="3314" y="1747"/>
                  <a:pt x="3310" y="1749"/>
                  <a:pt x="3309" y="1751"/>
                </a:cubicBezTo>
                <a:cubicBezTo>
                  <a:pt x="3313" y="1752"/>
                  <a:pt x="3314" y="1749"/>
                  <a:pt x="3318" y="1750"/>
                </a:cubicBezTo>
                <a:cubicBezTo>
                  <a:pt x="3318" y="1747"/>
                  <a:pt x="3317" y="1747"/>
                  <a:pt x="3316" y="1747"/>
                </a:cubicBezTo>
                <a:close/>
                <a:moveTo>
                  <a:pt x="3341" y="1741"/>
                </a:moveTo>
                <a:lnTo>
                  <a:pt x="3341" y="1741"/>
                </a:lnTo>
                <a:lnTo>
                  <a:pt x="3339" y="1741"/>
                </a:lnTo>
                <a:cubicBezTo>
                  <a:pt x="3337" y="1742"/>
                  <a:pt x="3336" y="1743"/>
                  <a:pt x="3336" y="1745"/>
                </a:cubicBezTo>
                <a:cubicBezTo>
                  <a:pt x="3337" y="1745"/>
                  <a:pt x="3338" y="1746"/>
                  <a:pt x="3340" y="1746"/>
                </a:cubicBezTo>
                <a:cubicBezTo>
                  <a:pt x="3340" y="1746"/>
                  <a:pt x="3340" y="1745"/>
                  <a:pt x="3341" y="1744"/>
                </a:cubicBezTo>
                <a:lnTo>
                  <a:pt x="3341" y="1741"/>
                </a:lnTo>
                <a:lnTo>
                  <a:pt x="3341" y="1741"/>
                </a:lnTo>
                <a:lnTo>
                  <a:pt x="3341" y="1741"/>
                </a:lnTo>
                <a:close/>
                <a:moveTo>
                  <a:pt x="3348" y="1739"/>
                </a:moveTo>
                <a:cubicBezTo>
                  <a:pt x="3346" y="1739"/>
                  <a:pt x="3344" y="1740"/>
                  <a:pt x="3342" y="1741"/>
                </a:cubicBezTo>
                <a:cubicBezTo>
                  <a:pt x="3344" y="1745"/>
                  <a:pt x="3341" y="1747"/>
                  <a:pt x="3341" y="1752"/>
                </a:cubicBezTo>
                <a:cubicBezTo>
                  <a:pt x="3347" y="1752"/>
                  <a:pt x="3353" y="1754"/>
                  <a:pt x="3359" y="1757"/>
                </a:cubicBezTo>
                <a:cubicBezTo>
                  <a:pt x="3360" y="1752"/>
                  <a:pt x="3358" y="1754"/>
                  <a:pt x="3358" y="1749"/>
                </a:cubicBezTo>
                <a:cubicBezTo>
                  <a:pt x="3359" y="1745"/>
                  <a:pt x="3367" y="1748"/>
                  <a:pt x="3367" y="1742"/>
                </a:cubicBezTo>
                <a:lnTo>
                  <a:pt x="3367" y="1742"/>
                </a:lnTo>
                <a:cubicBezTo>
                  <a:pt x="3361" y="1743"/>
                  <a:pt x="3354" y="1739"/>
                  <a:pt x="3348" y="1739"/>
                </a:cubicBezTo>
                <a:close/>
                <a:moveTo>
                  <a:pt x="3318" y="1738"/>
                </a:moveTo>
                <a:lnTo>
                  <a:pt x="3318" y="1740"/>
                </a:lnTo>
                <a:lnTo>
                  <a:pt x="3320" y="1740"/>
                </a:lnTo>
                <a:lnTo>
                  <a:pt x="3320" y="1738"/>
                </a:lnTo>
                <a:lnTo>
                  <a:pt x="3318" y="1738"/>
                </a:lnTo>
                <a:close/>
                <a:moveTo>
                  <a:pt x="3326" y="1735"/>
                </a:moveTo>
                <a:cubicBezTo>
                  <a:pt x="3326" y="1737"/>
                  <a:pt x="3324" y="1737"/>
                  <a:pt x="3325" y="1738"/>
                </a:cubicBezTo>
                <a:cubicBezTo>
                  <a:pt x="3327" y="1740"/>
                  <a:pt x="3328" y="1735"/>
                  <a:pt x="3326" y="1735"/>
                </a:cubicBezTo>
                <a:close/>
                <a:moveTo>
                  <a:pt x="3340" y="1733"/>
                </a:moveTo>
                <a:cubicBezTo>
                  <a:pt x="3339" y="1733"/>
                  <a:pt x="3338" y="1734"/>
                  <a:pt x="3337" y="1735"/>
                </a:cubicBezTo>
                <a:lnTo>
                  <a:pt x="3337" y="1735"/>
                </a:lnTo>
                <a:cubicBezTo>
                  <a:pt x="3338" y="1737"/>
                  <a:pt x="3342" y="1736"/>
                  <a:pt x="3342" y="1733"/>
                </a:cubicBezTo>
                <a:cubicBezTo>
                  <a:pt x="3341" y="1733"/>
                  <a:pt x="3341" y="1733"/>
                  <a:pt x="3340" y="1733"/>
                </a:cubicBezTo>
                <a:close/>
                <a:moveTo>
                  <a:pt x="3341" y="1725"/>
                </a:moveTo>
                <a:cubicBezTo>
                  <a:pt x="3341" y="1727"/>
                  <a:pt x="3340" y="1727"/>
                  <a:pt x="3338" y="1727"/>
                </a:cubicBezTo>
                <a:lnTo>
                  <a:pt x="3338" y="1730"/>
                </a:lnTo>
                <a:cubicBezTo>
                  <a:pt x="3342" y="1731"/>
                  <a:pt x="3342" y="1728"/>
                  <a:pt x="3344" y="1726"/>
                </a:cubicBezTo>
                <a:lnTo>
                  <a:pt x="3342" y="1726"/>
                </a:lnTo>
                <a:cubicBezTo>
                  <a:pt x="3342" y="1725"/>
                  <a:pt x="3342" y="1725"/>
                  <a:pt x="3341" y="1725"/>
                </a:cubicBezTo>
                <a:close/>
                <a:moveTo>
                  <a:pt x="3373" y="1721"/>
                </a:moveTo>
                <a:cubicBezTo>
                  <a:pt x="3372" y="1722"/>
                  <a:pt x="3371" y="1722"/>
                  <a:pt x="3371" y="1723"/>
                </a:cubicBezTo>
                <a:cubicBezTo>
                  <a:pt x="3372" y="1724"/>
                  <a:pt x="3373" y="1724"/>
                  <a:pt x="3374" y="1723"/>
                </a:cubicBezTo>
                <a:lnTo>
                  <a:pt x="3375" y="1722"/>
                </a:lnTo>
                <a:lnTo>
                  <a:pt x="3375" y="1722"/>
                </a:lnTo>
                <a:lnTo>
                  <a:pt x="3375" y="1722"/>
                </a:lnTo>
                <a:lnTo>
                  <a:pt x="3375" y="1722"/>
                </a:lnTo>
                <a:lnTo>
                  <a:pt x="3374" y="1722"/>
                </a:lnTo>
                <a:cubicBezTo>
                  <a:pt x="3374" y="1721"/>
                  <a:pt x="3373" y="1721"/>
                  <a:pt x="3373" y="1721"/>
                </a:cubicBezTo>
                <a:close/>
                <a:moveTo>
                  <a:pt x="3383" y="1717"/>
                </a:moveTo>
                <a:cubicBezTo>
                  <a:pt x="3381" y="1717"/>
                  <a:pt x="3380" y="1717"/>
                  <a:pt x="3380" y="1720"/>
                </a:cubicBezTo>
                <a:lnTo>
                  <a:pt x="3380" y="1720"/>
                </a:lnTo>
                <a:cubicBezTo>
                  <a:pt x="3382" y="1719"/>
                  <a:pt x="3386" y="1720"/>
                  <a:pt x="3385" y="1717"/>
                </a:cubicBezTo>
                <a:cubicBezTo>
                  <a:pt x="3385" y="1717"/>
                  <a:pt x="3384" y="1717"/>
                  <a:pt x="3383" y="1717"/>
                </a:cubicBezTo>
                <a:close/>
                <a:moveTo>
                  <a:pt x="3363" y="1712"/>
                </a:moveTo>
                <a:lnTo>
                  <a:pt x="3363" y="1716"/>
                </a:lnTo>
                <a:lnTo>
                  <a:pt x="3365" y="1716"/>
                </a:lnTo>
                <a:lnTo>
                  <a:pt x="3365" y="1712"/>
                </a:lnTo>
                <a:lnTo>
                  <a:pt x="3363" y="1712"/>
                </a:lnTo>
                <a:close/>
                <a:moveTo>
                  <a:pt x="3375" y="1711"/>
                </a:moveTo>
                <a:cubicBezTo>
                  <a:pt x="3375" y="1712"/>
                  <a:pt x="3373" y="1712"/>
                  <a:pt x="3373" y="1713"/>
                </a:cubicBezTo>
                <a:lnTo>
                  <a:pt x="3374" y="1713"/>
                </a:lnTo>
                <a:cubicBezTo>
                  <a:pt x="3376" y="1715"/>
                  <a:pt x="3378" y="1712"/>
                  <a:pt x="3375" y="1711"/>
                </a:cubicBezTo>
                <a:close/>
                <a:moveTo>
                  <a:pt x="3314" y="1710"/>
                </a:moveTo>
                <a:cubicBezTo>
                  <a:pt x="3313" y="1710"/>
                  <a:pt x="3312" y="1711"/>
                  <a:pt x="3312" y="1711"/>
                </a:cubicBezTo>
                <a:cubicBezTo>
                  <a:pt x="3311" y="1711"/>
                  <a:pt x="3311" y="1712"/>
                  <a:pt x="3311" y="1713"/>
                </a:cubicBezTo>
                <a:lnTo>
                  <a:pt x="3311" y="1714"/>
                </a:lnTo>
                <a:cubicBezTo>
                  <a:pt x="3312" y="1715"/>
                  <a:pt x="3315" y="1715"/>
                  <a:pt x="3315" y="1719"/>
                </a:cubicBezTo>
                <a:cubicBezTo>
                  <a:pt x="3320" y="1720"/>
                  <a:pt x="3322" y="1717"/>
                  <a:pt x="3322" y="1712"/>
                </a:cubicBezTo>
                <a:cubicBezTo>
                  <a:pt x="3319" y="1712"/>
                  <a:pt x="3316" y="1710"/>
                  <a:pt x="3314" y="1710"/>
                </a:cubicBezTo>
                <a:close/>
                <a:moveTo>
                  <a:pt x="3360" y="1706"/>
                </a:moveTo>
                <a:lnTo>
                  <a:pt x="3360" y="1706"/>
                </a:lnTo>
                <a:lnTo>
                  <a:pt x="3358" y="1706"/>
                </a:lnTo>
                <a:cubicBezTo>
                  <a:pt x="3355" y="1706"/>
                  <a:pt x="3352" y="1705"/>
                  <a:pt x="3353" y="1708"/>
                </a:cubicBezTo>
                <a:cubicBezTo>
                  <a:pt x="3356" y="1709"/>
                  <a:pt x="3358" y="1709"/>
                  <a:pt x="3359" y="1707"/>
                </a:cubicBezTo>
                <a:lnTo>
                  <a:pt x="3360" y="1706"/>
                </a:lnTo>
                <a:lnTo>
                  <a:pt x="3360" y="1706"/>
                </a:lnTo>
                <a:lnTo>
                  <a:pt x="3360" y="1706"/>
                </a:lnTo>
                <a:close/>
                <a:moveTo>
                  <a:pt x="3358" y="1693"/>
                </a:moveTo>
                <a:lnTo>
                  <a:pt x="3358" y="1697"/>
                </a:lnTo>
                <a:lnTo>
                  <a:pt x="3362" y="1697"/>
                </a:lnTo>
                <a:cubicBezTo>
                  <a:pt x="3363" y="1694"/>
                  <a:pt x="3360" y="1694"/>
                  <a:pt x="3358" y="1693"/>
                </a:cubicBezTo>
                <a:close/>
                <a:moveTo>
                  <a:pt x="3316" y="1690"/>
                </a:moveTo>
                <a:cubicBezTo>
                  <a:pt x="3315" y="1690"/>
                  <a:pt x="3314" y="1691"/>
                  <a:pt x="3315" y="1693"/>
                </a:cubicBezTo>
                <a:lnTo>
                  <a:pt x="3315" y="1693"/>
                </a:lnTo>
                <a:cubicBezTo>
                  <a:pt x="3316" y="1693"/>
                  <a:pt x="3322" y="1697"/>
                  <a:pt x="3321" y="1693"/>
                </a:cubicBezTo>
                <a:cubicBezTo>
                  <a:pt x="3321" y="1692"/>
                  <a:pt x="3318" y="1690"/>
                  <a:pt x="3316" y="1690"/>
                </a:cubicBezTo>
                <a:close/>
                <a:moveTo>
                  <a:pt x="3321" y="1682"/>
                </a:moveTo>
                <a:lnTo>
                  <a:pt x="3321" y="1682"/>
                </a:lnTo>
                <a:cubicBezTo>
                  <a:pt x="3319" y="1682"/>
                  <a:pt x="3318" y="1683"/>
                  <a:pt x="3317" y="1684"/>
                </a:cubicBezTo>
                <a:cubicBezTo>
                  <a:pt x="3319" y="1684"/>
                  <a:pt x="3321" y="1684"/>
                  <a:pt x="3321" y="1682"/>
                </a:cubicBezTo>
                <a:close/>
                <a:moveTo>
                  <a:pt x="3371" y="1680"/>
                </a:moveTo>
                <a:lnTo>
                  <a:pt x="3371" y="1683"/>
                </a:lnTo>
                <a:cubicBezTo>
                  <a:pt x="3372" y="1683"/>
                  <a:pt x="3373" y="1682"/>
                  <a:pt x="3374" y="1681"/>
                </a:cubicBezTo>
                <a:cubicBezTo>
                  <a:pt x="3372" y="1681"/>
                  <a:pt x="3371" y="1680"/>
                  <a:pt x="3371" y="1680"/>
                </a:cubicBezTo>
                <a:close/>
                <a:moveTo>
                  <a:pt x="3372" y="1669"/>
                </a:moveTo>
                <a:cubicBezTo>
                  <a:pt x="3371" y="1668"/>
                  <a:pt x="3369" y="1669"/>
                  <a:pt x="3369" y="1670"/>
                </a:cubicBezTo>
                <a:cubicBezTo>
                  <a:pt x="3371" y="1670"/>
                  <a:pt x="3371" y="1671"/>
                  <a:pt x="3374" y="1671"/>
                </a:cubicBezTo>
                <a:lnTo>
                  <a:pt x="3374" y="1671"/>
                </a:lnTo>
                <a:cubicBezTo>
                  <a:pt x="3374" y="1670"/>
                  <a:pt x="3373" y="1669"/>
                  <a:pt x="3372" y="1669"/>
                </a:cubicBezTo>
                <a:close/>
                <a:moveTo>
                  <a:pt x="3333" y="1662"/>
                </a:moveTo>
                <a:cubicBezTo>
                  <a:pt x="3332" y="1664"/>
                  <a:pt x="3331" y="1665"/>
                  <a:pt x="3331" y="1667"/>
                </a:cubicBezTo>
                <a:cubicBezTo>
                  <a:pt x="3334" y="1666"/>
                  <a:pt x="3336" y="1666"/>
                  <a:pt x="3339" y="1667"/>
                </a:cubicBezTo>
                <a:cubicBezTo>
                  <a:pt x="3339" y="1669"/>
                  <a:pt x="3340" y="1669"/>
                  <a:pt x="3340" y="1671"/>
                </a:cubicBezTo>
                <a:cubicBezTo>
                  <a:pt x="3336" y="1671"/>
                  <a:pt x="3331" y="1675"/>
                  <a:pt x="3325" y="1672"/>
                </a:cubicBezTo>
                <a:lnTo>
                  <a:pt x="3325" y="1672"/>
                </a:lnTo>
                <a:cubicBezTo>
                  <a:pt x="3325" y="1676"/>
                  <a:pt x="3323" y="1676"/>
                  <a:pt x="3325" y="1677"/>
                </a:cubicBezTo>
                <a:cubicBezTo>
                  <a:pt x="3332" y="1674"/>
                  <a:pt x="3334" y="1678"/>
                  <a:pt x="3341" y="1676"/>
                </a:cubicBezTo>
                <a:cubicBezTo>
                  <a:pt x="3342" y="1673"/>
                  <a:pt x="3342" y="1669"/>
                  <a:pt x="3341" y="1666"/>
                </a:cubicBezTo>
                <a:cubicBezTo>
                  <a:pt x="3338" y="1666"/>
                  <a:pt x="3336" y="1664"/>
                  <a:pt x="3333" y="1662"/>
                </a:cubicBezTo>
                <a:close/>
                <a:moveTo>
                  <a:pt x="3368" y="1661"/>
                </a:moveTo>
                <a:lnTo>
                  <a:pt x="3368" y="1665"/>
                </a:lnTo>
                <a:cubicBezTo>
                  <a:pt x="3371" y="1665"/>
                  <a:pt x="3372" y="1664"/>
                  <a:pt x="3371" y="1661"/>
                </a:cubicBezTo>
                <a:lnTo>
                  <a:pt x="3368" y="1661"/>
                </a:lnTo>
                <a:close/>
                <a:moveTo>
                  <a:pt x="3358" y="1661"/>
                </a:moveTo>
                <a:cubicBezTo>
                  <a:pt x="3357" y="1661"/>
                  <a:pt x="3356" y="1661"/>
                  <a:pt x="3354" y="1663"/>
                </a:cubicBezTo>
                <a:cubicBezTo>
                  <a:pt x="3356" y="1667"/>
                  <a:pt x="3359" y="1675"/>
                  <a:pt x="3355" y="1678"/>
                </a:cubicBezTo>
                <a:cubicBezTo>
                  <a:pt x="3355" y="1673"/>
                  <a:pt x="3342" y="1676"/>
                  <a:pt x="3347" y="1666"/>
                </a:cubicBezTo>
                <a:cubicBezTo>
                  <a:pt x="3342" y="1666"/>
                  <a:pt x="3344" y="1675"/>
                  <a:pt x="3348" y="1676"/>
                </a:cubicBezTo>
                <a:cubicBezTo>
                  <a:pt x="3340" y="1674"/>
                  <a:pt x="3340" y="1685"/>
                  <a:pt x="3337" y="1690"/>
                </a:cubicBezTo>
                <a:cubicBezTo>
                  <a:pt x="3336" y="1689"/>
                  <a:pt x="3333" y="1690"/>
                  <a:pt x="3332" y="1686"/>
                </a:cubicBezTo>
                <a:cubicBezTo>
                  <a:pt x="3331" y="1689"/>
                  <a:pt x="3333" y="1694"/>
                  <a:pt x="3331" y="1695"/>
                </a:cubicBezTo>
                <a:cubicBezTo>
                  <a:pt x="3329" y="1695"/>
                  <a:pt x="3328" y="1693"/>
                  <a:pt x="3328" y="1692"/>
                </a:cubicBezTo>
                <a:cubicBezTo>
                  <a:pt x="3330" y="1688"/>
                  <a:pt x="3330" y="1681"/>
                  <a:pt x="3326" y="1680"/>
                </a:cubicBezTo>
                <a:cubicBezTo>
                  <a:pt x="3324" y="1686"/>
                  <a:pt x="3325" y="1699"/>
                  <a:pt x="3324" y="1704"/>
                </a:cubicBezTo>
                <a:cubicBezTo>
                  <a:pt x="3326" y="1707"/>
                  <a:pt x="3332" y="1700"/>
                  <a:pt x="3332" y="1707"/>
                </a:cubicBezTo>
                <a:cubicBezTo>
                  <a:pt x="3325" y="1706"/>
                  <a:pt x="3323" y="1710"/>
                  <a:pt x="3322" y="1716"/>
                </a:cubicBezTo>
                <a:cubicBezTo>
                  <a:pt x="3323" y="1719"/>
                  <a:pt x="3326" y="1719"/>
                  <a:pt x="3326" y="1723"/>
                </a:cubicBezTo>
                <a:cubicBezTo>
                  <a:pt x="3324" y="1724"/>
                  <a:pt x="3324" y="1727"/>
                  <a:pt x="3322" y="1727"/>
                </a:cubicBezTo>
                <a:cubicBezTo>
                  <a:pt x="3321" y="1726"/>
                  <a:pt x="3319" y="1725"/>
                  <a:pt x="3318" y="1724"/>
                </a:cubicBezTo>
                <a:cubicBezTo>
                  <a:pt x="3315" y="1723"/>
                  <a:pt x="3311" y="1726"/>
                  <a:pt x="3310" y="1729"/>
                </a:cubicBezTo>
                <a:cubicBezTo>
                  <a:pt x="3311" y="1731"/>
                  <a:pt x="3316" y="1729"/>
                  <a:pt x="3317" y="1731"/>
                </a:cubicBezTo>
                <a:cubicBezTo>
                  <a:pt x="3314" y="1731"/>
                  <a:pt x="3309" y="1736"/>
                  <a:pt x="3314" y="1737"/>
                </a:cubicBezTo>
                <a:cubicBezTo>
                  <a:pt x="3313" y="1734"/>
                  <a:pt x="3316" y="1734"/>
                  <a:pt x="3321" y="1734"/>
                </a:cubicBezTo>
                <a:cubicBezTo>
                  <a:pt x="3321" y="1732"/>
                  <a:pt x="3321" y="1728"/>
                  <a:pt x="3324" y="1728"/>
                </a:cubicBezTo>
                <a:cubicBezTo>
                  <a:pt x="3324" y="1735"/>
                  <a:pt x="3338" y="1731"/>
                  <a:pt x="3336" y="1728"/>
                </a:cubicBezTo>
                <a:cubicBezTo>
                  <a:pt x="3336" y="1729"/>
                  <a:pt x="3333" y="1729"/>
                  <a:pt x="3332" y="1729"/>
                </a:cubicBezTo>
                <a:cubicBezTo>
                  <a:pt x="3330" y="1723"/>
                  <a:pt x="3331" y="1718"/>
                  <a:pt x="3329" y="1715"/>
                </a:cubicBezTo>
                <a:lnTo>
                  <a:pt x="3334" y="1715"/>
                </a:lnTo>
                <a:cubicBezTo>
                  <a:pt x="3334" y="1716"/>
                  <a:pt x="3335" y="1717"/>
                  <a:pt x="3335" y="1719"/>
                </a:cubicBezTo>
                <a:cubicBezTo>
                  <a:pt x="3338" y="1719"/>
                  <a:pt x="3341" y="1718"/>
                  <a:pt x="3343" y="1716"/>
                </a:cubicBezTo>
                <a:cubicBezTo>
                  <a:pt x="3346" y="1720"/>
                  <a:pt x="3342" y="1722"/>
                  <a:pt x="3346" y="1723"/>
                </a:cubicBezTo>
                <a:cubicBezTo>
                  <a:pt x="3342" y="1726"/>
                  <a:pt x="3348" y="1727"/>
                  <a:pt x="3348" y="1730"/>
                </a:cubicBezTo>
                <a:lnTo>
                  <a:pt x="3345" y="1730"/>
                </a:lnTo>
                <a:lnTo>
                  <a:pt x="3345" y="1736"/>
                </a:lnTo>
                <a:cubicBezTo>
                  <a:pt x="3350" y="1738"/>
                  <a:pt x="3349" y="1734"/>
                  <a:pt x="3353" y="1733"/>
                </a:cubicBezTo>
                <a:cubicBezTo>
                  <a:pt x="3353" y="1734"/>
                  <a:pt x="3353" y="1734"/>
                  <a:pt x="3353" y="1734"/>
                </a:cubicBezTo>
                <a:cubicBezTo>
                  <a:pt x="3356" y="1737"/>
                  <a:pt x="3360" y="1737"/>
                  <a:pt x="3363" y="1735"/>
                </a:cubicBezTo>
                <a:cubicBezTo>
                  <a:pt x="3359" y="1733"/>
                  <a:pt x="3355" y="1733"/>
                  <a:pt x="3353" y="1729"/>
                </a:cubicBezTo>
                <a:cubicBezTo>
                  <a:pt x="3356" y="1731"/>
                  <a:pt x="3363" y="1732"/>
                  <a:pt x="3365" y="1728"/>
                </a:cubicBezTo>
                <a:cubicBezTo>
                  <a:pt x="3361" y="1727"/>
                  <a:pt x="3356" y="1726"/>
                  <a:pt x="3352" y="1724"/>
                </a:cubicBezTo>
                <a:cubicBezTo>
                  <a:pt x="3353" y="1719"/>
                  <a:pt x="3355" y="1724"/>
                  <a:pt x="3359" y="1723"/>
                </a:cubicBezTo>
                <a:lnTo>
                  <a:pt x="3359" y="1718"/>
                </a:lnTo>
                <a:cubicBezTo>
                  <a:pt x="3355" y="1718"/>
                  <a:pt x="3351" y="1721"/>
                  <a:pt x="3348" y="1717"/>
                </a:cubicBezTo>
                <a:cubicBezTo>
                  <a:pt x="3351" y="1717"/>
                  <a:pt x="3349" y="1713"/>
                  <a:pt x="3352" y="1713"/>
                </a:cubicBezTo>
                <a:cubicBezTo>
                  <a:pt x="3354" y="1713"/>
                  <a:pt x="3353" y="1716"/>
                  <a:pt x="3355" y="1715"/>
                </a:cubicBezTo>
                <a:cubicBezTo>
                  <a:pt x="3358" y="1706"/>
                  <a:pt x="3346" y="1709"/>
                  <a:pt x="3341" y="1708"/>
                </a:cubicBezTo>
                <a:cubicBezTo>
                  <a:pt x="3348" y="1708"/>
                  <a:pt x="3346" y="1698"/>
                  <a:pt x="3354" y="1699"/>
                </a:cubicBezTo>
                <a:cubicBezTo>
                  <a:pt x="3356" y="1691"/>
                  <a:pt x="3348" y="1696"/>
                  <a:pt x="3347" y="1694"/>
                </a:cubicBezTo>
                <a:cubicBezTo>
                  <a:pt x="3347" y="1694"/>
                  <a:pt x="3347" y="1694"/>
                  <a:pt x="3347" y="1694"/>
                </a:cubicBezTo>
                <a:cubicBezTo>
                  <a:pt x="3347" y="1691"/>
                  <a:pt x="3349" y="1690"/>
                  <a:pt x="3351" y="1690"/>
                </a:cubicBezTo>
                <a:cubicBezTo>
                  <a:pt x="3353" y="1690"/>
                  <a:pt x="3353" y="1693"/>
                  <a:pt x="3354" y="1694"/>
                </a:cubicBezTo>
                <a:cubicBezTo>
                  <a:pt x="3360" y="1687"/>
                  <a:pt x="3347" y="1690"/>
                  <a:pt x="3344" y="1689"/>
                </a:cubicBezTo>
                <a:cubicBezTo>
                  <a:pt x="3344" y="1684"/>
                  <a:pt x="3352" y="1689"/>
                  <a:pt x="3352" y="1684"/>
                </a:cubicBezTo>
                <a:cubicBezTo>
                  <a:pt x="3350" y="1685"/>
                  <a:pt x="3346" y="1687"/>
                  <a:pt x="3346" y="1683"/>
                </a:cubicBezTo>
                <a:cubicBezTo>
                  <a:pt x="3347" y="1682"/>
                  <a:pt x="3347" y="1679"/>
                  <a:pt x="3349" y="1679"/>
                </a:cubicBezTo>
                <a:cubicBezTo>
                  <a:pt x="3350" y="1682"/>
                  <a:pt x="3360" y="1680"/>
                  <a:pt x="3357" y="1684"/>
                </a:cubicBezTo>
                <a:cubicBezTo>
                  <a:pt x="3359" y="1684"/>
                  <a:pt x="3361" y="1683"/>
                  <a:pt x="3363" y="1682"/>
                </a:cubicBezTo>
                <a:cubicBezTo>
                  <a:pt x="3363" y="1679"/>
                  <a:pt x="3360" y="1677"/>
                  <a:pt x="3359" y="1675"/>
                </a:cubicBezTo>
                <a:cubicBezTo>
                  <a:pt x="3362" y="1673"/>
                  <a:pt x="3358" y="1667"/>
                  <a:pt x="3362" y="1664"/>
                </a:cubicBezTo>
                <a:cubicBezTo>
                  <a:pt x="3361" y="1662"/>
                  <a:pt x="3360" y="1661"/>
                  <a:pt x="3358" y="1661"/>
                </a:cubicBezTo>
                <a:close/>
                <a:moveTo>
                  <a:pt x="3352" y="1660"/>
                </a:moveTo>
                <a:cubicBezTo>
                  <a:pt x="3350" y="1660"/>
                  <a:pt x="3348" y="1662"/>
                  <a:pt x="3348" y="1664"/>
                </a:cubicBezTo>
                <a:cubicBezTo>
                  <a:pt x="3348" y="1666"/>
                  <a:pt x="3349" y="1668"/>
                  <a:pt x="3351" y="1669"/>
                </a:cubicBezTo>
                <a:cubicBezTo>
                  <a:pt x="3351" y="1670"/>
                  <a:pt x="3352" y="1672"/>
                  <a:pt x="3352" y="1672"/>
                </a:cubicBezTo>
                <a:lnTo>
                  <a:pt x="3352" y="1672"/>
                </a:lnTo>
                <a:cubicBezTo>
                  <a:pt x="3354" y="1673"/>
                  <a:pt x="3353" y="1670"/>
                  <a:pt x="3352" y="1669"/>
                </a:cubicBezTo>
                <a:cubicBezTo>
                  <a:pt x="3353" y="1669"/>
                  <a:pt x="3353" y="1669"/>
                  <a:pt x="3353" y="1669"/>
                </a:cubicBezTo>
                <a:cubicBezTo>
                  <a:pt x="3352" y="1665"/>
                  <a:pt x="3354" y="1664"/>
                  <a:pt x="3352" y="1660"/>
                </a:cubicBezTo>
                <a:close/>
                <a:moveTo>
                  <a:pt x="3386" y="1660"/>
                </a:moveTo>
                <a:lnTo>
                  <a:pt x="3386" y="1660"/>
                </a:lnTo>
                <a:lnTo>
                  <a:pt x="3385" y="1661"/>
                </a:lnTo>
                <a:lnTo>
                  <a:pt x="3385" y="1660"/>
                </a:lnTo>
                <a:lnTo>
                  <a:pt x="3386" y="1660"/>
                </a:lnTo>
                <a:close/>
                <a:moveTo>
                  <a:pt x="3369" y="1658"/>
                </a:moveTo>
                <a:lnTo>
                  <a:pt x="3369" y="1660"/>
                </a:lnTo>
                <a:lnTo>
                  <a:pt x="3371" y="1660"/>
                </a:lnTo>
                <a:lnTo>
                  <a:pt x="3371" y="1658"/>
                </a:lnTo>
                <a:lnTo>
                  <a:pt x="3369" y="1658"/>
                </a:lnTo>
                <a:close/>
                <a:moveTo>
                  <a:pt x="3352" y="1655"/>
                </a:moveTo>
                <a:lnTo>
                  <a:pt x="3352" y="1656"/>
                </a:lnTo>
                <a:cubicBezTo>
                  <a:pt x="3350" y="1655"/>
                  <a:pt x="3347" y="1656"/>
                  <a:pt x="3345" y="1657"/>
                </a:cubicBezTo>
                <a:cubicBezTo>
                  <a:pt x="3342" y="1654"/>
                  <a:pt x="3338" y="1658"/>
                  <a:pt x="3334" y="1657"/>
                </a:cubicBezTo>
                <a:cubicBezTo>
                  <a:pt x="3335" y="1663"/>
                  <a:pt x="3344" y="1663"/>
                  <a:pt x="3345" y="1657"/>
                </a:cubicBezTo>
                <a:cubicBezTo>
                  <a:pt x="3346" y="1658"/>
                  <a:pt x="3346" y="1658"/>
                  <a:pt x="3346" y="1659"/>
                </a:cubicBezTo>
                <a:lnTo>
                  <a:pt x="3346" y="1659"/>
                </a:lnTo>
                <a:cubicBezTo>
                  <a:pt x="3348" y="1657"/>
                  <a:pt x="3353" y="1662"/>
                  <a:pt x="3354" y="1657"/>
                </a:cubicBezTo>
                <a:cubicBezTo>
                  <a:pt x="3354" y="1657"/>
                  <a:pt x="3353" y="1657"/>
                  <a:pt x="3353" y="1657"/>
                </a:cubicBezTo>
                <a:lnTo>
                  <a:pt x="3354" y="1657"/>
                </a:lnTo>
                <a:lnTo>
                  <a:pt x="3354" y="1655"/>
                </a:lnTo>
                <a:lnTo>
                  <a:pt x="3352" y="1655"/>
                </a:lnTo>
                <a:close/>
                <a:moveTo>
                  <a:pt x="3360" y="1654"/>
                </a:moveTo>
                <a:cubicBezTo>
                  <a:pt x="3359" y="1654"/>
                  <a:pt x="3357" y="1655"/>
                  <a:pt x="3357" y="1656"/>
                </a:cubicBezTo>
                <a:cubicBezTo>
                  <a:pt x="3359" y="1657"/>
                  <a:pt x="3361" y="1657"/>
                  <a:pt x="3362" y="1657"/>
                </a:cubicBezTo>
                <a:lnTo>
                  <a:pt x="3362" y="1657"/>
                </a:lnTo>
                <a:cubicBezTo>
                  <a:pt x="3363" y="1655"/>
                  <a:pt x="3362" y="1654"/>
                  <a:pt x="3360" y="1654"/>
                </a:cubicBezTo>
                <a:close/>
                <a:moveTo>
                  <a:pt x="3354" y="1650"/>
                </a:moveTo>
                <a:cubicBezTo>
                  <a:pt x="3354" y="1651"/>
                  <a:pt x="3353" y="1651"/>
                  <a:pt x="3353" y="1652"/>
                </a:cubicBezTo>
                <a:cubicBezTo>
                  <a:pt x="3356" y="1650"/>
                  <a:pt x="3354" y="1655"/>
                  <a:pt x="3357" y="1654"/>
                </a:cubicBezTo>
                <a:cubicBezTo>
                  <a:pt x="3357" y="1654"/>
                  <a:pt x="3357" y="1654"/>
                  <a:pt x="3357" y="1654"/>
                </a:cubicBezTo>
                <a:cubicBezTo>
                  <a:pt x="3359" y="1654"/>
                  <a:pt x="3360" y="1653"/>
                  <a:pt x="3360" y="1651"/>
                </a:cubicBezTo>
                <a:lnTo>
                  <a:pt x="3360" y="1651"/>
                </a:lnTo>
                <a:cubicBezTo>
                  <a:pt x="3360" y="1651"/>
                  <a:pt x="3360" y="1651"/>
                  <a:pt x="3359" y="1651"/>
                </a:cubicBezTo>
                <a:cubicBezTo>
                  <a:pt x="3358" y="1651"/>
                  <a:pt x="3357" y="1652"/>
                  <a:pt x="3357" y="1653"/>
                </a:cubicBezTo>
                <a:cubicBezTo>
                  <a:pt x="3357" y="1651"/>
                  <a:pt x="3355" y="1650"/>
                  <a:pt x="3354" y="1650"/>
                </a:cubicBezTo>
                <a:close/>
                <a:moveTo>
                  <a:pt x="3333" y="1642"/>
                </a:moveTo>
                <a:lnTo>
                  <a:pt x="3333" y="1644"/>
                </a:lnTo>
                <a:lnTo>
                  <a:pt x="3335" y="1644"/>
                </a:lnTo>
                <a:lnTo>
                  <a:pt x="3335" y="1642"/>
                </a:lnTo>
                <a:lnTo>
                  <a:pt x="3333" y="1642"/>
                </a:lnTo>
                <a:close/>
                <a:moveTo>
                  <a:pt x="3324" y="1639"/>
                </a:moveTo>
                <a:cubicBezTo>
                  <a:pt x="3326" y="1646"/>
                  <a:pt x="3314" y="1641"/>
                  <a:pt x="3314" y="1648"/>
                </a:cubicBezTo>
                <a:cubicBezTo>
                  <a:pt x="3318" y="1646"/>
                  <a:pt x="3324" y="1646"/>
                  <a:pt x="3326" y="1651"/>
                </a:cubicBezTo>
                <a:cubicBezTo>
                  <a:pt x="3320" y="1648"/>
                  <a:pt x="3319" y="1656"/>
                  <a:pt x="3313" y="1656"/>
                </a:cubicBezTo>
                <a:lnTo>
                  <a:pt x="3313" y="1659"/>
                </a:lnTo>
                <a:cubicBezTo>
                  <a:pt x="3319" y="1658"/>
                  <a:pt x="3314" y="1664"/>
                  <a:pt x="3315" y="1668"/>
                </a:cubicBezTo>
                <a:lnTo>
                  <a:pt x="3315" y="1668"/>
                </a:lnTo>
                <a:cubicBezTo>
                  <a:pt x="3317" y="1668"/>
                  <a:pt x="3322" y="1669"/>
                  <a:pt x="3322" y="1666"/>
                </a:cubicBezTo>
                <a:cubicBezTo>
                  <a:pt x="3319" y="1666"/>
                  <a:pt x="3317" y="1667"/>
                  <a:pt x="3317" y="1664"/>
                </a:cubicBezTo>
                <a:cubicBezTo>
                  <a:pt x="3317" y="1660"/>
                  <a:pt x="3315" y="1655"/>
                  <a:pt x="3320" y="1657"/>
                </a:cubicBezTo>
                <a:cubicBezTo>
                  <a:pt x="3319" y="1659"/>
                  <a:pt x="3319" y="1662"/>
                  <a:pt x="3321" y="1664"/>
                </a:cubicBezTo>
                <a:cubicBezTo>
                  <a:pt x="3321" y="1660"/>
                  <a:pt x="3327" y="1662"/>
                  <a:pt x="3329" y="1660"/>
                </a:cubicBezTo>
                <a:lnTo>
                  <a:pt x="3329" y="1657"/>
                </a:lnTo>
                <a:cubicBezTo>
                  <a:pt x="3329" y="1655"/>
                  <a:pt x="3326" y="1656"/>
                  <a:pt x="3326" y="1655"/>
                </a:cubicBezTo>
                <a:cubicBezTo>
                  <a:pt x="3331" y="1652"/>
                  <a:pt x="3327" y="1642"/>
                  <a:pt x="3324" y="1639"/>
                </a:cubicBezTo>
                <a:close/>
                <a:moveTo>
                  <a:pt x="3349" y="1636"/>
                </a:moveTo>
                <a:cubicBezTo>
                  <a:pt x="3352" y="1640"/>
                  <a:pt x="3348" y="1645"/>
                  <a:pt x="3352" y="1649"/>
                </a:cubicBezTo>
                <a:lnTo>
                  <a:pt x="3352" y="1649"/>
                </a:lnTo>
                <a:cubicBezTo>
                  <a:pt x="3352" y="1643"/>
                  <a:pt x="3353" y="1637"/>
                  <a:pt x="3349" y="1636"/>
                </a:cubicBezTo>
                <a:close/>
                <a:moveTo>
                  <a:pt x="3362" y="1627"/>
                </a:moveTo>
                <a:cubicBezTo>
                  <a:pt x="3361" y="1627"/>
                  <a:pt x="3359" y="1628"/>
                  <a:pt x="3358" y="1629"/>
                </a:cubicBezTo>
                <a:cubicBezTo>
                  <a:pt x="3359" y="1631"/>
                  <a:pt x="3363" y="1630"/>
                  <a:pt x="3366" y="1630"/>
                </a:cubicBezTo>
                <a:lnTo>
                  <a:pt x="3366" y="1630"/>
                </a:lnTo>
                <a:cubicBezTo>
                  <a:pt x="3366" y="1628"/>
                  <a:pt x="3364" y="1627"/>
                  <a:pt x="3362" y="1627"/>
                </a:cubicBezTo>
                <a:close/>
                <a:moveTo>
                  <a:pt x="3355" y="1625"/>
                </a:moveTo>
                <a:cubicBezTo>
                  <a:pt x="3355" y="1631"/>
                  <a:pt x="3352" y="1639"/>
                  <a:pt x="3354" y="1644"/>
                </a:cubicBezTo>
                <a:lnTo>
                  <a:pt x="3354" y="1644"/>
                </a:lnTo>
                <a:cubicBezTo>
                  <a:pt x="3359" y="1640"/>
                  <a:pt x="3357" y="1631"/>
                  <a:pt x="3355" y="1625"/>
                </a:cubicBezTo>
                <a:close/>
                <a:moveTo>
                  <a:pt x="3343" y="1624"/>
                </a:moveTo>
                <a:cubicBezTo>
                  <a:pt x="3340" y="1630"/>
                  <a:pt x="3335" y="1627"/>
                  <a:pt x="3332" y="1631"/>
                </a:cubicBezTo>
                <a:cubicBezTo>
                  <a:pt x="3336" y="1633"/>
                  <a:pt x="3338" y="1629"/>
                  <a:pt x="3341" y="1632"/>
                </a:cubicBezTo>
                <a:cubicBezTo>
                  <a:pt x="3339" y="1633"/>
                  <a:pt x="3338" y="1635"/>
                  <a:pt x="3336" y="1635"/>
                </a:cubicBezTo>
                <a:cubicBezTo>
                  <a:pt x="3335" y="1635"/>
                  <a:pt x="3336" y="1633"/>
                  <a:pt x="3333" y="1633"/>
                </a:cubicBezTo>
                <a:cubicBezTo>
                  <a:pt x="3332" y="1634"/>
                  <a:pt x="3331" y="1636"/>
                  <a:pt x="3331" y="1638"/>
                </a:cubicBezTo>
                <a:cubicBezTo>
                  <a:pt x="3335" y="1638"/>
                  <a:pt x="3338" y="1640"/>
                  <a:pt x="3339" y="1643"/>
                </a:cubicBezTo>
                <a:cubicBezTo>
                  <a:pt x="3336" y="1647"/>
                  <a:pt x="3335" y="1651"/>
                  <a:pt x="3333" y="1655"/>
                </a:cubicBezTo>
                <a:cubicBezTo>
                  <a:pt x="3337" y="1654"/>
                  <a:pt x="3341" y="1654"/>
                  <a:pt x="3342" y="1649"/>
                </a:cubicBezTo>
                <a:cubicBezTo>
                  <a:pt x="3340" y="1649"/>
                  <a:pt x="3338" y="1650"/>
                  <a:pt x="3339" y="1647"/>
                </a:cubicBezTo>
                <a:cubicBezTo>
                  <a:pt x="3339" y="1643"/>
                  <a:pt x="3344" y="1644"/>
                  <a:pt x="3345" y="1640"/>
                </a:cubicBezTo>
                <a:lnTo>
                  <a:pt x="3345" y="1640"/>
                </a:lnTo>
                <a:cubicBezTo>
                  <a:pt x="3341" y="1637"/>
                  <a:pt x="3345" y="1629"/>
                  <a:pt x="3343" y="1624"/>
                </a:cubicBezTo>
                <a:close/>
                <a:moveTo>
                  <a:pt x="3333" y="1623"/>
                </a:moveTo>
                <a:cubicBezTo>
                  <a:pt x="3331" y="1625"/>
                  <a:pt x="3332" y="1627"/>
                  <a:pt x="3334" y="1628"/>
                </a:cubicBezTo>
                <a:lnTo>
                  <a:pt x="3334" y="1628"/>
                </a:lnTo>
                <a:cubicBezTo>
                  <a:pt x="3335" y="1626"/>
                  <a:pt x="3334" y="1625"/>
                  <a:pt x="3333" y="1623"/>
                </a:cubicBezTo>
                <a:close/>
                <a:moveTo>
                  <a:pt x="3338" y="1619"/>
                </a:moveTo>
                <a:cubicBezTo>
                  <a:pt x="3338" y="1620"/>
                  <a:pt x="3338" y="1620"/>
                  <a:pt x="3338" y="1621"/>
                </a:cubicBezTo>
                <a:cubicBezTo>
                  <a:pt x="3338" y="1622"/>
                  <a:pt x="3339" y="1623"/>
                  <a:pt x="3341" y="1622"/>
                </a:cubicBezTo>
                <a:cubicBezTo>
                  <a:pt x="3342" y="1622"/>
                  <a:pt x="3342" y="1620"/>
                  <a:pt x="3342" y="1619"/>
                </a:cubicBezTo>
                <a:lnTo>
                  <a:pt x="3338" y="1619"/>
                </a:lnTo>
                <a:close/>
                <a:moveTo>
                  <a:pt x="3337" y="1617"/>
                </a:moveTo>
                <a:lnTo>
                  <a:pt x="3337" y="1617"/>
                </a:lnTo>
                <a:lnTo>
                  <a:pt x="3335" y="1617"/>
                </a:lnTo>
                <a:cubicBezTo>
                  <a:pt x="3334" y="1618"/>
                  <a:pt x="3334" y="1619"/>
                  <a:pt x="3334" y="1621"/>
                </a:cubicBezTo>
                <a:cubicBezTo>
                  <a:pt x="3336" y="1621"/>
                  <a:pt x="3337" y="1620"/>
                  <a:pt x="3337" y="1619"/>
                </a:cubicBezTo>
                <a:lnTo>
                  <a:pt x="3337" y="1617"/>
                </a:lnTo>
                <a:lnTo>
                  <a:pt x="3337" y="1617"/>
                </a:lnTo>
                <a:lnTo>
                  <a:pt x="3337" y="1617"/>
                </a:lnTo>
                <a:close/>
                <a:moveTo>
                  <a:pt x="3321" y="1617"/>
                </a:moveTo>
                <a:lnTo>
                  <a:pt x="3321" y="1619"/>
                </a:lnTo>
                <a:lnTo>
                  <a:pt x="3323" y="1619"/>
                </a:lnTo>
                <a:lnTo>
                  <a:pt x="3323" y="1617"/>
                </a:lnTo>
                <a:lnTo>
                  <a:pt x="3321" y="1617"/>
                </a:lnTo>
                <a:close/>
                <a:moveTo>
                  <a:pt x="3344" y="1613"/>
                </a:moveTo>
                <a:cubicBezTo>
                  <a:pt x="3343" y="1613"/>
                  <a:pt x="3341" y="1613"/>
                  <a:pt x="3341" y="1615"/>
                </a:cubicBezTo>
                <a:lnTo>
                  <a:pt x="3343" y="1615"/>
                </a:lnTo>
                <a:cubicBezTo>
                  <a:pt x="3343" y="1614"/>
                  <a:pt x="3344" y="1614"/>
                  <a:pt x="3344" y="1613"/>
                </a:cubicBezTo>
                <a:close/>
                <a:moveTo>
                  <a:pt x="3359" y="1613"/>
                </a:moveTo>
                <a:cubicBezTo>
                  <a:pt x="3357" y="1615"/>
                  <a:pt x="3361" y="1616"/>
                  <a:pt x="3358" y="1616"/>
                </a:cubicBezTo>
                <a:cubicBezTo>
                  <a:pt x="3357" y="1617"/>
                  <a:pt x="3356" y="1616"/>
                  <a:pt x="3356" y="1618"/>
                </a:cubicBezTo>
                <a:lnTo>
                  <a:pt x="3356" y="1618"/>
                </a:lnTo>
                <a:cubicBezTo>
                  <a:pt x="3359" y="1621"/>
                  <a:pt x="3366" y="1614"/>
                  <a:pt x="3359" y="1613"/>
                </a:cubicBezTo>
                <a:close/>
                <a:moveTo>
                  <a:pt x="3329" y="1604"/>
                </a:moveTo>
                <a:lnTo>
                  <a:pt x="3329" y="1604"/>
                </a:lnTo>
                <a:cubicBezTo>
                  <a:pt x="3325" y="1603"/>
                  <a:pt x="3326" y="1607"/>
                  <a:pt x="3325" y="1609"/>
                </a:cubicBezTo>
                <a:cubicBezTo>
                  <a:pt x="3328" y="1609"/>
                  <a:pt x="3328" y="1606"/>
                  <a:pt x="3329" y="1604"/>
                </a:cubicBezTo>
                <a:close/>
                <a:moveTo>
                  <a:pt x="3316" y="1604"/>
                </a:moveTo>
                <a:lnTo>
                  <a:pt x="3316" y="1604"/>
                </a:lnTo>
                <a:cubicBezTo>
                  <a:pt x="3315" y="1608"/>
                  <a:pt x="3319" y="1607"/>
                  <a:pt x="3319" y="1610"/>
                </a:cubicBezTo>
                <a:cubicBezTo>
                  <a:pt x="3321" y="1611"/>
                  <a:pt x="3323" y="1607"/>
                  <a:pt x="3321" y="1607"/>
                </a:cubicBezTo>
                <a:cubicBezTo>
                  <a:pt x="3321" y="1608"/>
                  <a:pt x="3321" y="1609"/>
                  <a:pt x="3320" y="1609"/>
                </a:cubicBezTo>
                <a:cubicBezTo>
                  <a:pt x="3319" y="1607"/>
                  <a:pt x="3319" y="1605"/>
                  <a:pt x="3320" y="1604"/>
                </a:cubicBezTo>
                <a:lnTo>
                  <a:pt x="3316" y="1604"/>
                </a:lnTo>
                <a:close/>
                <a:moveTo>
                  <a:pt x="3349" y="1602"/>
                </a:moveTo>
                <a:cubicBezTo>
                  <a:pt x="3345" y="1602"/>
                  <a:pt x="3344" y="1608"/>
                  <a:pt x="3337" y="1606"/>
                </a:cubicBezTo>
                <a:cubicBezTo>
                  <a:pt x="3336" y="1608"/>
                  <a:pt x="3340" y="1610"/>
                  <a:pt x="3337" y="1610"/>
                </a:cubicBezTo>
                <a:cubicBezTo>
                  <a:pt x="3337" y="1610"/>
                  <a:pt x="3337" y="1608"/>
                  <a:pt x="3336" y="1608"/>
                </a:cubicBezTo>
                <a:cubicBezTo>
                  <a:pt x="3336" y="1610"/>
                  <a:pt x="3335" y="1614"/>
                  <a:pt x="3337" y="1614"/>
                </a:cubicBezTo>
                <a:cubicBezTo>
                  <a:pt x="3342" y="1609"/>
                  <a:pt x="3349" y="1618"/>
                  <a:pt x="3353" y="1613"/>
                </a:cubicBezTo>
                <a:cubicBezTo>
                  <a:pt x="3348" y="1611"/>
                  <a:pt x="3344" y="1614"/>
                  <a:pt x="3343" y="1608"/>
                </a:cubicBezTo>
                <a:lnTo>
                  <a:pt x="3343" y="1608"/>
                </a:lnTo>
                <a:cubicBezTo>
                  <a:pt x="3344" y="1608"/>
                  <a:pt x="3344" y="1607"/>
                  <a:pt x="3345" y="1607"/>
                </a:cubicBezTo>
                <a:cubicBezTo>
                  <a:pt x="3345" y="1609"/>
                  <a:pt x="3345" y="1611"/>
                  <a:pt x="3347" y="1609"/>
                </a:cubicBezTo>
                <a:cubicBezTo>
                  <a:pt x="3349" y="1608"/>
                  <a:pt x="3350" y="1605"/>
                  <a:pt x="3351" y="1603"/>
                </a:cubicBezTo>
                <a:cubicBezTo>
                  <a:pt x="3350" y="1602"/>
                  <a:pt x="3350" y="1602"/>
                  <a:pt x="3349" y="1602"/>
                </a:cubicBezTo>
                <a:close/>
                <a:moveTo>
                  <a:pt x="3357" y="1599"/>
                </a:moveTo>
                <a:lnTo>
                  <a:pt x="3357" y="1600"/>
                </a:lnTo>
                <a:cubicBezTo>
                  <a:pt x="3355" y="1599"/>
                  <a:pt x="3353" y="1601"/>
                  <a:pt x="3353" y="1603"/>
                </a:cubicBezTo>
                <a:cubicBezTo>
                  <a:pt x="3354" y="1603"/>
                  <a:pt x="3356" y="1604"/>
                  <a:pt x="3357" y="1604"/>
                </a:cubicBezTo>
                <a:cubicBezTo>
                  <a:pt x="3357" y="1606"/>
                  <a:pt x="3357" y="1608"/>
                  <a:pt x="3359" y="1608"/>
                </a:cubicBezTo>
                <a:cubicBezTo>
                  <a:pt x="3359" y="1607"/>
                  <a:pt x="3359" y="1606"/>
                  <a:pt x="3359" y="1605"/>
                </a:cubicBezTo>
                <a:cubicBezTo>
                  <a:pt x="3360" y="1605"/>
                  <a:pt x="3360" y="1606"/>
                  <a:pt x="3361" y="1606"/>
                </a:cubicBezTo>
                <a:lnTo>
                  <a:pt x="3361" y="1606"/>
                </a:lnTo>
                <a:cubicBezTo>
                  <a:pt x="3362" y="1604"/>
                  <a:pt x="3361" y="1601"/>
                  <a:pt x="3359" y="1600"/>
                </a:cubicBezTo>
                <a:cubicBezTo>
                  <a:pt x="3359" y="1599"/>
                  <a:pt x="3358" y="1599"/>
                  <a:pt x="3357" y="1599"/>
                </a:cubicBezTo>
                <a:close/>
                <a:moveTo>
                  <a:pt x="3329" y="1598"/>
                </a:moveTo>
                <a:cubicBezTo>
                  <a:pt x="3327" y="1598"/>
                  <a:pt x="3325" y="1598"/>
                  <a:pt x="3326" y="1600"/>
                </a:cubicBezTo>
                <a:lnTo>
                  <a:pt x="3328" y="1600"/>
                </a:lnTo>
                <a:cubicBezTo>
                  <a:pt x="3328" y="1599"/>
                  <a:pt x="3329" y="1599"/>
                  <a:pt x="3329" y="1598"/>
                </a:cubicBezTo>
                <a:close/>
                <a:moveTo>
                  <a:pt x="3334" y="1596"/>
                </a:moveTo>
                <a:cubicBezTo>
                  <a:pt x="3332" y="1601"/>
                  <a:pt x="3340" y="1601"/>
                  <a:pt x="3341" y="1599"/>
                </a:cubicBezTo>
                <a:cubicBezTo>
                  <a:pt x="3339" y="1600"/>
                  <a:pt x="3339" y="1599"/>
                  <a:pt x="3339" y="1598"/>
                </a:cubicBezTo>
                <a:lnTo>
                  <a:pt x="3339" y="1596"/>
                </a:lnTo>
                <a:lnTo>
                  <a:pt x="3339" y="1596"/>
                </a:lnTo>
                <a:lnTo>
                  <a:pt x="3339" y="1596"/>
                </a:lnTo>
                <a:lnTo>
                  <a:pt x="3339" y="1596"/>
                </a:lnTo>
                <a:lnTo>
                  <a:pt x="3337" y="1597"/>
                </a:lnTo>
                <a:cubicBezTo>
                  <a:pt x="3336" y="1597"/>
                  <a:pt x="3335" y="1598"/>
                  <a:pt x="3334" y="1596"/>
                </a:cubicBezTo>
                <a:close/>
                <a:moveTo>
                  <a:pt x="3385" y="1590"/>
                </a:moveTo>
                <a:cubicBezTo>
                  <a:pt x="3383" y="1590"/>
                  <a:pt x="3382" y="1591"/>
                  <a:pt x="3382" y="1592"/>
                </a:cubicBezTo>
                <a:cubicBezTo>
                  <a:pt x="3382" y="1592"/>
                  <a:pt x="3383" y="1593"/>
                  <a:pt x="3383" y="1593"/>
                </a:cubicBezTo>
                <a:lnTo>
                  <a:pt x="3383" y="1593"/>
                </a:lnTo>
                <a:lnTo>
                  <a:pt x="3383" y="1593"/>
                </a:lnTo>
                <a:lnTo>
                  <a:pt x="3384" y="1593"/>
                </a:lnTo>
                <a:lnTo>
                  <a:pt x="3383" y="1593"/>
                </a:lnTo>
                <a:lnTo>
                  <a:pt x="3384" y="1592"/>
                </a:lnTo>
                <a:cubicBezTo>
                  <a:pt x="3384" y="1592"/>
                  <a:pt x="3385" y="1591"/>
                  <a:pt x="3385" y="1590"/>
                </a:cubicBezTo>
                <a:close/>
                <a:moveTo>
                  <a:pt x="3327" y="1588"/>
                </a:moveTo>
                <a:cubicBezTo>
                  <a:pt x="3326" y="1588"/>
                  <a:pt x="3325" y="1589"/>
                  <a:pt x="3326" y="1591"/>
                </a:cubicBezTo>
                <a:lnTo>
                  <a:pt x="3329" y="1591"/>
                </a:lnTo>
                <a:cubicBezTo>
                  <a:pt x="3329" y="1589"/>
                  <a:pt x="3328" y="1588"/>
                  <a:pt x="3327" y="1588"/>
                </a:cubicBezTo>
                <a:close/>
                <a:moveTo>
                  <a:pt x="3320" y="1588"/>
                </a:moveTo>
                <a:cubicBezTo>
                  <a:pt x="3320" y="1593"/>
                  <a:pt x="3315" y="1586"/>
                  <a:pt x="3317" y="1591"/>
                </a:cubicBezTo>
                <a:cubicBezTo>
                  <a:pt x="3319" y="1590"/>
                  <a:pt x="3319" y="1593"/>
                  <a:pt x="3321" y="1596"/>
                </a:cubicBezTo>
                <a:lnTo>
                  <a:pt x="3321" y="1596"/>
                </a:lnTo>
                <a:cubicBezTo>
                  <a:pt x="3322" y="1594"/>
                  <a:pt x="3322" y="1590"/>
                  <a:pt x="3323" y="1588"/>
                </a:cubicBezTo>
                <a:lnTo>
                  <a:pt x="3320" y="1588"/>
                </a:lnTo>
                <a:close/>
                <a:moveTo>
                  <a:pt x="3352" y="1586"/>
                </a:moveTo>
                <a:cubicBezTo>
                  <a:pt x="3352" y="1588"/>
                  <a:pt x="3350" y="1588"/>
                  <a:pt x="3349" y="1588"/>
                </a:cubicBezTo>
                <a:lnTo>
                  <a:pt x="3349" y="1588"/>
                </a:lnTo>
                <a:cubicBezTo>
                  <a:pt x="3348" y="1594"/>
                  <a:pt x="3355" y="1588"/>
                  <a:pt x="3352" y="1586"/>
                </a:cubicBezTo>
                <a:close/>
                <a:moveTo>
                  <a:pt x="3334" y="1583"/>
                </a:moveTo>
                <a:cubicBezTo>
                  <a:pt x="3334" y="1585"/>
                  <a:pt x="3334" y="1587"/>
                  <a:pt x="3333" y="1589"/>
                </a:cubicBezTo>
                <a:cubicBezTo>
                  <a:pt x="3334" y="1590"/>
                  <a:pt x="3338" y="1590"/>
                  <a:pt x="3338" y="1588"/>
                </a:cubicBezTo>
                <a:lnTo>
                  <a:pt x="3338" y="1588"/>
                </a:lnTo>
                <a:cubicBezTo>
                  <a:pt x="3336" y="1586"/>
                  <a:pt x="3337" y="1583"/>
                  <a:pt x="3334" y="1583"/>
                </a:cubicBezTo>
                <a:close/>
                <a:moveTo>
                  <a:pt x="3322" y="1579"/>
                </a:moveTo>
                <a:cubicBezTo>
                  <a:pt x="3319" y="1580"/>
                  <a:pt x="3315" y="1581"/>
                  <a:pt x="3315" y="1586"/>
                </a:cubicBezTo>
                <a:lnTo>
                  <a:pt x="3315" y="1587"/>
                </a:lnTo>
                <a:cubicBezTo>
                  <a:pt x="3319" y="1590"/>
                  <a:pt x="3323" y="1585"/>
                  <a:pt x="3322" y="1579"/>
                </a:cubicBezTo>
                <a:close/>
                <a:moveTo>
                  <a:pt x="3327" y="1578"/>
                </a:moveTo>
                <a:cubicBezTo>
                  <a:pt x="3326" y="1578"/>
                  <a:pt x="3326" y="1579"/>
                  <a:pt x="3325" y="1580"/>
                </a:cubicBezTo>
                <a:cubicBezTo>
                  <a:pt x="3327" y="1582"/>
                  <a:pt x="3328" y="1579"/>
                  <a:pt x="3327" y="1578"/>
                </a:cubicBezTo>
                <a:close/>
                <a:moveTo>
                  <a:pt x="3328" y="1570"/>
                </a:moveTo>
                <a:cubicBezTo>
                  <a:pt x="3331" y="1574"/>
                  <a:pt x="3334" y="1580"/>
                  <a:pt x="3338" y="1583"/>
                </a:cubicBezTo>
                <a:cubicBezTo>
                  <a:pt x="3341" y="1580"/>
                  <a:pt x="3337" y="1580"/>
                  <a:pt x="3336" y="1579"/>
                </a:cubicBezTo>
                <a:cubicBezTo>
                  <a:pt x="3338" y="1578"/>
                  <a:pt x="3339" y="1577"/>
                  <a:pt x="3341" y="1577"/>
                </a:cubicBezTo>
                <a:lnTo>
                  <a:pt x="3344" y="1577"/>
                </a:lnTo>
                <a:cubicBezTo>
                  <a:pt x="3345" y="1574"/>
                  <a:pt x="3342" y="1574"/>
                  <a:pt x="3341" y="1575"/>
                </a:cubicBezTo>
                <a:lnTo>
                  <a:pt x="3341" y="1575"/>
                </a:lnTo>
                <a:cubicBezTo>
                  <a:pt x="3338" y="1575"/>
                  <a:pt x="3334" y="1576"/>
                  <a:pt x="3334" y="1570"/>
                </a:cubicBezTo>
                <a:lnTo>
                  <a:pt x="3328" y="1570"/>
                </a:lnTo>
                <a:close/>
                <a:moveTo>
                  <a:pt x="3318" y="1567"/>
                </a:moveTo>
                <a:cubicBezTo>
                  <a:pt x="3319" y="1571"/>
                  <a:pt x="3315" y="1569"/>
                  <a:pt x="3315" y="1572"/>
                </a:cubicBezTo>
                <a:cubicBezTo>
                  <a:pt x="3320" y="1571"/>
                  <a:pt x="3316" y="1579"/>
                  <a:pt x="3321" y="1578"/>
                </a:cubicBezTo>
                <a:lnTo>
                  <a:pt x="3321" y="1578"/>
                </a:lnTo>
                <a:cubicBezTo>
                  <a:pt x="3323" y="1575"/>
                  <a:pt x="3321" y="1568"/>
                  <a:pt x="3318" y="1567"/>
                </a:cubicBezTo>
                <a:close/>
                <a:moveTo>
                  <a:pt x="3317" y="1561"/>
                </a:moveTo>
                <a:cubicBezTo>
                  <a:pt x="3315" y="1568"/>
                  <a:pt x="3320" y="1564"/>
                  <a:pt x="3317" y="1561"/>
                </a:cubicBezTo>
                <a:close/>
                <a:moveTo>
                  <a:pt x="3315" y="1552"/>
                </a:moveTo>
                <a:cubicBezTo>
                  <a:pt x="3314" y="1553"/>
                  <a:pt x="3314" y="1557"/>
                  <a:pt x="3317" y="1557"/>
                </a:cubicBezTo>
                <a:lnTo>
                  <a:pt x="3317" y="1557"/>
                </a:lnTo>
                <a:cubicBezTo>
                  <a:pt x="3316" y="1554"/>
                  <a:pt x="3319" y="1553"/>
                  <a:pt x="3315" y="1552"/>
                </a:cubicBezTo>
                <a:close/>
                <a:moveTo>
                  <a:pt x="3321" y="1533"/>
                </a:moveTo>
                <a:lnTo>
                  <a:pt x="3321" y="1533"/>
                </a:lnTo>
                <a:cubicBezTo>
                  <a:pt x="3319" y="1535"/>
                  <a:pt x="3319" y="1537"/>
                  <a:pt x="3322" y="1538"/>
                </a:cubicBezTo>
                <a:cubicBezTo>
                  <a:pt x="3322" y="1535"/>
                  <a:pt x="3323" y="1534"/>
                  <a:pt x="3321" y="1533"/>
                </a:cubicBezTo>
                <a:close/>
                <a:moveTo>
                  <a:pt x="3316" y="1521"/>
                </a:moveTo>
                <a:lnTo>
                  <a:pt x="3316" y="1523"/>
                </a:lnTo>
                <a:cubicBezTo>
                  <a:pt x="3317" y="1523"/>
                  <a:pt x="3317" y="1523"/>
                  <a:pt x="3318" y="1524"/>
                </a:cubicBezTo>
                <a:lnTo>
                  <a:pt x="3318" y="1524"/>
                </a:lnTo>
                <a:lnTo>
                  <a:pt x="3318" y="1524"/>
                </a:lnTo>
                <a:lnTo>
                  <a:pt x="3318" y="1524"/>
                </a:lnTo>
                <a:lnTo>
                  <a:pt x="3318" y="1524"/>
                </a:lnTo>
                <a:lnTo>
                  <a:pt x="3318" y="1523"/>
                </a:lnTo>
                <a:cubicBezTo>
                  <a:pt x="3318" y="1521"/>
                  <a:pt x="3318" y="1520"/>
                  <a:pt x="3316" y="1521"/>
                </a:cubicBezTo>
                <a:close/>
                <a:moveTo>
                  <a:pt x="3304" y="1520"/>
                </a:moveTo>
                <a:cubicBezTo>
                  <a:pt x="3303" y="1520"/>
                  <a:pt x="3301" y="1521"/>
                  <a:pt x="3301" y="1522"/>
                </a:cubicBezTo>
                <a:cubicBezTo>
                  <a:pt x="3303" y="1523"/>
                  <a:pt x="3307" y="1524"/>
                  <a:pt x="3308" y="1522"/>
                </a:cubicBezTo>
                <a:lnTo>
                  <a:pt x="3308" y="1521"/>
                </a:lnTo>
                <a:lnTo>
                  <a:pt x="3308" y="1521"/>
                </a:lnTo>
                <a:lnTo>
                  <a:pt x="3308" y="1521"/>
                </a:lnTo>
                <a:lnTo>
                  <a:pt x="3308" y="1521"/>
                </a:lnTo>
                <a:lnTo>
                  <a:pt x="3308" y="1521"/>
                </a:lnTo>
                <a:cubicBezTo>
                  <a:pt x="3307" y="1520"/>
                  <a:pt x="3305" y="1520"/>
                  <a:pt x="3304" y="1520"/>
                </a:cubicBezTo>
                <a:close/>
                <a:moveTo>
                  <a:pt x="3353" y="1519"/>
                </a:moveTo>
                <a:lnTo>
                  <a:pt x="3353" y="1519"/>
                </a:lnTo>
                <a:lnTo>
                  <a:pt x="3353" y="1519"/>
                </a:lnTo>
                <a:lnTo>
                  <a:pt x="3353" y="1519"/>
                </a:lnTo>
                <a:close/>
                <a:moveTo>
                  <a:pt x="3364" y="1518"/>
                </a:moveTo>
                <a:lnTo>
                  <a:pt x="3363" y="1519"/>
                </a:lnTo>
                <a:lnTo>
                  <a:pt x="3363" y="1518"/>
                </a:lnTo>
                <a:cubicBezTo>
                  <a:pt x="3361" y="1518"/>
                  <a:pt x="3359" y="1519"/>
                  <a:pt x="3359" y="1521"/>
                </a:cubicBezTo>
                <a:cubicBezTo>
                  <a:pt x="3360" y="1520"/>
                  <a:pt x="3362" y="1520"/>
                  <a:pt x="3363" y="1519"/>
                </a:cubicBezTo>
                <a:lnTo>
                  <a:pt x="3363" y="1519"/>
                </a:lnTo>
                <a:lnTo>
                  <a:pt x="3364" y="1519"/>
                </a:lnTo>
                <a:lnTo>
                  <a:pt x="3364" y="1518"/>
                </a:lnTo>
                <a:close/>
                <a:moveTo>
                  <a:pt x="3314" y="1512"/>
                </a:moveTo>
                <a:lnTo>
                  <a:pt x="3314" y="1512"/>
                </a:lnTo>
                <a:cubicBezTo>
                  <a:pt x="3314" y="1515"/>
                  <a:pt x="3314" y="1516"/>
                  <a:pt x="3316" y="1516"/>
                </a:cubicBezTo>
                <a:cubicBezTo>
                  <a:pt x="3316" y="1513"/>
                  <a:pt x="3315" y="1512"/>
                  <a:pt x="3314" y="1512"/>
                </a:cubicBezTo>
                <a:close/>
                <a:moveTo>
                  <a:pt x="3270" y="1505"/>
                </a:moveTo>
                <a:cubicBezTo>
                  <a:pt x="3269" y="1505"/>
                  <a:pt x="3268" y="1506"/>
                  <a:pt x="3267" y="1507"/>
                </a:cubicBezTo>
                <a:lnTo>
                  <a:pt x="3267" y="1507"/>
                </a:lnTo>
                <a:cubicBezTo>
                  <a:pt x="3270" y="1508"/>
                  <a:pt x="3271" y="1512"/>
                  <a:pt x="3275" y="1510"/>
                </a:cubicBezTo>
                <a:cubicBezTo>
                  <a:pt x="3275" y="1507"/>
                  <a:pt x="3272" y="1505"/>
                  <a:pt x="3270" y="1505"/>
                </a:cubicBezTo>
                <a:close/>
                <a:moveTo>
                  <a:pt x="3292" y="1504"/>
                </a:moveTo>
                <a:lnTo>
                  <a:pt x="3292" y="1504"/>
                </a:lnTo>
                <a:lnTo>
                  <a:pt x="3291" y="1505"/>
                </a:lnTo>
                <a:cubicBezTo>
                  <a:pt x="3288" y="1506"/>
                  <a:pt x="3289" y="1508"/>
                  <a:pt x="3288" y="1510"/>
                </a:cubicBezTo>
                <a:cubicBezTo>
                  <a:pt x="3291" y="1510"/>
                  <a:pt x="3291" y="1508"/>
                  <a:pt x="3292" y="1506"/>
                </a:cubicBezTo>
                <a:lnTo>
                  <a:pt x="3292" y="1504"/>
                </a:lnTo>
                <a:lnTo>
                  <a:pt x="3293" y="1504"/>
                </a:lnTo>
                <a:lnTo>
                  <a:pt x="3292" y="1504"/>
                </a:lnTo>
                <a:close/>
                <a:moveTo>
                  <a:pt x="3279" y="1503"/>
                </a:moveTo>
                <a:cubicBezTo>
                  <a:pt x="3279" y="1504"/>
                  <a:pt x="3279" y="1504"/>
                  <a:pt x="3279" y="1505"/>
                </a:cubicBezTo>
                <a:cubicBezTo>
                  <a:pt x="3280" y="1506"/>
                  <a:pt x="3281" y="1507"/>
                  <a:pt x="3282" y="1506"/>
                </a:cubicBezTo>
                <a:cubicBezTo>
                  <a:pt x="3282" y="1506"/>
                  <a:pt x="3283" y="1505"/>
                  <a:pt x="3283" y="1505"/>
                </a:cubicBezTo>
                <a:lnTo>
                  <a:pt x="3283" y="1503"/>
                </a:lnTo>
                <a:lnTo>
                  <a:pt x="3283" y="1503"/>
                </a:lnTo>
                <a:lnTo>
                  <a:pt x="3283" y="1503"/>
                </a:lnTo>
                <a:lnTo>
                  <a:pt x="3283" y="1503"/>
                </a:lnTo>
                <a:lnTo>
                  <a:pt x="3281" y="1503"/>
                </a:lnTo>
                <a:cubicBezTo>
                  <a:pt x="3281" y="1503"/>
                  <a:pt x="3280" y="1503"/>
                  <a:pt x="3279" y="1503"/>
                </a:cubicBezTo>
                <a:close/>
                <a:moveTo>
                  <a:pt x="3298" y="1502"/>
                </a:moveTo>
                <a:lnTo>
                  <a:pt x="3298" y="1503"/>
                </a:lnTo>
                <a:lnTo>
                  <a:pt x="3297" y="1503"/>
                </a:lnTo>
                <a:cubicBezTo>
                  <a:pt x="3296" y="1503"/>
                  <a:pt x="3296" y="1503"/>
                  <a:pt x="3295" y="1503"/>
                </a:cubicBezTo>
                <a:cubicBezTo>
                  <a:pt x="3295" y="1505"/>
                  <a:pt x="3296" y="1507"/>
                  <a:pt x="3297" y="1508"/>
                </a:cubicBezTo>
                <a:cubicBezTo>
                  <a:pt x="3297" y="1506"/>
                  <a:pt x="3298" y="1505"/>
                  <a:pt x="3298" y="1504"/>
                </a:cubicBezTo>
                <a:lnTo>
                  <a:pt x="3298" y="1503"/>
                </a:lnTo>
                <a:lnTo>
                  <a:pt x="3299" y="1503"/>
                </a:lnTo>
                <a:lnTo>
                  <a:pt x="3298" y="1502"/>
                </a:lnTo>
                <a:close/>
                <a:moveTo>
                  <a:pt x="3305" y="1501"/>
                </a:moveTo>
                <a:lnTo>
                  <a:pt x="3305" y="1502"/>
                </a:lnTo>
                <a:lnTo>
                  <a:pt x="3304" y="1502"/>
                </a:lnTo>
                <a:cubicBezTo>
                  <a:pt x="3304" y="1502"/>
                  <a:pt x="3303" y="1501"/>
                  <a:pt x="3303" y="1501"/>
                </a:cubicBezTo>
                <a:cubicBezTo>
                  <a:pt x="3302" y="1504"/>
                  <a:pt x="3299" y="1509"/>
                  <a:pt x="3303" y="1509"/>
                </a:cubicBezTo>
                <a:cubicBezTo>
                  <a:pt x="3303" y="1506"/>
                  <a:pt x="3305" y="1506"/>
                  <a:pt x="3305" y="1504"/>
                </a:cubicBezTo>
                <a:lnTo>
                  <a:pt x="3305" y="1502"/>
                </a:lnTo>
                <a:lnTo>
                  <a:pt x="3306" y="1502"/>
                </a:lnTo>
                <a:lnTo>
                  <a:pt x="3305" y="1501"/>
                </a:lnTo>
                <a:close/>
                <a:moveTo>
                  <a:pt x="3348" y="1499"/>
                </a:moveTo>
                <a:cubicBezTo>
                  <a:pt x="3344" y="1501"/>
                  <a:pt x="3343" y="1505"/>
                  <a:pt x="3339" y="1506"/>
                </a:cubicBezTo>
                <a:cubicBezTo>
                  <a:pt x="3338" y="1503"/>
                  <a:pt x="3342" y="1503"/>
                  <a:pt x="3340" y="1501"/>
                </a:cubicBezTo>
                <a:cubicBezTo>
                  <a:pt x="3337" y="1501"/>
                  <a:pt x="3329" y="1498"/>
                  <a:pt x="3330" y="1505"/>
                </a:cubicBezTo>
                <a:cubicBezTo>
                  <a:pt x="3336" y="1503"/>
                  <a:pt x="3333" y="1507"/>
                  <a:pt x="3335" y="1509"/>
                </a:cubicBezTo>
                <a:cubicBezTo>
                  <a:pt x="3336" y="1506"/>
                  <a:pt x="3340" y="1506"/>
                  <a:pt x="3339" y="1511"/>
                </a:cubicBezTo>
                <a:lnTo>
                  <a:pt x="3334" y="1511"/>
                </a:lnTo>
                <a:cubicBezTo>
                  <a:pt x="3335" y="1514"/>
                  <a:pt x="3338" y="1515"/>
                  <a:pt x="3340" y="1517"/>
                </a:cubicBezTo>
                <a:cubicBezTo>
                  <a:pt x="3343" y="1515"/>
                  <a:pt x="3343" y="1509"/>
                  <a:pt x="3347" y="1507"/>
                </a:cubicBezTo>
                <a:cubicBezTo>
                  <a:pt x="3349" y="1508"/>
                  <a:pt x="3347" y="1512"/>
                  <a:pt x="3350" y="1511"/>
                </a:cubicBezTo>
                <a:lnTo>
                  <a:pt x="3350" y="1512"/>
                </a:lnTo>
                <a:cubicBezTo>
                  <a:pt x="3352" y="1507"/>
                  <a:pt x="3351" y="1502"/>
                  <a:pt x="3348" y="1499"/>
                </a:cubicBezTo>
                <a:close/>
                <a:moveTo>
                  <a:pt x="3321" y="1496"/>
                </a:moveTo>
                <a:lnTo>
                  <a:pt x="3322" y="1497"/>
                </a:lnTo>
                <a:lnTo>
                  <a:pt x="3321" y="1496"/>
                </a:lnTo>
                <a:lnTo>
                  <a:pt x="3321" y="1496"/>
                </a:lnTo>
                <a:close/>
                <a:moveTo>
                  <a:pt x="3342" y="1496"/>
                </a:moveTo>
                <a:cubicBezTo>
                  <a:pt x="3341" y="1495"/>
                  <a:pt x="3341" y="1498"/>
                  <a:pt x="3345" y="1500"/>
                </a:cubicBezTo>
                <a:cubicBezTo>
                  <a:pt x="3344" y="1497"/>
                  <a:pt x="3343" y="1496"/>
                  <a:pt x="3342" y="1496"/>
                </a:cubicBezTo>
                <a:close/>
                <a:moveTo>
                  <a:pt x="3329" y="1494"/>
                </a:moveTo>
                <a:cubicBezTo>
                  <a:pt x="3328" y="1495"/>
                  <a:pt x="3328" y="1495"/>
                  <a:pt x="3327" y="1495"/>
                </a:cubicBezTo>
                <a:lnTo>
                  <a:pt x="3327" y="1499"/>
                </a:lnTo>
                <a:lnTo>
                  <a:pt x="3328" y="1500"/>
                </a:lnTo>
                <a:cubicBezTo>
                  <a:pt x="3330" y="1500"/>
                  <a:pt x="3332" y="1498"/>
                  <a:pt x="3334" y="1497"/>
                </a:cubicBezTo>
                <a:cubicBezTo>
                  <a:pt x="3331" y="1497"/>
                  <a:pt x="3331" y="1494"/>
                  <a:pt x="3329" y="1494"/>
                </a:cubicBezTo>
                <a:close/>
                <a:moveTo>
                  <a:pt x="3337" y="1494"/>
                </a:moveTo>
                <a:cubicBezTo>
                  <a:pt x="3338" y="1496"/>
                  <a:pt x="3337" y="1499"/>
                  <a:pt x="3338" y="1499"/>
                </a:cubicBezTo>
                <a:lnTo>
                  <a:pt x="3339" y="1499"/>
                </a:lnTo>
                <a:cubicBezTo>
                  <a:pt x="3339" y="1498"/>
                  <a:pt x="3342" y="1498"/>
                  <a:pt x="3340" y="1494"/>
                </a:cubicBezTo>
                <a:cubicBezTo>
                  <a:pt x="3339" y="1494"/>
                  <a:pt x="3338" y="1494"/>
                  <a:pt x="3337" y="1494"/>
                </a:cubicBezTo>
                <a:close/>
                <a:moveTo>
                  <a:pt x="3265" y="1481"/>
                </a:moveTo>
                <a:lnTo>
                  <a:pt x="3266" y="1481"/>
                </a:lnTo>
                <a:cubicBezTo>
                  <a:pt x="3264" y="1483"/>
                  <a:pt x="3264" y="1487"/>
                  <a:pt x="3266" y="1486"/>
                </a:cubicBezTo>
                <a:cubicBezTo>
                  <a:pt x="3268" y="1485"/>
                  <a:pt x="3268" y="1481"/>
                  <a:pt x="3265" y="1481"/>
                </a:cubicBezTo>
                <a:close/>
                <a:moveTo>
                  <a:pt x="3293" y="1481"/>
                </a:moveTo>
                <a:cubicBezTo>
                  <a:pt x="3291" y="1481"/>
                  <a:pt x="3289" y="1481"/>
                  <a:pt x="3289" y="1482"/>
                </a:cubicBezTo>
                <a:lnTo>
                  <a:pt x="3289" y="1483"/>
                </a:lnTo>
                <a:cubicBezTo>
                  <a:pt x="3290" y="1482"/>
                  <a:pt x="3293" y="1483"/>
                  <a:pt x="3293" y="1481"/>
                </a:cubicBezTo>
                <a:close/>
                <a:moveTo>
                  <a:pt x="3299" y="1481"/>
                </a:moveTo>
                <a:cubicBezTo>
                  <a:pt x="3298" y="1481"/>
                  <a:pt x="3296" y="1481"/>
                  <a:pt x="3297" y="1482"/>
                </a:cubicBezTo>
                <a:lnTo>
                  <a:pt x="3297" y="1482"/>
                </a:lnTo>
                <a:cubicBezTo>
                  <a:pt x="3299" y="1482"/>
                  <a:pt x="3299" y="1483"/>
                  <a:pt x="3301" y="1483"/>
                </a:cubicBezTo>
                <a:cubicBezTo>
                  <a:pt x="3301" y="1482"/>
                  <a:pt x="3300" y="1481"/>
                  <a:pt x="3299" y="1481"/>
                </a:cubicBezTo>
                <a:close/>
                <a:moveTo>
                  <a:pt x="3285" y="1480"/>
                </a:moveTo>
                <a:cubicBezTo>
                  <a:pt x="3284" y="1483"/>
                  <a:pt x="3280" y="1481"/>
                  <a:pt x="3280" y="1483"/>
                </a:cubicBezTo>
                <a:cubicBezTo>
                  <a:pt x="3277" y="1481"/>
                  <a:pt x="3276" y="1484"/>
                  <a:pt x="3272" y="1482"/>
                </a:cubicBezTo>
                <a:cubicBezTo>
                  <a:pt x="3268" y="1481"/>
                  <a:pt x="3268" y="1484"/>
                  <a:pt x="3272" y="1483"/>
                </a:cubicBezTo>
                <a:cubicBezTo>
                  <a:pt x="3275" y="1484"/>
                  <a:pt x="3277" y="1485"/>
                  <a:pt x="3281" y="1484"/>
                </a:cubicBezTo>
                <a:lnTo>
                  <a:pt x="3281" y="1484"/>
                </a:lnTo>
                <a:cubicBezTo>
                  <a:pt x="3282" y="1486"/>
                  <a:pt x="3282" y="1490"/>
                  <a:pt x="3286" y="1489"/>
                </a:cubicBezTo>
                <a:cubicBezTo>
                  <a:pt x="3287" y="1487"/>
                  <a:pt x="3288" y="1484"/>
                  <a:pt x="3288" y="1481"/>
                </a:cubicBezTo>
                <a:cubicBezTo>
                  <a:pt x="3286" y="1481"/>
                  <a:pt x="3285" y="1481"/>
                  <a:pt x="3285" y="1480"/>
                </a:cubicBezTo>
                <a:close/>
                <a:moveTo>
                  <a:pt x="3323" y="1479"/>
                </a:moveTo>
                <a:cubicBezTo>
                  <a:pt x="3318" y="1480"/>
                  <a:pt x="3311" y="1478"/>
                  <a:pt x="3307" y="1482"/>
                </a:cubicBezTo>
                <a:cubicBezTo>
                  <a:pt x="3308" y="1479"/>
                  <a:pt x="3306" y="1479"/>
                  <a:pt x="3303" y="1479"/>
                </a:cubicBezTo>
                <a:cubicBezTo>
                  <a:pt x="3303" y="1483"/>
                  <a:pt x="3301" y="1486"/>
                  <a:pt x="3298" y="1488"/>
                </a:cubicBezTo>
                <a:cubicBezTo>
                  <a:pt x="3299" y="1491"/>
                  <a:pt x="3303" y="1492"/>
                  <a:pt x="3301" y="1496"/>
                </a:cubicBezTo>
                <a:cubicBezTo>
                  <a:pt x="3299" y="1494"/>
                  <a:pt x="3294" y="1494"/>
                  <a:pt x="3294" y="1497"/>
                </a:cubicBezTo>
                <a:cubicBezTo>
                  <a:pt x="3296" y="1498"/>
                  <a:pt x="3299" y="1499"/>
                  <a:pt x="3301" y="1500"/>
                </a:cubicBezTo>
                <a:cubicBezTo>
                  <a:pt x="3301" y="1499"/>
                  <a:pt x="3301" y="1497"/>
                  <a:pt x="3302" y="1497"/>
                </a:cubicBezTo>
                <a:cubicBezTo>
                  <a:pt x="3303" y="1502"/>
                  <a:pt x="3309" y="1499"/>
                  <a:pt x="3310" y="1496"/>
                </a:cubicBezTo>
                <a:cubicBezTo>
                  <a:pt x="3312" y="1500"/>
                  <a:pt x="3317" y="1494"/>
                  <a:pt x="3320" y="1500"/>
                </a:cubicBezTo>
                <a:cubicBezTo>
                  <a:pt x="3319" y="1500"/>
                  <a:pt x="3319" y="1502"/>
                  <a:pt x="3318" y="1502"/>
                </a:cubicBezTo>
                <a:cubicBezTo>
                  <a:pt x="3316" y="1501"/>
                  <a:pt x="3316" y="1498"/>
                  <a:pt x="3314" y="1498"/>
                </a:cubicBezTo>
                <a:cubicBezTo>
                  <a:pt x="3315" y="1504"/>
                  <a:pt x="3312" y="1500"/>
                  <a:pt x="3309" y="1501"/>
                </a:cubicBezTo>
                <a:cubicBezTo>
                  <a:pt x="3307" y="1505"/>
                  <a:pt x="3310" y="1505"/>
                  <a:pt x="3311" y="1508"/>
                </a:cubicBezTo>
                <a:cubicBezTo>
                  <a:pt x="3323" y="1507"/>
                  <a:pt x="3325" y="1500"/>
                  <a:pt x="3323" y="1492"/>
                </a:cubicBezTo>
                <a:cubicBezTo>
                  <a:pt x="3322" y="1492"/>
                  <a:pt x="3322" y="1494"/>
                  <a:pt x="3322" y="1495"/>
                </a:cubicBezTo>
                <a:lnTo>
                  <a:pt x="3321" y="1496"/>
                </a:lnTo>
                <a:lnTo>
                  <a:pt x="3319" y="1494"/>
                </a:lnTo>
                <a:cubicBezTo>
                  <a:pt x="3318" y="1491"/>
                  <a:pt x="3317" y="1487"/>
                  <a:pt x="3320" y="1484"/>
                </a:cubicBezTo>
                <a:cubicBezTo>
                  <a:pt x="3321" y="1484"/>
                  <a:pt x="3321" y="1485"/>
                  <a:pt x="3323" y="1485"/>
                </a:cubicBezTo>
                <a:cubicBezTo>
                  <a:pt x="3323" y="1484"/>
                  <a:pt x="3323" y="1483"/>
                  <a:pt x="3325" y="1483"/>
                </a:cubicBezTo>
                <a:cubicBezTo>
                  <a:pt x="3326" y="1479"/>
                  <a:pt x="3321" y="1482"/>
                  <a:pt x="3323" y="1479"/>
                </a:cubicBezTo>
                <a:close/>
                <a:moveTo>
                  <a:pt x="3335" y="1473"/>
                </a:moveTo>
                <a:cubicBezTo>
                  <a:pt x="3335" y="1479"/>
                  <a:pt x="3329" y="1480"/>
                  <a:pt x="3326" y="1481"/>
                </a:cubicBezTo>
                <a:cubicBezTo>
                  <a:pt x="3328" y="1481"/>
                  <a:pt x="3326" y="1485"/>
                  <a:pt x="3327" y="1486"/>
                </a:cubicBezTo>
                <a:cubicBezTo>
                  <a:pt x="3329" y="1487"/>
                  <a:pt x="3331" y="1488"/>
                  <a:pt x="3333" y="1489"/>
                </a:cubicBezTo>
                <a:lnTo>
                  <a:pt x="3334" y="1490"/>
                </a:lnTo>
                <a:cubicBezTo>
                  <a:pt x="3337" y="1484"/>
                  <a:pt x="3343" y="1479"/>
                  <a:pt x="3335" y="1473"/>
                </a:cubicBezTo>
                <a:close/>
                <a:moveTo>
                  <a:pt x="3353" y="1470"/>
                </a:moveTo>
                <a:lnTo>
                  <a:pt x="3353" y="1471"/>
                </a:lnTo>
                <a:cubicBezTo>
                  <a:pt x="3353" y="1471"/>
                  <a:pt x="3354" y="1471"/>
                  <a:pt x="3355" y="1471"/>
                </a:cubicBezTo>
                <a:lnTo>
                  <a:pt x="3355" y="1470"/>
                </a:lnTo>
                <a:cubicBezTo>
                  <a:pt x="3354" y="1470"/>
                  <a:pt x="3353" y="1470"/>
                  <a:pt x="3353" y="1470"/>
                </a:cubicBezTo>
                <a:close/>
                <a:moveTo>
                  <a:pt x="3295" y="1469"/>
                </a:moveTo>
                <a:cubicBezTo>
                  <a:pt x="3295" y="1469"/>
                  <a:pt x="3295" y="1469"/>
                  <a:pt x="3294" y="1469"/>
                </a:cubicBezTo>
                <a:lnTo>
                  <a:pt x="3295" y="1470"/>
                </a:lnTo>
                <a:cubicBezTo>
                  <a:pt x="3294" y="1473"/>
                  <a:pt x="3297" y="1473"/>
                  <a:pt x="3294" y="1475"/>
                </a:cubicBezTo>
                <a:cubicBezTo>
                  <a:pt x="3297" y="1476"/>
                  <a:pt x="3297" y="1469"/>
                  <a:pt x="3295" y="1469"/>
                </a:cubicBezTo>
                <a:close/>
                <a:moveTo>
                  <a:pt x="3281" y="1468"/>
                </a:moveTo>
                <a:lnTo>
                  <a:pt x="3281" y="1471"/>
                </a:lnTo>
                <a:cubicBezTo>
                  <a:pt x="3282" y="1471"/>
                  <a:pt x="3283" y="1471"/>
                  <a:pt x="3284" y="1471"/>
                </a:cubicBezTo>
                <a:lnTo>
                  <a:pt x="3284" y="1468"/>
                </a:lnTo>
                <a:cubicBezTo>
                  <a:pt x="3283" y="1468"/>
                  <a:pt x="3282" y="1468"/>
                  <a:pt x="3281" y="1468"/>
                </a:cubicBezTo>
                <a:close/>
                <a:moveTo>
                  <a:pt x="3355" y="1459"/>
                </a:moveTo>
                <a:cubicBezTo>
                  <a:pt x="3355" y="1463"/>
                  <a:pt x="3360" y="1464"/>
                  <a:pt x="3358" y="1468"/>
                </a:cubicBezTo>
                <a:lnTo>
                  <a:pt x="3358" y="1468"/>
                </a:lnTo>
                <a:cubicBezTo>
                  <a:pt x="3362" y="1468"/>
                  <a:pt x="3361" y="1463"/>
                  <a:pt x="3360" y="1459"/>
                </a:cubicBezTo>
                <a:cubicBezTo>
                  <a:pt x="3359" y="1459"/>
                  <a:pt x="3357" y="1459"/>
                  <a:pt x="3355" y="1459"/>
                </a:cubicBezTo>
                <a:close/>
                <a:moveTo>
                  <a:pt x="3287" y="1456"/>
                </a:moveTo>
                <a:cubicBezTo>
                  <a:pt x="3288" y="1459"/>
                  <a:pt x="3289" y="1461"/>
                  <a:pt x="3284" y="1461"/>
                </a:cubicBezTo>
                <a:lnTo>
                  <a:pt x="3284" y="1461"/>
                </a:lnTo>
                <a:cubicBezTo>
                  <a:pt x="3285" y="1464"/>
                  <a:pt x="3288" y="1468"/>
                  <a:pt x="3289" y="1470"/>
                </a:cubicBezTo>
                <a:lnTo>
                  <a:pt x="3289" y="1471"/>
                </a:lnTo>
                <a:lnTo>
                  <a:pt x="3289" y="1472"/>
                </a:lnTo>
                <a:cubicBezTo>
                  <a:pt x="3289" y="1472"/>
                  <a:pt x="3289" y="1471"/>
                  <a:pt x="3289" y="1471"/>
                </a:cubicBezTo>
                <a:lnTo>
                  <a:pt x="3289" y="1471"/>
                </a:lnTo>
                <a:lnTo>
                  <a:pt x="3289" y="1469"/>
                </a:lnTo>
                <a:cubicBezTo>
                  <a:pt x="3288" y="1463"/>
                  <a:pt x="3289" y="1460"/>
                  <a:pt x="3292" y="1456"/>
                </a:cubicBezTo>
                <a:lnTo>
                  <a:pt x="3287" y="1456"/>
                </a:lnTo>
                <a:close/>
                <a:moveTo>
                  <a:pt x="3302" y="1456"/>
                </a:moveTo>
                <a:cubicBezTo>
                  <a:pt x="3301" y="1456"/>
                  <a:pt x="3299" y="1456"/>
                  <a:pt x="3299" y="1457"/>
                </a:cubicBezTo>
                <a:cubicBezTo>
                  <a:pt x="3300" y="1457"/>
                  <a:pt x="3300" y="1459"/>
                  <a:pt x="3301" y="1459"/>
                </a:cubicBezTo>
                <a:lnTo>
                  <a:pt x="3301" y="1459"/>
                </a:lnTo>
                <a:cubicBezTo>
                  <a:pt x="3301" y="1458"/>
                  <a:pt x="3303" y="1458"/>
                  <a:pt x="3302" y="1456"/>
                </a:cubicBezTo>
                <a:close/>
                <a:moveTo>
                  <a:pt x="3331" y="1455"/>
                </a:moveTo>
                <a:cubicBezTo>
                  <a:pt x="3329" y="1461"/>
                  <a:pt x="3334" y="1468"/>
                  <a:pt x="3330" y="1472"/>
                </a:cubicBezTo>
                <a:cubicBezTo>
                  <a:pt x="3331" y="1465"/>
                  <a:pt x="3327" y="1469"/>
                  <a:pt x="3324" y="1467"/>
                </a:cubicBezTo>
                <a:cubicBezTo>
                  <a:pt x="3325" y="1465"/>
                  <a:pt x="3326" y="1465"/>
                  <a:pt x="3326" y="1464"/>
                </a:cubicBezTo>
                <a:cubicBezTo>
                  <a:pt x="3324" y="1464"/>
                  <a:pt x="3324" y="1463"/>
                  <a:pt x="3324" y="1460"/>
                </a:cubicBezTo>
                <a:cubicBezTo>
                  <a:pt x="3322" y="1461"/>
                  <a:pt x="3319" y="1461"/>
                  <a:pt x="3316" y="1461"/>
                </a:cubicBezTo>
                <a:cubicBezTo>
                  <a:pt x="3316" y="1465"/>
                  <a:pt x="3323" y="1462"/>
                  <a:pt x="3322" y="1467"/>
                </a:cubicBezTo>
                <a:cubicBezTo>
                  <a:pt x="3322" y="1470"/>
                  <a:pt x="3319" y="1469"/>
                  <a:pt x="3320" y="1473"/>
                </a:cubicBezTo>
                <a:cubicBezTo>
                  <a:pt x="3325" y="1470"/>
                  <a:pt x="3328" y="1477"/>
                  <a:pt x="3334" y="1475"/>
                </a:cubicBezTo>
                <a:cubicBezTo>
                  <a:pt x="3336" y="1472"/>
                  <a:pt x="3332" y="1469"/>
                  <a:pt x="3336" y="1467"/>
                </a:cubicBezTo>
                <a:cubicBezTo>
                  <a:pt x="3335" y="1468"/>
                  <a:pt x="3339" y="1470"/>
                  <a:pt x="3339" y="1468"/>
                </a:cubicBezTo>
                <a:cubicBezTo>
                  <a:pt x="3337" y="1466"/>
                  <a:pt x="3337" y="1465"/>
                  <a:pt x="3337" y="1463"/>
                </a:cubicBezTo>
                <a:lnTo>
                  <a:pt x="3337" y="1461"/>
                </a:lnTo>
                <a:lnTo>
                  <a:pt x="3338" y="1461"/>
                </a:lnTo>
                <a:lnTo>
                  <a:pt x="3337" y="1461"/>
                </a:lnTo>
                <a:lnTo>
                  <a:pt x="3337" y="1461"/>
                </a:lnTo>
                <a:lnTo>
                  <a:pt x="3336" y="1461"/>
                </a:lnTo>
                <a:cubicBezTo>
                  <a:pt x="3333" y="1461"/>
                  <a:pt x="3335" y="1455"/>
                  <a:pt x="3331" y="1455"/>
                </a:cubicBezTo>
                <a:close/>
                <a:moveTo>
                  <a:pt x="3356" y="1455"/>
                </a:moveTo>
                <a:lnTo>
                  <a:pt x="3356" y="1455"/>
                </a:lnTo>
                <a:lnTo>
                  <a:pt x="3354" y="1456"/>
                </a:lnTo>
                <a:cubicBezTo>
                  <a:pt x="3352" y="1457"/>
                  <a:pt x="3351" y="1460"/>
                  <a:pt x="3349" y="1461"/>
                </a:cubicBezTo>
                <a:cubicBezTo>
                  <a:pt x="3352" y="1464"/>
                  <a:pt x="3354" y="1458"/>
                  <a:pt x="3355" y="1456"/>
                </a:cubicBezTo>
                <a:lnTo>
                  <a:pt x="3356" y="1455"/>
                </a:lnTo>
                <a:lnTo>
                  <a:pt x="3357" y="1455"/>
                </a:lnTo>
                <a:lnTo>
                  <a:pt x="3356" y="1455"/>
                </a:lnTo>
                <a:close/>
                <a:moveTo>
                  <a:pt x="3348" y="1454"/>
                </a:moveTo>
                <a:cubicBezTo>
                  <a:pt x="3346" y="1454"/>
                  <a:pt x="3344" y="1454"/>
                  <a:pt x="3344" y="1456"/>
                </a:cubicBezTo>
                <a:lnTo>
                  <a:pt x="3345" y="1457"/>
                </a:lnTo>
                <a:cubicBezTo>
                  <a:pt x="3346" y="1457"/>
                  <a:pt x="3347" y="1458"/>
                  <a:pt x="3348" y="1457"/>
                </a:cubicBezTo>
                <a:lnTo>
                  <a:pt x="3348" y="1454"/>
                </a:lnTo>
                <a:close/>
                <a:moveTo>
                  <a:pt x="3269" y="1454"/>
                </a:moveTo>
                <a:cubicBezTo>
                  <a:pt x="3267" y="1453"/>
                  <a:pt x="3267" y="1456"/>
                  <a:pt x="3265" y="1456"/>
                </a:cubicBezTo>
                <a:lnTo>
                  <a:pt x="3266" y="1456"/>
                </a:lnTo>
                <a:cubicBezTo>
                  <a:pt x="3266" y="1459"/>
                  <a:pt x="3268" y="1460"/>
                  <a:pt x="3269" y="1461"/>
                </a:cubicBezTo>
                <a:cubicBezTo>
                  <a:pt x="3270" y="1458"/>
                  <a:pt x="3269" y="1458"/>
                  <a:pt x="3269" y="1454"/>
                </a:cubicBezTo>
                <a:close/>
                <a:moveTo>
                  <a:pt x="3311" y="1453"/>
                </a:moveTo>
                <a:cubicBezTo>
                  <a:pt x="3308" y="1454"/>
                  <a:pt x="3307" y="1456"/>
                  <a:pt x="3304" y="1457"/>
                </a:cubicBezTo>
                <a:cubicBezTo>
                  <a:pt x="3305" y="1461"/>
                  <a:pt x="3302" y="1462"/>
                  <a:pt x="3305" y="1467"/>
                </a:cubicBezTo>
                <a:cubicBezTo>
                  <a:pt x="3309" y="1463"/>
                  <a:pt x="3310" y="1465"/>
                  <a:pt x="3313" y="1464"/>
                </a:cubicBezTo>
                <a:lnTo>
                  <a:pt x="3314" y="1464"/>
                </a:lnTo>
                <a:cubicBezTo>
                  <a:pt x="3314" y="1459"/>
                  <a:pt x="3311" y="1458"/>
                  <a:pt x="3311" y="1453"/>
                </a:cubicBezTo>
                <a:close/>
                <a:moveTo>
                  <a:pt x="3321" y="1453"/>
                </a:moveTo>
                <a:lnTo>
                  <a:pt x="3321" y="1453"/>
                </a:lnTo>
                <a:lnTo>
                  <a:pt x="3319" y="1454"/>
                </a:lnTo>
                <a:cubicBezTo>
                  <a:pt x="3317" y="1455"/>
                  <a:pt x="3314" y="1455"/>
                  <a:pt x="3313" y="1457"/>
                </a:cubicBezTo>
                <a:cubicBezTo>
                  <a:pt x="3314" y="1460"/>
                  <a:pt x="3320" y="1459"/>
                  <a:pt x="3321" y="1457"/>
                </a:cubicBezTo>
                <a:lnTo>
                  <a:pt x="3321" y="1453"/>
                </a:lnTo>
                <a:lnTo>
                  <a:pt x="3321" y="1453"/>
                </a:lnTo>
                <a:lnTo>
                  <a:pt x="3321" y="1453"/>
                </a:lnTo>
                <a:close/>
                <a:moveTo>
                  <a:pt x="3327" y="1451"/>
                </a:moveTo>
                <a:cubicBezTo>
                  <a:pt x="3326" y="1454"/>
                  <a:pt x="3324" y="1457"/>
                  <a:pt x="3328" y="1457"/>
                </a:cubicBezTo>
                <a:lnTo>
                  <a:pt x="3328" y="1457"/>
                </a:lnTo>
                <a:cubicBezTo>
                  <a:pt x="3328" y="1456"/>
                  <a:pt x="3329" y="1452"/>
                  <a:pt x="3327" y="1451"/>
                </a:cubicBezTo>
                <a:close/>
                <a:moveTo>
                  <a:pt x="3245" y="1445"/>
                </a:moveTo>
                <a:cubicBezTo>
                  <a:pt x="3244" y="1445"/>
                  <a:pt x="3243" y="1446"/>
                  <a:pt x="3243" y="1447"/>
                </a:cubicBezTo>
                <a:lnTo>
                  <a:pt x="3243" y="1447"/>
                </a:lnTo>
                <a:cubicBezTo>
                  <a:pt x="3246" y="1448"/>
                  <a:pt x="3250" y="1451"/>
                  <a:pt x="3250" y="1447"/>
                </a:cubicBezTo>
                <a:cubicBezTo>
                  <a:pt x="3249" y="1447"/>
                  <a:pt x="3247" y="1445"/>
                  <a:pt x="3245" y="1445"/>
                </a:cubicBezTo>
                <a:close/>
                <a:moveTo>
                  <a:pt x="3267" y="1445"/>
                </a:moveTo>
                <a:cubicBezTo>
                  <a:pt x="3267" y="1445"/>
                  <a:pt x="3266" y="1445"/>
                  <a:pt x="3265" y="1445"/>
                </a:cubicBezTo>
                <a:lnTo>
                  <a:pt x="3265" y="1445"/>
                </a:lnTo>
                <a:cubicBezTo>
                  <a:pt x="3264" y="1449"/>
                  <a:pt x="3266" y="1452"/>
                  <a:pt x="3270" y="1452"/>
                </a:cubicBezTo>
                <a:cubicBezTo>
                  <a:pt x="3271" y="1450"/>
                  <a:pt x="3271" y="1448"/>
                  <a:pt x="3270" y="1446"/>
                </a:cubicBezTo>
                <a:cubicBezTo>
                  <a:pt x="3269" y="1447"/>
                  <a:pt x="3268" y="1445"/>
                  <a:pt x="3267" y="1445"/>
                </a:cubicBezTo>
                <a:close/>
                <a:moveTo>
                  <a:pt x="3289" y="1440"/>
                </a:moveTo>
                <a:lnTo>
                  <a:pt x="3288" y="1440"/>
                </a:lnTo>
                <a:lnTo>
                  <a:pt x="3287" y="1441"/>
                </a:lnTo>
                <a:cubicBezTo>
                  <a:pt x="3283" y="1442"/>
                  <a:pt x="3284" y="1449"/>
                  <a:pt x="3278" y="1445"/>
                </a:cubicBezTo>
                <a:cubicBezTo>
                  <a:pt x="3277" y="1448"/>
                  <a:pt x="3275" y="1449"/>
                  <a:pt x="3273" y="1450"/>
                </a:cubicBezTo>
                <a:cubicBezTo>
                  <a:pt x="3276" y="1449"/>
                  <a:pt x="3281" y="1453"/>
                  <a:pt x="3285" y="1448"/>
                </a:cubicBezTo>
                <a:cubicBezTo>
                  <a:pt x="3286" y="1449"/>
                  <a:pt x="3286" y="1451"/>
                  <a:pt x="3289" y="1451"/>
                </a:cubicBezTo>
                <a:cubicBezTo>
                  <a:pt x="3291" y="1446"/>
                  <a:pt x="3286" y="1446"/>
                  <a:pt x="3288" y="1442"/>
                </a:cubicBezTo>
                <a:lnTo>
                  <a:pt x="3288" y="1440"/>
                </a:lnTo>
                <a:lnTo>
                  <a:pt x="3289" y="1440"/>
                </a:lnTo>
                <a:lnTo>
                  <a:pt x="3289" y="1440"/>
                </a:lnTo>
                <a:close/>
                <a:moveTo>
                  <a:pt x="3300" y="1435"/>
                </a:moveTo>
                <a:cubicBezTo>
                  <a:pt x="3298" y="1435"/>
                  <a:pt x="3295" y="1437"/>
                  <a:pt x="3294" y="1438"/>
                </a:cubicBezTo>
                <a:lnTo>
                  <a:pt x="3293" y="1438"/>
                </a:lnTo>
                <a:cubicBezTo>
                  <a:pt x="3293" y="1441"/>
                  <a:pt x="3294" y="1444"/>
                  <a:pt x="3296" y="1446"/>
                </a:cubicBezTo>
                <a:cubicBezTo>
                  <a:pt x="3294" y="1446"/>
                  <a:pt x="3292" y="1446"/>
                  <a:pt x="3292" y="1447"/>
                </a:cubicBezTo>
                <a:cubicBezTo>
                  <a:pt x="3297" y="1446"/>
                  <a:pt x="3294" y="1454"/>
                  <a:pt x="3300" y="1451"/>
                </a:cubicBezTo>
                <a:cubicBezTo>
                  <a:pt x="3299" y="1443"/>
                  <a:pt x="3297" y="1442"/>
                  <a:pt x="3302" y="1436"/>
                </a:cubicBezTo>
                <a:cubicBezTo>
                  <a:pt x="3301" y="1436"/>
                  <a:pt x="3300" y="1435"/>
                  <a:pt x="3300" y="1435"/>
                </a:cubicBezTo>
                <a:close/>
                <a:moveTo>
                  <a:pt x="3247" y="1428"/>
                </a:moveTo>
                <a:lnTo>
                  <a:pt x="3247" y="1431"/>
                </a:lnTo>
                <a:cubicBezTo>
                  <a:pt x="3247" y="1431"/>
                  <a:pt x="3248" y="1431"/>
                  <a:pt x="3249" y="1431"/>
                </a:cubicBezTo>
                <a:lnTo>
                  <a:pt x="3249" y="1428"/>
                </a:lnTo>
                <a:cubicBezTo>
                  <a:pt x="3248" y="1428"/>
                  <a:pt x="3247" y="1428"/>
                  <a:pt x="3247" y="1428"/>
                </a:cubicBezTo>
                <a:close/>
                <a:moveTo>
                  <a:pt x="3316" y="1427"/>
                </a:moveTo>
                <a:lnTo>
                  <a:pt x="3316" y="1427"/>
                </a:lnTo>
                <a:cubicBezTo>
                  <a:pt x="3316" y="1428"/>
                  <a:pt x="3316" y="1428"/>
                  <a:pt x="3316" y="1429"/>
                </a:cubicBezTo>
                <a:cubicBezTo>
                  <a:pt x="3312" y="1431"/>
                  <a:pt x="3313" y="1429"/>
                  <a:pt x="3309" y="1429"/>
                </a:cubicBezTo>
                <a:cubicBezTo>
                  <a:pt x="3312" y="1434"/>
                  <a:pt x="3311" y="1435"/>
                  <a:pt x="3309" y="1438"/>
                </a:cubicBezTo>
                <a:cubicBezTo>
                  <a:pt x="3310" y="1438"/>
                  <a:pt x="3311" y="1438"/>
                  <a:pt x="3312" y="1439"/>
                </a:cubicBezTo>
                <a:cubicBezTo>
                  <a:pt x="3314" y="1438"/>
                  <a:pt x="3313" y="1432"/>
                  <a:pt x="3317" y="1432"/>
                </a:cubicBezTo>
                <a:lnTo>
                  <a:pt x="3317" y="1439"/>
                </a:lnTo>
                <a:cubicBezTo>
                  <a:pt x="3314" y="1437"/>
                  <a:pt x="3313" y="1444"/>
                  <a:pt x="3311" y="1447"/>
                </a:cubicBezTo>
                <a:cubicBezTo>
                  <a:pt x="3311" y="1443"/>
                  <a:pt x="3308" y="1436"/>
                  <a:pt x="3306" y="1438"/>
                </a:cubicBezTo>
                <a:cubicBezTo>
                  <a:pt x="3310" y="1438"/>
                  <a:pt x="3306" y="1440"/>
                  <a:pt x="3304" y="1440"/>
                </a:cubicBezTo>
                <a:cubicBezTo>
                  <a:pt x="3305" y="1445"/>
                  <a:pt x="3301" y="1445"/>
                  <a:pt x="3301" y="1449"/>
                </a:cubicBezTo>
                <a:cubicBezTo>
                  <a:pt x="3302" y="1450"/>
                  <a:pt x="3303" y="1451"/>
                  <a:pt x="3304" y="1451"/>
                </a:cubicBezTo>
                <a:cubicBezTo>
                  <a:pt x="3308" y="1451"/>
                  <a:pt x="3308" y="1448"/>
                  <a:pt x="3312" y="1448"/>
                </a:cubicBezTo>
                <a:cubicBezTo>
                  <a:pt x="3313" y="1449"/>
                  <a:pt x="3313" y="1452"/>
                  <a:pt x="3315" y="1451"/>
                </a:cubicBezTo>
                <a:cubicBezTo>
                  <a:pt x="3314" y="1447"/>
                  <a:pt x="3320" y="1450"/>
                  <a:pt x="3320" y="1448"/>
                </a:cubicBezTo>
                <a:lnTo>
                  <a:pt x="3320" y="1436"/>
                </a:lnTo>
                <a:cubicBezTo>
                  <a:pt x="3322" y="1436"/>
                  <a:pt x="3321" y="1439"/>
                  <a:pt x="3324" y="1438"/>
                </a:cubicBezTo>
                <a:cubicBezTo>
                  <a:pt x="3320" y="1434"/>
                  <a:pt x="3326" y="1431"/>
                  <a:pt x="3324" y="1427"/>
                </a:cubicBezTo>
                <a:cubicBezTo>
                  <a:pt x="3322" y="1428"/>
                  <a:pt x="3321" y="1430"/>
                  <a:pt x="3319" y="1430"/>
                </a:cubicBezTo>
                <a:cubicBezTo>
                  <a:pt x="3318" y="1428"/>
                  <a:pt x="3316" y="1428"/>
                  <a:pt x="3316" y="1427"/>
                </a:cubicBezTo>
                <a:close/>
                <a:moveTo>
                  <a:pt x="3319" y="1409"/>
                </a:moveTo>
                <a:cubicBezTo>
                  <a:pt x="3317" y="1409"/>
                  <a:pt x="3315" y="1409"/>
                  <a:pt x="3313" y="1410"/>
                </a:cubicBezTo>
                <a:cubicBezTo>
                  <a:pt x="3313" y="1414"/>
                  <a:pt x="3316" y="1420"/>
                  <a:pt x="3316" y="1426"/>
                </a:cubicBezTo>
                <a:lnTo>
                  <a:pt x="3316" y="1426"/>
                </a:lnTo>
                <a:cubicBezTo>
                  <a:pt x="3317" y="1425"/>
                  <a:pt x="3320" y="1425"/>
                  <a:pt x="3320" y="1424"/>
                </a:cubicBezTo>
                <a:cubicBezTo>
                  <a:pt x="3319" y="1423"/>
                  <a:pt x="3318" y="1422"/>
                  <a:pt x="3318" y="1421"/>
                </a:cubicBezTo>
                <a:cubicBezTo>
                  <a:pt x="3320" y="1421"/>
                  <a:pt x="3321" y="1421"/>
                  <a:pt x="3322" y="1421"/>
                </a:cubicBezTo>
                <a:cubicBezTo>
                  <a:pt x="3321" y="1417"/>
                  <a:pt x="3321" y="1413"/>
                  <a:pt x="3324" y="1411"/>
                </a:cubicBezTo>
                <a:cubicBezTo>
                  <a:pt x="3322" y="1410"/>
                  <a:pt x="3320" y="1409"/>
                  <a:pt x="3319" y="1409"/>
                </a:cubicBezTo>
                <a:close/>
                <a:moveTo>
                  <a:pt x="3230" y="1404"/>
                </a:moveTo>
                <a:lnTo>
                  <a:pt x="3230" y="1404"/>
                </a:lnTo>
                <a:cubicBezTo>
                  <a:pt x="3230" y="1407"/>
                  <a:pt x="3230" y="1410"/>
                  <a:pt x="3234" y="1410"/>
                </a:cubicBezTo>
                <a:cubicBezTo>
                  <a:pt x="3234" y="1408"/>
                  <a:pt x="3234" y="1406"/>
                  <a:pt x="3233" y="1404"/>
                </a:cubicBezTo>
                <a:cubicBezTo>
                  <a:pt x="3232" y="1404"/>
                  <a:pt x="3231" y="1404"/>
                  <a:pt x="3230" y="1404"/>
                </a:cubicBezTo>
                <a:close/>
                <a:moveTo>
                  <a:pt x="3247" y="1400"/>
                </a:moveTo>
                <a:lnTo>
                  <a:pt x="3247" y="1400"/>
                </a:lnTo>
                <a:lnTo>
                  <a:pt x="3247" y="1400"/>
                </a:lnTo>
                <a:lnTo>
                  <a:pt x="3247" y="1400"/>
                </a:lnTo>
                <a:close/>
                <a:moveTo>
                  <a:pt x="3185" y="1394"/>
                </a:moveTo>
                <a:cubicBezTo>
                  <a:pt x="3183" y="1394"/>
                  <a:pt x="3182" y="1395"/>
                  <a:pt x="3182" y="1396"/>
                </a:cubicBezTo>
                <a:lnTo>
                  <a:pt x="3182" y="1396"/>
                </a:lnTo>
                <a:cubicBezTo>
                  <a:pt x="3185" y="1396"/>
                  <a:pt x="3187" y="1399"/>
                  <a:pt x="3188" y="1395"/>
                </a:cubicBezTo>
                <a:cubicBezTo>
                  <a:pt x="3187" y="1394"/>
                  <a:pt x="3186" y="1394"/>
                  <a:pt x="3185" y="1394"/>
                </a:cubicBezTo>
                <a:close/>
                <a:moveTo>
                  <a:pt x="3197" y="1391"/>
                </a:moveTo>
                <a:lnTo>
                  <a:pt x="3197" y="1391"/>
                </a:lnTo>
                <a:cubicBezTo>
                  <a:pt x="3198" y="1393"/>
                  <a:pt x="3198" y="1397"/>
                  <a:pt x="3199" y="1398"/>
                </a:cubicBezTo>
                <a:cubicBezTo>
                  <a:pt x="3201" y="1397"/>
                  <a:pt x="3201" y="1394"/>
                  <a:pt x="3202" y="1392"/>
                </a:cubicBezTo>
                <a:cubicBezTo>
                  <a:pt x="3199" y="1393"/>
                  <a:pt x="3199" y="1391"/>
                  <a:pt x="3197" y="1391"/>
                </a:cubicBezTo>
                <a:close/>
                <a:moveTo>
                  <a:pt x="3246" y="1390"/>
                </a:moveTo>
                <a:cubicBezTo>
                  <a:pt x="3244" y="1394"/>
                  <a:pt x="3242" y="1398"/>
                  <a:pt x="3245" y="1403"/>
                </a:cubicBezTo>
                <a:cubicBezTo>
                  <a:pt x="3243" y="1406"/>
                  <a:pt x="3239" y="1401"/>
                  <a:pt x="3239" y="1407"/>
                </a:cubicBezTo>
                <a:cubicBezTo>
                  <a:pt x="3244" y="1406"/>
                  <a:pt x="3248" y="1405"/>
                  <a:pt x="3250" y="1411"/>
                </a:cubicBezTo>
                <a:cubicBezTo>
                  <a:pt x="3249" y="1407"/>
                  <a:pt x="3255" y="1404"/>
                  <a:pt x="3251" y="1401"/>
                </a:cubicBezTo>
                <a:cubicBezTo>
                  <a:pt x="3251" y="1403"/>
                  <a:pt x="3248" y="1402"/>
                  <a:pt x="3247" y="1401"/>
                </a:cubicBezTo>
                <a:lnTo>
                  <a:pt x="3247" y="1400"/>
                </a:lnTo>
                <a:lnTo>
                  <a:pt x="3247" y="1397"/>
                </a:lnTo>
                <a:cubicBezTo>
                  <a:pt x="3248" y="1394"/>
                  <a:pt x="3248" y="1391"/>
                  <a:pt x="3246" y="1390"/>
                </a:cubicBezTo>
                <a:close/>
                <a:moveTo>
                  <a:pt x="3227" y="1389"/>
                </a:moveTo>
                <a:lnTo>
                  <a:pt x="3227" y="1389"/>
                </a:lnTo>
                <a:lnTo>
                  <a:pt x="3227" y="1389"/>
                </a:lnTo>
                <a:lnTo>
                  <a:pt x="3227" y="1390"/>
                </a:lnTo>
                <a:cubicBezTo>
                  <a:pt x="3227" y="1393"/>
                  <a:pt x="3225" y="1397"/>
                  <a:pt x="3229" y="1396"/>
                </a:cubicBezTo>
                <a:cubicBezTo>
                  <a:pt x="3229" y="1394"/>
                  <a:pt x="3229" y="1392"/>
                  <a:pt x="3228" y="1390"/>
                </a:cubicBezTo>
                <a:lnTo>
                  <a:pt x="3227" y="1389"/>
                </a:lnTo>
                <a:lnTo>
                  <a:pt x="3227" y="1389"/>
                </a:lnTo>
                <a:close/>
                <a:moveTo>
                  <a:pt x="3300" y="1389"/>
                </a:moveTo>
                <a:cubicBezTo>
                  <a:pt x="3298" y="1389"/>
                  <a:pt x="3296" y="1389"/>
                  <a:pt x="3297" y="1391"/>
                </a:cubicBezTo>
                <a:lnTo>
                  <a:pt x="3297" y="1391"/>
                </a:lnTo>
                <a:cubicBezTo>
                  <a:pt x="3298" y="1391"/>
                  <a:pt x="3300" y="1390"/>
                  <a:pt x="3300" y="1389"/>
                </a:cubicBezTo>
                <a:close/>
                <a:moveTo>
                  <a:pt x="3188" y="1385"/>
                </a:moveTo>
                <a:lnTo>
                  <a:pt x="3188" y="1387"/>
                </a:lnTo>
                <a:cubicBezTo>
                  <a:pt x="3188" y="1387"/>
                  <a:pt x="3189" y="1387"/>
                  <a:pt x="3190" y="1387"/>
                </a:cubicBezTo>
                <a:lnTo>
                  <a:pt x="3190" y="1385"/>
                </a:lnTo>
                <a:cubicBezTo>
                  <a:pt x="3189" y="1385"/>
                  <a:pt x="3188" y="1385"/>
                  <a:pt x="3188" y="1385"/>
                </a:cubicBezTo>
                <a:close/>
                <a:moveTo>
                  <a:pt x="3251" y="1383"/>
                </a:moveTo>
                <a:cubicBezTo>
                  <a:pt x="3248" y="1383"/>
                  <a:pt x="3245" y="1384"/>
                  <a:pt x="3244" y="1386"/>
                </a:cubicBezTo>
                <a:cubicBezTo>
                  <a:pt x="3248" y="1386"/>
                  <a:pt x="3250" y="1388"/>
                  <a:pt x="3252" y="1391"/>
                </a:cubicBezTo>
                <a:cubicBezTo>
                  <a:pt x="3254" y="1390"/>
                  <a:pt x="3253" y="1387"/>
                  <a:pt x="3253" y="1384"/>
                </a:cubicBezTo>
                <a:lnTo>
                  <a:pt x="3253" y="1384"/>
                </a:lnTo>
                <a:cubicBezTo>
                  <a:pt x="3253" y="1384"/>
                  <a:pt x="3252" y="1383"/>
                  <a:pt x="3251" y="1383"/>
                </a:cubicBezTo>
                <a:close/>
                <a:moveTo>
                  <a:pt x="3271" y="1382"/>
                </a:moveTo>
                <a:lnTo>
                  <a:pt x="3271" y="1385"/>
                </a:lnTo>
                <a:cubicBezTo>
                  <a:pt x="3271" y="1385"/>
                  <a:pt x="3272" y="1385"/>
                  <a:pt x="3273" y="1385"/>
                </a:cubicBezTo>
                <a:lnTo>
                  <a:pt x="3273" y="1385"/>
                </a:lnTo>
                <a:cubicBezTo>
                  <a:pt x="3273" y="1384"/>
                  <a:pt x="3274" y="1384"/>
                  <a:pt x="3274" y="1382"/>
                </a:cubicBezTo>
                <a:cubicBezTo>
                  <a:pt x="3273" y="1382"/>
                  <a:pt x="3272" y="1382"/>
                  <a:pt x="3271" y="1382"/>
                </a:cubicBezTo>
                <a:close/>
                <a:moveTo>
                  <a:pt x="3186" y="1378"/>
                </a:moveTo>
                <a:lnTo>
                  <a:pt x="3187" y="1382"/>
                </a:lnTo>
                <a:cubicBezTo>
                  <a:pt x="3188" y="1382"/>
                  <a:pt x="3189" y="1382"/>
                  <a:pt x="3190" y="1382"/>
                </a:cubicBezTo>
                <a:cubicBezTo>
                  <a:pt x="3190" y="1379"/>
                  <a:pt x="3189" y="1378"/>
                  <a:pt x="3186" y="1378"/>
                </a:cubicBezTo>
                <a:close/>
                <a:moveTo>
                  <a:pt x="3265" y="1378"/>
                </a:moveTo>
                <a:cubicBezTo>
                  <a:pt x="3264" y="1384"/>
                  <a:pt x="3270" y="1378"/>
                  <a:pt x="3265" y="1378"/>
                </a:cubicBezTo>
                <a:close/>
                <a:moveTo>
                  <a:pt x="3235" y="1374"/>
                </a:moveTo>
                <a:cubicBezTo>
                  <a:pt x="3234" y="1374"/>
                  <a:pt x="3234" y="1375"/>
                  <a:pt x="3234" y="1376"/>
                </a:cubicBezTo>
                <a:cubicBezTo>
                  <a:pt x="3233" y="1379"/>
                  <a:pt x="3235" y="1382"/>
                  <a:pt x="3237" y="1382"/>
                </a:cubicBezTo>
                <a:cubicBezTo>
                  <a:pt x="3237" y="1379"/>
                  <a:pt x="3237" y="1375"/>
                  <a:pt x="3235" y="1374"/>
                </a:cubicBezTo>
                <a:close/>
                <a:moveTo>
                  <a:pt x="3229" y="1373"/>
                </a:moveTo>
                <a:cubicBezTo>
                  <a:pt x="3228" y="1373"/>
                  <a:pt x="3227" y="1374"/>
                  <a:pt x="3226" y="1375"/>
                </a:cubicBezTo>
                <a:cubicBezTo>
                  <a:pt x="3225" y="1376"/>
                  <a:pt x="3226" y="1378"/>
                  <a:pt x="3227" y="1379"/>
                </a:cubicBezTo>
                <a:cubicBezTo>
                  <a:pt x="3227" y="1379"/>
                  <a:pt x="3227" y="1379"/>
                  <a:pt x="3228" y="1379"/>
                </a:cubicBezTo>
                <a:cubicBezTo>
                  <a:pt x="3229" y="1379"/>
                  <a:pt x="3230" y="1378"/>
                  <a:pt x="3231" y="1376"/>
                </a:cubicBezTo>
                <a:lnTo>
                  <a:pt x="3231" y="1375"/>
                </a:lnTo>
                <a:lnTo>
                  <a:pt x="3231" y="1375"/>
                </a:lnTo>
                <a:lnTo>
                  <a:pt x="3231" y="1375"/>
                </a:lnTo>
                <a:lnTo>
                  <a:pt x="3231" y="1375"/>
                </a:lnTo>
                <a:lnTo>
                  <a:pt x="3230" y="1374"/>
                </a:lnTo>
                <a:cubicBezTo>
                  <a:pt x="3230" y="1374"/>
                  <a:pt x="3229" y="1373"/>
                  <a:pt x="3229" y="1373"/>
                </a:cubicBezTo>
                <a:close/>
                <a:moveTo>
                  <a:pt x="3216" y="1372"/>
                </a:moveTo>
                <a:lnTo>
                  <a:pt x="3216" y="1372"/>
                </a:lnTo>
                <a:cubicBezTo>
                  <a:pt x="3217" y="1376"/>
                  <a:pt x="3215" y="1377"/>
                  <a:pt x="3217" y="1380"/>
                </a:cubicBezTo>
                <a:cubicBezTo>
                  <a:pt x="3218" y="1376"/>
                  <a:pt x="3218" y="1384"/>
                  <a:pt x="3222" y="1381"/>
                </a:cubicBezTo>
                <a:lnTo>
                  <a:pt x="3222" y="1373"/>
                </a:lnTo>
                <a:cubicBezTo>
                  <a:pt x="3220" y="1373"/>
                  <a:pt x="3217" y="1373"/>
                  <a:pt x="3216" y="1372"/>
                </a:cubicBezTo>
                <a:close/>
                <a:moveTo>
                  <a:pt x="3163" y="1371"/>
                </a:moveTo>
                <a:cubicBezTo>
                  <a:pt x="3163" y="1372"/>
                  <a:pt x="3163" y="1373"/>
                  <a:pt x="3162" y="1374"/>
                </a:cubicBezTo>
                <a:lnTo>
                  <a:pt x="3162" y="1374"/>
                </a:lnTo>
                <a:cubicBezTo>
                  <a:pt x="3164" y="1374"/>
                  <a:pt x="3164" y="1376"/>
                  <a:pt x="3167" y="1375"/>
                </a:cubicBezTo>
                <a:cubicBezTo>
                  <a:pt x="3168" y="1371"/>
                  <a:pt x="3165" y="1371"/>
                  <a:pt x="3163" y="1371"/>
                </a:cubicBezTo>
                <a:close/>
                <a:moveTo>
                  <a:pt x="3170" y="1370"/>
                </a:moveTo>
                <a:lnTo>
                  <a:pt x="3170" y="1371"/>
                </a:lnTo>
                <a:cubicBezTo>
                  <a:pt x="3168" y="1372"/>
                  <a:pt x="3168" y="1377"/>
                  <a:pt x="3171" y="1377"/>
                </a:cubicBezTo>
                <a:cubicBezTo>
                  <a:pt x="3173" y="1374"/>
                  <a:pt x="3174" y="1372"/>
                  <a:pt x="3170" y="1370"/>
                </a:cubicBezTo>
                <a:close/>
                <a:moveTo>
                  <a:pt x="3241" y="1363"/>
                </a:moveTo>
                <a:cubicBezTo>
                  <a:pt x="3245" y="1368"/>
                  <a:pt x="3244" y="1379"/>
                  <a:pt x="3248" y="1381"/>
                </a:cubicBezTo>
                <a:cubicBezTo>
                  <a:pt x="3251" y="1374"/>
                  <a:pt x="3244" y="1372"/>
                  <a:pt x="3246" y="1366"/>
                </a:cubicBezTo>
                <a:lnTo>
                  <a:pt x="3246" y="1366"/>
                </a:lnTo>
                <a:cubicBezTo>
                  <a:pt x="3242" y="1367"/>
                  <a:pt x="3243" y="1363"/>
                  <a:pt x="3241" y="1363"/>
                </a:cubicBezTo>
                <a:close/>
                <a:moveTo>
                  <a:pt x="3262" y="1353"/>
                </a:moveTo>
                <a:lnTo>
                  <a:pt x="3261" y="1353"/>
                </a:lnTo>
                <a:lnTo>
                  <a:pt x="3261" y="1353"/>
                </a:lnTo>
                <a:lnTo>
                  <a:pt x="3261" y="1353"/>
                </a:lnTo>
                <a:lnTo>
                  <a:pt x="3261" y="1353"/>
                </a:lnTo>
                <a:lnTo>
                  <a:pt x="3261" y="1356"/>
                </a:lnTo>
                <a:cubicBezTo>
                  <a:pt x="3261" y="1359"/>
                  <a:pt x="3262" y="1360"/>
                  <a:pt x="3260" y="1362"/>
                </a:cubicBezTo>
                <a:cubicBezTo>
                  <a:pt x="3261" y="1362"/>
                  <a:pt x="3262" y="1362"/>
                  <a:pt x="3264" y="1362"/>
                </a:cubicBezTo>
                <a:cubicBezTo>
                  <a:pt x="3262" y="1358"/>
                  <a:pt x="3265" y="1359"/>
                  <a:pt x="3265" y="1354"/>
                </a:cubicBezTo>
                <a:cubicBezTo>
                  <a:pt x="3264" y="1354"/>
                  <a:pt x="3263" y="1353"/>
                  <a:pt x="3262" y="1353"/>
                </a:cubicBezTo>
                <a:close/>
                <a:moveTo>
                  <a:pt x="3247" y="1352"/>
                </a:moveTo>
                <a:cubicBezTo>
                  <a:pt x="3248" y="1353"/>
                  <a:pt x="3247" y="1354"/>
                  <a:pt x="3247" y="1355"/>
                </a:cubicBezTo>
                <a:lnTo>
                  <a:pt x="3246" y="1356"/>
                </a:lnTo>
                <a:lnTo>
                  <a:pt x="3246" y="1356"/>
                </a:lnTo>
                <a:lnTo>
                  <a:pt x="3246" y="1356"/>
                </a:lnTo>
                <a:lnTo>
                  <a:pt x="3246" y="1356"/>
                </a:lnTo>
                <a:lnTo>
                  <a:pt x="3247" y="1356"/>
                </a:lnTo>
                <a:cubicBezTo>
                  <a:pt x="3249" y="1356"/>
                  <a:pt x="3249" y="1351"/>
                  <a:pt x="3247" y="1352"/>
                </a:cubicBezTo>
                <a:close/>
                <a:moveTo>
                  <a:pt x="3256" y="1344"/>
                </a:moveTo>
                <a:cubicBezTo>
                  <a:pt x="3256" y="1345"/>
                  <a:pt x="3256" y="1345"/>
                  <a:pt x="3255" y="1345"/>
                </a:cubicBezTo>
                <a:lnTo>
                  <a:pt x="3255" y="1348"/>
                </a:lnTo>
                <a:lnTo>
                  <a:pt x="3255" y="1348"/>
                </a:lnTo>
                <a:cubicBezTo>
                  <a:pt x="3258" y="1350"/>
                  <a:pt x="3258" y="1344"/>
                  <a:pt x="3256" y="1344"/>
                </a:cubicBezTo>
                <a:close/>
                <a:moveTo>
                  <a:pt x="3217" y="1340"/>
                </a:moveTo>
                <a:cubicBezTo>
                  <a:pt x="3217" y="1340"/>
                  <a:pt x="3216" y="1340"/>
                  <a:pt x="3216" y="1341"/>
                </a:cubicBezTo>
                <a:cubicBezTo>
                  <a:pt x="3215" y="1342"/>
                  <a:pt x="3216" y="1345"/>
                  <a:pt x="3215" y="1345"/>
                </a:cubicBezTo>
                <a:cubicBezTo>
                  <a:pt x="3214" y="1343"/>
                  <a:pt x="3210" y="1344"/>
                  <a:pt x="3213" y="1341"/>
                </a:cubicBezTo>
                <a:cubicBezTo>
                  <a:pt x="3211" y="1341"/>
                  <a:pt x="3209" y="1341"/>
                  <a:pt x="3209" y="1342"/>
                </a:cubicBezTo>
                <a:cubicBezTo>
                  <a:pt x="3211" y="1345"/>
                  <a:pt x="3206" y="1348"/>
                  <a:pt x="3213" y="1351"/>
                </a:cubicBezTo>
                <a:cubicBezTo>
                  <a:pt x="3213" y="1347"/>
                  <a:pt x="3215" y="1346"/>
                  <a:pt x="3218" y="1347"/>
                </a:cubicBezTo>
                <a:lnTo>
                  <a:pt x="3218" y="1347"/>
                </a:lnTo>
                <a:cubicBezTo>
                  <a:pt x="3219" y="1346"/>
                  <a:pt x="3220" y="1340"/>
                  <a:pt x="3217" y="1340"/>
                </a:cubicBezTo>
                <a:close/>
                <a:moveTo>
                  <a:pt x="3195" y="1339"/>
                </a:moveTo>
                <a:cubicBezTo>
                  <a:pt x="3195" y="1346"/>
                  <a:pt x="3200" y="1340"/>
                  <a:pt x="3195" y="1339"/>
                </a:cubicBezTo>
                <a:close/>
                <a:moveTo>
                  <a:pt x="3189" y="1338"/>
                </a:moveTo>
                <a:cubicBezTo>
                  <a:pt x="3187" y="1338"/>
                  <a:pt x="3186" y="1339"/>
                  <a:pt x="3186" y="1340"/>
                </a:cubicBezTo>
                <a:cubicBezTo>
                  <a:pt x="3188" y="1340"/>
                  <a:pt x="3188" y="1341"/>
                  <a:pt x="3190" y="1341"/>
                </a:cubicBezTo>
                <a:lnTo>
                  <a:pt x="3190" y="1341"/>
                </a:lnTo>
                <a:cubicBezTo>
                  <a:pt x="3191" y="1339"/>
                  <a:pt x="3190" y="1338"/>
                  <a:pt x="3189" y="1338"/>
                </a:cubicBezTo>
                <a:close/>
                <a:moveTo>
                  <a:pt x="3238" y="1336"/>
                </a:moveTo>
                <a:cubicBezTo>
                  <a:pt x="3237" y="1336"/>
                  <a:pt x="3236" y="1340"/>
                  <a:pt x="3240" y="1339"/>
                </a:cubicBezTo>
                <a:lnTo>
                  <a:pt x="3240" y="1337"/>
                </a:lnTo>
                <a:lnTo>
                  <a:pt x="3240" y="1337"/>
                </a:lnTo>
                <a:cubicBezTo>
                  <a:pt x="3239" y="1336"/>
                  <a:pt x="3239" y="1335"/>
                  <a:pt x="3238" y="1336"/>
                </a:cubicBezTo>
                <a:close/>
                <a:moveTo>
                  <a:pt x="3183" y="1335"/>
                </a:moveTo>
                <a:lnTo>
                  <a:pt x="3183" y="1335"/>
                </a:lnTo>
                <a:cubicBezTo>
                  <a:pt x="3184" y="1337"/>
                  <a:pt x="3182" y="1341"/>
                  <a:pt x="3184" y="1340"/>
                </a:cubicBezTo>
                <a:cubicBezTo>
                  <a:pt x="3185" y="1339"/>
                  <a:pt x="3185" y="1336"/>
                  <a:pt x="3183" y="1335"/>
                </a:cubicBezTo>
                <a:close/>
                <a:moveTo>
                  <a:pt x="3233" y="1326"/>
                </a:moveTo>
                <a:cubicBezTo>
                  <a:pt x="3222" y="1329"/>
                  <a:pt x="3240" y="1344"/>
                  <a:pt x="3233" y="1335"/>
                </a:cubicBezTo>
                <a:lnTo>
                  <a:pt x="3233" y="1335"/>
                </a:lnTo>
                <a:cubicBezTo>
                  <a:pt x="3233" y="1331"/>
                  <a:pt x="3234" y="1329"/>
                  <a:pt x="3233" y="1326"/>
                </a:cubicBezTo>
                <a:close/>
                <a:moveTo>
                  <a:pt x="3238" y="1322"/>
                </a:moveTo>
                <a:cubicBezTo>
                  <a:pt x="3238" y="1322"/>
                  <a:pt x="3238" y="1322"/>
                  <a:pt x="3237" y="1323"/>
                </a:cubicBezTo>
                <a:lnTo>
                  <a:pt x="3237" y="1326"/>
                </a:lnTo>
                <a:lnTo>
                  <a:pt x="3237" y="1326"/>
                </a:lnTo>
                <a:lnTo>
                  <a:pt x="3237" y="1326"/>
                </a:lnTo>
                <a:lnTo>
                  <a:pt x="3237" y="1326"/>
                </a:lnTo>
                <a:lnTo>
                  <a:pt x="3238" y="1326"/>
                </a:lnTo>
                <a:cubicBezTo>
                  <a:pt x="3240" y="1326"/>
                  <a:pt x="3240" y="1322"/>
                  <a:pt x="3238" y="1322"/>
                </a:cubicBezTo>
                <a:close/>
                <a:moveTo>
                  <a:pt x="3217" y="1320"/>
                </a:moveTo>
                <a:lnTo>
                  <a:pt x="3217" y="1320"/>
                </a:lnTo>
                <a:cubicBezTo>
                  <a:pt x="3219" y="1324"/>
                  <a:pt x="3217" y="1328"/>
                  <a:pt x="3218" y="1331"/>
                </a:cubicBezTo>
                <a:cubicBezTo>
                  <a:pt x="3224" y="1330"/>
                  <a:pt x="3220" y="1321"/>
                  <a:pt x="3217" y="1320"/>
                </a:cubicBezTo>
                <a:close/>
                <a:moveTo>
                  <a:pt x="3229" y="1319"/>
                </a:moveTo>
                <a:cubicBezTo>
                  <a:pt x="3228" y="1319"/>
                  <a:pt x="3226" y="1318"/>
                  <a:pt x="3226" y="1320"/>
                </a:cubicBezTo>
                <a:cubicBezTo>
                  <a:pt x="3229" y="1319"/>
                  <a:pt x="3226" y="1325"/>
                  <a:pt x="3228" y="1324"/>
                </a:cubicBezTo>
                <a:lnTo>
                  <a:pt x="3228" y="1324"/>
                </a:lnTo>
                <a:cubicBezTo>
                  <a:pt x="3229" y="1322"/>
                  <a:pt x="3229" y="1320"/>
                  <a:pt x="3229" y="1319"/>
                </a:cubicBezTo>
                <a:close/>
                <a:moveTo>
                  <a:pt x="3215" y="1315"/>
                </a:moveTo>
                <a:lnTo>
                  <a:pt x="3215" y="1317"/>
                </a:lnTo>
                <a:cubicBezTo>
                  <a:pt x="3216" y="1317"/>
                  <a:pt x="3216" y="1317"/>
                  <a:pt x="3217" y="1317"/>
                </a:cubicBezTo>
                <a:lnTo>
                  <a:pt x="3217" y="1315"/>
                </a:lnTo>
                <a:cubicBezTo>
                  <a:pt x="3216" y="1315"/>
                  <a:pt x="3216" y="1315"/>
                  <a:pt x="3215" y="1315"/>
                </a:cubicBezTo>
                <a:close/>
                <a:moveTo>
                  <a:pt x="3218" y="1303"/>
                </a:moveTo>
                <a:lnTo>
                  <a:pt x="3218" y="1307"/>
                </a:lnTo>
                <a:lnTo>
                  <a:pt x="3220" y="1307"/>
                </a:lnTo>
                <a:lnTo>
                  <a:pt x="3220" y="1303"/>
                </a:lnTo>
                <a:cubicBezTo>
                  <a:pt x="3220" y="1303"/>
                  <a:pt x="3219" y="1303"/>
                  <a:pt x="3218" y="1303"/>
                </a:cubicBezTo>
                <a:close/>
                <a:moveTo>
                  <a:pt x="3227" y="1299"/>
                </a:moveTo>
                <a:cubicBezTo>
                  <a:pt x="3227" y="1299"/>
                  <a:pt x="3227" y="1299"/>
                  <a:pt x="3226" y="1299"/>
                </a:cubicBezTo>
                <a:cubicBezTo>
                  <a:pt x="3225" y="1301"/>
                  <a:pt x="3225" y="1305"/>
                  <a:pt x="3228" y="1304"/>
                </a:cubicBezTo>
                <a:lnTo>
                  <a:pt x="3229" y="1304"/>
                </a:lnTo>
                <a:cubicBezTo>
                  <a:pt x="3228" y="1303"/>
                  <a:pt x="3229" y="1299"/>
                  <a:pt x="3227" y="1299"/>
                </a:cubicBezTo>
                <a:close/>
                <a:moveTo>
                  <a:pt x="3224" y="1295"/>
                </a:moveTo>
                <a:cubicBezTo>
                  <a:pt x="3223" y="1295"/>
                  <a:pt x="3222" y="1296"/>
                  <a:pt x="3222" y="1297"/>
                </a:cubicBezTo>
                <a:lnTo>
                  <a:pt x="3222" y="1297"/>
                </a:lnTo>
                <a:cubicBezTo>
                  <a:pt x="3224" y="1297"/>
                  <a:pt x="3224" y="1298"/>
                  <a:pt x="3226" y="1298"/>
                </a:cubicBezTo>
                <a:cubicBezTo>
                  <a:pt x="3226" y="1298"/>
                  <a:pt x="3226" y="1298"/>
                  <a:pt x="3226" y="1297"/>
                </a:cubicBezTo>
                <a:cubicBezTo>
                  <a:pt x="3226" y="1296"/>
                  <a:pt x="3226" y="1295"/>
                  <a:pt x="3224" y="1295"/>
                </a:cubicBezTo>
                <a:close/>
                <a:moveTo>
                  <a:pt x="3221" y="1289"/>
                </a:moveTo>
                <a:cubicBezTo>
                  <a:pt x="3221" y="1289"/>
                  <a:pt x="3220" y="1289"/>
                  <a:pt x="3220" y="1289"/>
                </a:cubicBezTo>
                <a:lnTo>
                  <a:pt x="3220" y="1293"/>
                </a:lnTo>
                <a:cubicBezTo>
                  <a:pt x="3223" y="1294"/>
                  <a:pt x="3223" y="1289"/>
                  <a:pt x="3221" y="1289"/>
                </a:cubicBezTo>
                <a:close/>
                <a:moveTo>
                  <a:pt x="3242" y="1288"/>
                </a:moveTo>
                <a:cubicBezTo>
                  <a:pt x="3238" y="1289"/>
                  <a:pt x="3239" y="1292"/>
                  <a:pt x="3233" y="1290"/>
                </a:cubicBezTo>
                <a:cubicBezTo>
                  <a:pt x="3233" y="1294"/>
                  <a:pt x="3230" y="1297"/>
                  <a:pt x="3232" y="1300"/>
                </a:cubicBezTo>
                <a:lnTo>
                  <a:pt x="3233" y="1300"/>
                </a:lnTo>
                <a:cubicBezTo>
                  <a:pt x="3235" y="1295"/>
                  <a:pt x="3242" y="1295"/>
                  <a:pt x="3242" y="1288"/>
                </a:cubicBezTo>
                <a:close/>
                <a:moveTo>
                  <a:pt x="3216" y="1287"/>
                </a:moveTo>
                <a:cubicBezTo>
                  <a:pt x="3214" y="1287"/>
                  <a:pt x="3213" y="1290"/>
                  <a:pt x="3215" y="1291"/>
                </a:cubicBezTo>
                <a:cubicBezTo>
                  <a:pt x="3215" y="1289"/>
                  <a:pt x="3217" y="1289"/>
                  <a:pt x="3217" y="1287"/>
                </a:cubicBezTo>
                <a:lnTo>
                  <a:pt x="3217" y="1287"/>
                </a:lnTo>
                <a:cubicBezTo>
                  <a:pt x="3217" y="1287"/>
                  <a:pt x="3216" y="1287"/>
                  <a:pt x="3216" y="1287"/>
                </a:cubicBezTo>
                <a:close/>
                <a:moveTo>
                  <a:pt x="3227" y="1287"/>
                </a:moveTo>
                <a:cubicBezTo>
                  <a:pt x="3227" y="1287"/>
                  <a:pt x="3227" y="1287"/>
                  <a:pt x="3226" y="1287"/>
                </a:cubicBezTo>
                <a:lnTo>
                  <a:pt x="3226" y="1290"/>
                </a:lnTo>
                <a:cubicBezTo>
                  <a:pt x="3229" y="1292"/>
                  <a:pt x="3229" y="1287"/>
                  <a:pt x="3227" y="1287"/>
                </a:cubicBezTo>
                <a:close/>
                <a:moveTo>
                  <a:pt x="3234" y="1276"/>
                </a:moveTo>
                <a:lnTo>
                  <a:pt x="3234" y="1276"/>
                </a:lnTo>
                <a:lnTo>
                  <a:pt x="3234" y="1276"/>
                </a:lnTo>
                <a:lnTo>
                  <a:pt x="3233" y="1278"/>
                </a:lnTo>
                <a:cubicBezTo>
                  <a:pt x="3233" y="1279"/>
                  <a:pt x="3232" y="1281"/>
                  <a:pt x="3234" y="1283"/>
                </a:cubicBezTo>
                <a:cubicBezTo>
                  <a:pt x="3237" y="1282"/>
                  <a:pt x="3238" y="1280"/>
                  <a:pt x="3238" y="1276"/>
                </a:cubicBezTo>
                <a:lnTo>
                  <a:pt x="3234" y="1276"/>
                </a:lnTo>
                <a:lnTo>
                  <a:pt x="3234" y="1276"/>
                </a:lnTo>
                <a:close/>
                <a:moveTo>
                  <a:pt x="3249" y="1276"/>
                </a:moveTo>
                <a:cubicBezTo>
                  <a:pt x="3245" y="1277"/>
                  <a:pt x="3243" y="1276"/>
                  <a:pt x="3240" y="1278"/>
                </a:cubicBezTo>
                <a:cubicBezTo>
                  <a:pt x="3239" y="1283"/>
                  <a:pt x="3242" y="1288"/>
                  <a:pt x="3245" y="1284"/>
                </a:cubicBezTo>
                <a:cubicBezTo>
                  <a:pt x="3243" y="1285"/>
                  <a:pt x="3241" y="1277"/>
                  <a:pt x="3246" y="1278"/>
                </a:cubicBezTo>
                <a:cubicBezTo>
                  <a:pt x="3246" y="1282"/>
                  <a:pt x="3246" y="1285"/>
                  <a:pt x="3250" y="1284"/>
                </a:cubicBezTo>
                <a:lnTo>
                  <a:pt x="3250" y="1284"/>
                </a:lnTo>
                <a:cubicBezTo>
                  <a:pt x="3250" y="1280"/>
                  <a:pt x="3248" y="1279"/>
                  <a:pt x="3249" y="1276"/>
                </a:cubicBezTo>
                <a:close/>
                <a:moveTo>
                  <a:pt x="3227" y="1275"/>
                </a:moveTo>
                <a:cubicBezTo>
                  <a:pt x="3227" y="1275"/>
                  <a:pt x="3227" y="1275"/>
                  <a:pt x="3226" y="1276"/>
                </a:cubicBezTo>
                <a:cubicBezTo>
                  <a:pt x="3228" y="1276"/>
                  <a:pt x="3228" y="1278"/>
                  <a:pt x="3230" y="1278"/>
                </a:cubicBezTo>
                <a:lnTo>
                  <a:pt x="3230" y="1278"/>
                </a:lnTo>
                <a:cubicBezTo>
                  <a:pt x="3231" y="1276"/>
                  <a:pt x="3229" y="1275"/>
                  <a:pt x="3227" y="1275"/>
                </a:cubicBezTo>
                <a:close/>
                <a:moveTo>
                  <a:pt x="3230" y="1269"/>
                </a:moveTo>
                <a:cubicBezTo>
                  <a:pt x="3228" y="1270"/>
                  <a:pt x="3225" y="1269"/>
                  <a:pt x="3225" y="1272"/>
                </a:cubicBezTo>
                <a:cubicBezTo>
                  <a:pt x="3228" y="1272"/>
                  <a:pt x="3229" y="1271"/>
                  <a:pt x="3229" y="1270"/>
                </a:cubicBezTo>
                <a:lnTo>
                  <a:pt x="3230" y="1269"/>
                </a:lnTo>
                <a:close/>
                <a:moveTo>
                  <a:pt x="3213" y="1265"/>
                </a:moveTo>
                <a:lnTo>
                  <a:pt x="3213" y="1265"/>
                </a:lnTo>
                <a:lnTo>
                  <a:pt x="3213" y="1265"/>
                </a:lnTo>
                <a:lnTo>
                  <a:pt x="3213" y="1267"/>
                </a:lnTo>
                <a:cubicBezTo>
                  <a:pt x="3213" y="1269"/>
                  <a:pt x="3213" y="1272"/>
                  <a:pt x="3214" y="1272"/>
                </a:cubicBezTo>
                <a:cubicBezTo>
                  <a:pt x="3216" y="1271"/>
                  <a:pt x="3216" y="1266"/>
                  <a:pt x="3214" y="1265"/>
                </a:cubicBezTo>
                <a:lnTo>
                  <a:pt x="3213" y="1265"/>
                </a:lnTo>
                <a:lnTo>
                  <a:pt x="3213" y="1265"/>
                </a:lnTo>
                <a:close/>
                <a:moveTo>
                  <a:pt x="3231" y="1264"/>
                </a:moveTo>
                <a:cubicBezTo>
                  <a:pt x="3231" y="1264"/>
                  <a:pt x="3230" y="1264"/>
                  <a:pt x="3229" y="1264"/>
                </a:cubicBezTo>
                <a:cubicBezTo>
                  <a:pt x="3230" y="1270"/>
                  <a:pt x="3239" y="1264"/>
                  <a:pt x="3231" y="1264"/>
                </a:cubicBezTo>
                <a:close/>
                <a:moveTo>
                  <a:pt x="3246" y="1263"/>
                </a:moveTo>
                <a:cubicBezTo>
                  <a:pt x="3245" y="1267"/>
                  <a:pt x="3250" y="1272"/>
                  <a:pt x="3244" y="1271"/>
                </a:cubicBezTo>
                <a:cubicBezTo>
                  <a:pt x="3244" y="1274"/>
                  <a:pt x="3246" y="1275"/>
                  <a:pt x="3248" y="1274"/>
                </a:cubicBezTo>
                <a:lnTo>
                  <a:pt x="3249" y="1274"/>
                </a:lnTo>
                <a:cubicBezTo>
                  <a:pt x="3248" y="1270"/>
                  <a:pt x="3252" y="1269"/>
                  <a:pt x="3250" y="1263"/>
                </a:cubicBezTo>
                <a:cubicBezTo>
                  <a:pt x="3249" y="1263"/>
                  <a:pt x="3247" y="1263"/>
                  <a:pt x="3246" y="1263"/>
                </a:cubicBezTo>
                <a:close/>
                <a:moveTo>
                  <a:pt x="3206" y="1258"/>
                </a:moveTo>
                <a:cubicBezTo>
                  <a:pt x="3203" y="1258"/>
                  <a:pt x="3201" y="1263"/>
                  <a:pt x="3200" y="1266"/>
                </a:cubicBezTo>
                <a:lnTo>
                  <a:pt x="3200" y="1266"/>
                </a:lnTo>
                <a:cubicBezTo>
                  <a:pt x="3202" y="1270"/>
                  <a:pt x="3208" y="1270"/>
                  <a:pt x="3208" y="1264"/>
                </a:cubicBezTo>
                <a:cubicBezTo>
                  <a:pt x="3207" y="1261"/>
                  <a:pt x="3203" y="1261"/>
                  <a:pt x="3207" y="1258"/>
                </a:cubicBezTo>
                <a:cubicBezTo>
                  <a:pt x="3206" y="1258"/>
                  <a:pt x="3206" y="1258"/>
                  <a:pt x="3206" y="1258"/>
                </a:cubicBezTo>
                <a:close/>
                <a:moveTo>
                  <a:pt x="3215" y="1252"/>
                </a:moveTo>
                <a:cubicBezTo>
                  <a:pt x="3213" y="1253"/>
                  <a:pt x="3212" y="1255"/>
                  <a:pt x="3213" y="1258"/>
                </a:cubicBezTo>
                <a:cubicBezTo>
                  <a:pt x="3216" y="1259"/>
                  <a:pt x="3217" y="1253"/>
                  <a:pt x="3215" y="1252"/>
                </a:cubicBezTo>
                <a:lnTo>
                  <a:pt x="3215" y="1252"/>
                </a:lnTo>
                <a:close/>
                <a:moveTo>
                  <a:pt x="3250" y="1249"/>
                </a:moveTo>
                <a:cubicBezTo>
                  <a:pt x="3248" y="1257"/>
                  <a:pt x="3254" y="1258"/>
                  <a:pt x="3256" y="1263"/>
                </a:cubicBezTo>
                <a:cubicBezTo>
                  <a:pt x="3258" y="1260"/>
                  <a:pt x="3255" y="1257"/>
                  <a:pt x="3255" y="1252"/>
                </a:cubicBezTo>
                <a:lnTo>
                  <a:pt x="3256" y="1250"/>
                </a:lnTo>
                <a:lnTo>
                  <a:pt x="3256" y="1250"/>
                </a:lnTo>
                <a:lnTo>
                  <a:pt x="3256" y="1250"/>
                </a:lnTo>
                <a:lnTo>
                  <a:pt x="3256" y="1250"/>
                </a:lnTo>
                <a:lnTo>
                  <a:pt x="3255" y="1251"/>
                </a:lnTo>
                <a:cubicBezTo>
                  <a:pt x="3253" y="1251"/>
                  <a:pt x="3253" y="1249"/>
                  <a:pt x="3250" y="1249"/>
                </a:cubicBezTo>
                <a:close/>
                <a:moveTo>
                  <a:pt x="3254" y="1247"/>
                </a:moveTo>
                <a:lnTo>
                  <a:pt x="3254" y="1247"/>
                </a:lnTo>
                <a:lnTo>
                  <a:pt x="3254" y="1247"/>
                </a:lnTo>
                <a:lnTo>
                  <a:pt x="3254" y="1248"/>
                </a:lnTo>
                <a:cubicBezTo>
                  <a:pt x="3254" y="1250"/>
                  <a:pt x="3258" y="1250"/>
                  <a:pt x="3257" y="1248"/>
                </a:cubicBezTo>
                <a:cubicBezTo>
                  <a:pt x="3256" y="1248"/>
                  <a:pt x="3255" y="1247"/>
                  <a:pt x="3255" y="1247"/>
                </a:cubicBezTo>
                <a:lnTo>
                  <a:pt x="3254" y="1247"/>
                </a:lnTo>
                <a:lnTo>
                  <a:pt x="3254" y="1247"/>
                </a:lnTo>
                <a:close/>
                <a:moveTo>
                  <a:pt x="3237" y="1245"/>
                </a:moveTo>
                <a:cubicBezTo>
                  <a:pt x="3238" y="1248"/>
                  <a:pt x="3235" y="1250"/>
                  <a:pt x="3237" y="1250"/>
                </a:cubicBezTo>
                <a:cubicBezTo>
                  <a:pt x="3237" y="1248"/>
                  <a:pt x="3240" y="1249"/>
                  <a:pt x="3240" y="1246"/>
                </a:cubicBezTo>
                <a:cubicBezTo>
                  <a:pt x="3240" y="1246"/>
                  <a:pt x="3239" y="1246"/>
                  <a:pt x="3239" y="1245"/>
                </a:cubicBezTo>
                <a:cubicBezTo>
                  <a:pt x="3239" y="1245"/>
                  <a:pt x="3238" y="1245"/>
                  <a:pt x="3237" y="1245"/>
                </a:cubicBezTo>
                <a:close/>
                <a:moveTo>
                  <a:pt x="3210" y="1243"/>
                </a:moveTo>
                <a:cubicBezTo>
                  <a:pt x="3209" y="1243"/>
                  <a:pt x="3208" y="1244"/>
                  <a:pt x="3208" y="1244"/>
                </a:cubicBezTo>
                <a:lnTo>
                  <a:pt x="3206" y="1244"/>
                </a:lnTo>
                <a:lnTo>
                  <a:pt x="3206" y="1244"/>
                </a:lnTo>
                <a:lnTo>
                  <a:pt x="3206" y="1244"/>
                </a:lnTo>
                <a:lnTo>
                  <a:pt x="3206" y="1244"/>
                </a:lnTo>
                <a:lnTo>
                  <a:pt x="3207" y="1247"/>
                </a:lnTo>
                <a:cubicBezTo>
                  <a:pt x="3207" y="1247"/>
                  <a:pt x="3207" y="1248"/>
                  <a:pt x="3208" y="1249"/>
                </a:cubicBezTo>
                <a:cubicBezTo>
                  <a:pt x="3210" y="1249"/>
                  <a:pt x="3210" y="1246"/>
                  <a:pt x="3210" y="1243"/>
                </a:cubicBezTo>
                <a:close/>
                <a:moveTo>
                  <a:pt x="3240" y="1240"/>
                </a:moveTo>
                <a:cubicBezTo>
                  <a:pt x="3245" y="1245"/>
                  <a:pt x="3240" y="1255"/>
                  <a:pt x="3248" y="1257"/>
                </a:cubicBezTo>
                <a:lnTo>
                  <a:pt x="3248" y="1257"/>
                </a:lnTo>
                <a:cubicBezTo>
                  <a:pt x="3248" y="1248"/>
                  <a:pt x="3248" y="1240"/>
                  <a:pt x="3240" y="1240"/>
                </a:cubicBezTo>
                <a:close/>
                <a:moveTo>
                  <a:pt x="3212" y="1233"/>
                </a:moveTo>
                <a:cubicBezTo>
                  <a:pt x="3208" y="1233"/>
                  <a:pt x="3208" y="1236"/>
                  <a:pt x="3207" y="1240"/>
                </a:cubicBezTo>
                <a:cubicBezTo>
                  <a:pt x="3213" y="1240"/>
                  <a:pt x="3209" y="1236"/>
                  <a:pt x="3212" y="1233"/>
                </a:cubicBezTo>
                <a:close/>
                <a:moveTo>
                  <a:pt x="3205" y="1231"/>
                </a:moveTo>
                <a:cubicBezTo>
                  <a:pt x="3203" y="1231"/>
                  <a:pt x="3201" y="1231"/>
                  <a:pt x="3200" y="1232"/>
                </a:cubicBezTo>
                <a:lnTo>
                  <a:pt x="3199" y="1234"/>
                </a:lnTo>
                <a:lnTo>
                  <a:pt x="3199" y="1234"/>
                </a:lnTo>
                <a:lnTo>
                  <a:pt x="3199" y="1234"/>
                </a:lnTo>
                <a:lnTo>
                  <a:pt x="3199" y="1234"/>
                </a:lnTo>
                <a:lnTo>
                  <a:pt x="3202" y="1235"/>
                </a:lnTo>
                <a:cubicBezTo>
                  <a:pt x="3203" y="1235"/>
                  <a:pt x="3203" y="1235"/>
                  <a:pt x="3204" y="1235"/>
                </a:cubicBezTo>
                <a:cubicBezTo>
                  <a:pt x="3204" y="1233"/>
                  <a:pt x="3205" y="1232"/>
                  <a:pt x="3205" y="1231"/>
                </a:cubicBezTo>
                <a:close/>
                <a:moveTo>
                  <a:pt x="3214" y="1231"/>
                </a:moveTo>
                <a:lnTo>
                  <a:pt x="3214" y="1231"/>
                </a:lnTo>
                <a:lnTo>
                  <a:pt x="3214" y="1233"/>
                </a:lnTo>
                <a:cubicBezTo>
                  <a:pt x="3214" y="1236"/>
                  <a:pt x="3210" y="1241"/>
                  <a:pt x="3215" y="1243"/>
                </a:cubicBezTo>
                <a:cubicBezTo>
                  <a:pt x="3215" y="1239"/>
                  <a:pt x="3217" y="1234"/>
                  <a:pt x="3215" y="1232"/>
                </a:cubicBezTo>
                <a:lnTo>
                  <a:pt x="3214" y="1231"/>
                </a:lnTo>
                <a:lnTo>
                  <a:pt x="3214" y="1231"/>
                </a:lnTo>
                <a:lnTo>
                  <a:pt x="3214" y="1231"/>
                </a:lnTo>
                <a:close/>
                <a:moveTo>
                  <a:pt x="3250" y="1231"/>
                </a:moveTo>
                <a:cubicBezTo>
                  <a:pt x="3251" y="1232"/>
                  <a:pt x="3248" y="1234"/>
                  <a:pt x="3249" y="1235"/>
                </a:cubicBezTo>
                <a:lnTo>
                  <a:pt x="3250" y="1235"/>
                </a:lnTo>
                <a:lnTo>
                  <a:pt x="3250" y="1235"/>
                </a:lnTo>
                <a:lnTo>
                  <a:pt x="3250" y="1235"/>
                </a:lnTo>
                <a:lnTo>
                  <a:pt x="3250" y="1235"/>
                </a:lnTo>
                <a:lnTo>
                  <a:pt x="3250" y="1234"/>
                </a:lnTo>
                <a:cubicBezTo>
                  <a:pt x="3251" y="1233"/>
                  <a:pt x="3252" y="1231"/>
                  <a:pt x="3250" y="1231"/>
                </a:cubicBezTo>
                <a:close/>
                <a:moveTo>
                  <a:pt x="3245" y="1231"/>
                </a:moveTo>
                <a:cubicBezTo>
                  <a:pt x="3245" y="1234"/>
                  <a:pt x="3243" y="1237"/>
                  <a:pt x="3245" y="1237"/>
                </a:cubicBezTo>
                <a:lnTo>
                  <a:pt x="3247" y="1237"/>
                </a:lnTo>
                <a:lnTo>
                  <a:pt x="3247" y="1237"/>
                </a:lnTo>
                <a:lnTo>
                  <a:pt x="3247" y="1237"/>
                </a:lnTo>
                <a:lnTo>
                  <a:pt x="3247" y="1237"/>
                </a:lnTo>
                <a:lnTo>
                  <a:pt x="3247" y="1236"/>
                </a:lnTo>
                <a:cubicBezTo>
                  <a:pt x="3248" y="1234"/>
                  <a:pt x="3246" y="1232"/>
                  <a:pt x="3245" y="1231"/>
                </a:cubicBezTo>
                <a:close/>
                <a:moveTo>
                  <a:pt x="3233" y="1229"/>
                </a:moveTo>
                <a:cubicBezTo>
                  <a:pt x="3231" y="1232"/>
                  <a:pt x="3230" y="1236"/>
                  <a:pt x="3230" y="1239"/>
                </a:cubicBezTo>
                <a:cubicBezTo>
                  <a:pt x="3228" y="1237"/>
                  <a:pt x="3226" y="1241"/>
                  <a:pt x="3225" y="1237"/>
                </a:cubicBezTo>
                <a:cubicBezTo>
                  <a:pt x="3227" y="1236"/>
                  <a:pt x="3228" y="1236"/>
                  <a:pt x="3228" y="1233"/>
                </a:cubicBezTo>
                <a:cubicBezTo>
                  <a:pt x="3228" y="1232"/>
                  <a:pt x="3227" y="1231"/>
                  <a:pt x="3226" y="1231"/>
                </a:cubicBezTo>
                <a:cubicBezTo>
                  <a:pt x="3224" y="1230"/>
                  <a:pt x="3221" y="1231"/>
                  <a:pt x="3220" y="1233"/>
                </a:cubicBezTo>
                <a:cubicBezTo>
                  <a:pt x="3222" y="1236"/>
                  <a:pt x="3224" y="1237"/>
                  <a:pt x="3223" y="1243"/>
                </a:cubicBezTo>
                <a:cubicBezTo>
                  <a:pt x="3219" y="1243"/>
                  <a:pt x="3219" y="1243"/>
                  <a:pt x="3214" y="1246"/>
                </a:cubicBezTo>
                <a:cubicBezTo>
                  <a:pt x="3219" y="1247"/>
                  <a:pt x="3223" y="1248"/>
                  <a:pt x="3227" y="1249"/>
                </a:cubicBezTo>
                <a:cubicBezTo>
                  <a:pt x="3219" y="1252"/>
                  <a:pt x="3225" y="1250"/>
                  <a:pt x="3221" y="1256"/>
                </a:cubicBezTo>
                <a:cubicBezTo>
                  <a:pt x="3225" y="1257"/>
                  <a:pt x="3226" y="1260"/>
                  <a:pt x="3229" y="1262"/>
                </a:cubicBezTo>
                <a:cubicBezTo>
                  <a:pt x="3230" y="1258"/>
                  <a:pt x="3230" y="1255"/>
                  <a:pt x="3232" y="1252"/>
                </a:cubicBezTo>
                <a:cubicBezTo>
                  <a:pt x="3233" y="1253"/>
                  <a:pt x="3234" y="1254"/>
                  <a:pt x="3234" y="1255"/>
                </a:cubicBezTo>
                <a:cubicBezTo>
                  <a:pt x="3235" y="1257"/>
                  <a:pt x="3233" y="1259"/>
                  <a:pt x="3231" y="1260"/>
                </a:cubicBezTo>
                <a:cubicBezTo>
                  <a:pt x="3233" y="1260"/>
                  <a:pt x="3233" y="1261"/>
                  <a:pt x="3235" y="1261"/>
                </a:cubicBezTo>
                <a:cubicBezTo>
                  <a:pt x="3235" y="1257"/>
                  <a:pt x="3237" y="1256"/>
                  <a:pt x="3238" y="1255"/>
                </a:cubicBezTo>
                <a:cubicBezTo>
                  <a:pt x="3238" y="1260"/>
                  <a:pt x="3240" y="1262"/>
                  <a:pt x="3238" y="1266"/>
                </a:cubicBezTo>
                <a:cubicBezTo>
                  <a:pt x="3242" y="1265"/>
                  <a:pt x="3239" y="1273"/>
                  <a:pt x="3243" y="1272"/>
                </a:cubicBezTo>
                <a:cubicBezTo>
                  <a:pt x="3241" y="1268"/>
                  <a:pt x="3245" y="1269"/>
                  <a:pt x="3244" y="1264"/>
                </a:cubicBezTo>
                <a:cubicBezTo>
                  <a:pt x="3242" y="1263"/>
                  <a:pt x="3241" y="1264"/>
                  <a:pt x="3241" y="1263"/>
                </a:cubicBezTo>
                <a:cubicBezTo>
                  <a:pt x="3245" y="1261"/>
                  <a:pt x="3240" y="1257"/>
                  <a:pt x="3241" y="1253"/>
                </a:cubicBezTo>
                <a:cubicBezTo>
                  <a:pt x="3236" y="1255"/>
                  <a:pt x="3236" y="1249"/>
                  <a:pt x="3231" y="1249"/>
                </a:cubicBezTo>
                <a:cubicBezTo>
                  <a:pt x="3230" y="1246"/>
                  <a:pt x="3230" y="1242"/>
                  <a:pt x="3231" y="1239"/>
                </a:cubicBezTo>
                <a:cubicBezTo>
                  <a:pt x="3231" y="1239"/>
                  <a:pt x="3232" y="1239"/>
                  <a:pt x="3232" y="1239"/>
                </a:cubicBezTo>
                <a:lnTo>
                  <a:pt x="3234" y="1240"/>
                </a:lnTo>
                <a:lnTo>
                  <a:pt x="3234" y="1240"/>
                </a:lnTo>
                <a:lnTo>
                  <a:pt x="3234" y="1240"/>
                </a:lnTo>
                <a:lnTo>
                  <a:pt x="3234" y="1240"/>
                </a:lnTo>
                <a:lnTo>
                  <a:pt x="3234" y="1238"/>
                </a:lnTo>
                <a:cubicBezTo>
                  <a:pt x="3234" y="1237"/>
                  <a:pt x="3235" y="1236"/>
                  <a:pt x="3235" y="1236"/>
                </a:cubicBezTo>
                <a:cubicBezTo>
                  <a:pt x="3236" y="1238"/>
                  <a:pt x="3238" y="1238"/>
                  <a:pt x="3240" y="1239"/>
                </a:cubicBezTo>
                <a:cubicBezTo>
                  <a:pt x="3240" y="1238"/>
                  <a:pt x="3241" y="1237"/>
                  <a:pt x="3240" y="1235"/>
                </a:cubicBezTo>
                <a:cubicBezTo>
                  <a:pt x="3233" y="1236"/>
                  <a:pt x="3238" y="1232"/>
                  <a:pt x="3233" y="1229"/>
                </a:cubicBezTo>
                <a:close/>
                <a:moveTo>
                  <a:pt x="3251" y="1222"/>
                </a:moveTo>
                <a:cubicBezTo>
                  <a:pt x="3248" y="1223"/>
                  <a:pt x="3245" y="1224"/>
                  <a:pt x="3245" y="1228"/>
                </a:cubicBezTo>
                <a:cubicBezTo>
                  <a:pt x="3247" y="1227"/>
                  <a:pt x="3248" y="1228"/>
                  <a:pt x="3249" y="1229"/>
                </a:cubicBezTo>
                <a:lnTo>
                  <a:pt x="3250" y="1230"/>
                </a:lnTo>
                <a:lnTo>
                  <a:pt x="3250" y="1230"/>
                </a:lnTo>
                <a:lnTo>
                  <a:pt x="3250" y="1230"/>
                </a:lnTo>
                <a:lnTo>
                  <a:pt x="3250" y="1230"/>
                </a:lnTo>
                <a:lnTo>
                  <a:pt x="3250" y="1229"/>
                </a:lnTo>
                <a:cubicBezTo>
                  <a:pt x="3251" y="1226"/>
                  <a:pt x="3249" y="1223"/>
                  <a:pt x="3251" y="1222"/>
                </a:cubicBezTo>
                <a:close/>
                <a:moveTo>
                  <a:pt x="3216" y="1219"/>
                </a:moveTo>
                <a:cubicBezTo>
                  <a:pt x="3215" y="1222"/>
                  <a:pt x="3214" y="1225"/>
                  <a:pt x="3216" y="1226"/>
                </a:cubicBezTo>
                <a:lnTo>
                  <a:pt x="3217" y="1226"/>
                </a:lnTo>
                <a:lnTo>
                  <a:pt x="3217" y="1226"/>
                </a:lnTo>
                <a:lnTo>
                  <a:pt x="3217" y="1226"/>
                </a:lnTo>
                <a:lnTo>
                  <a:pt x="3217" y="1226"/>
                </a:lnTo>
                <a:lnTo>
                  <a:pt x="3217" y="1225"/>
                </a:lnTo>
                <a:cubicBezTo>
                  <a:pt x="3218" y="1222"/>
                  <a:pt x="3218" y="1219"/>
                  <a:pt x="3216" y="1219"/>
                </a:cubicBezTo>
                <a:close/>
                <a:moveTo>
                  <a:pt x="3241" y="1219"/>
                </a:moveTo>
                <a:cubicBezTo>
                  <a:pt x="3240" y="1219"/>
                  <a:pt x="3239" y="1219"/>
                  <a:pt x="3238" y="1219"/>
                </a:cubicBezTo>
                <a:cubicBezTo>
                  <a:pt x="3239" y="1222"/>
                  <a:pt x="3238" y="1223"/>
                  <a:pt x="3238" y="1226"/>
                </a:cubicBezTo>
                <a:cubicBezTo>
                  <a:pt x="3243" y="1227"/>
                  <a:pt x="3240" y="1231"/>
                  <a:pt x="3243" y="1234"/>
                </a:cubicBezTo>
                <a:cubicBezTo>
                  <a:pt x="3244" y="1230"/>
                  <a:pt x="3244" y="1226"/>
                  <a:pt x="3242" y="1223"/>
                </a:cubicBezTo>
                <a:cubicBezTo>
                  <a:pt x="3242" y="1222"/>
                  <a:pt x="3243" y="1221"/>
                  <a:pt x="3245" y="1221"/>
                </a:cubicBezTo>
                <a:cubicBezTo>
                  <a:pt x="3245" y="1222"/>
                  <a:pt x="3246" y="1222"/>
                  <a:pt x="3246" y="1221"/>
                </a:cubicBezTo>
                <a:lnTo>
                  <a:pt x="3245" y="1221"/>
                </a:lnTo>
                <a:cubicBezTo>
                  <a:pt x="3245" y="1219"/>
                  <a:pt x="3243" y="1219"/>
                  <a:pt x="3241" y="1219"/>
                </a:cubicBezTo>
                <a:close/>
                <a:moveTo>
                  <a:pt x="3257" y="1213"/>
                </a:moveTo>
                <a:cubicBezTo>
                  <a:pt x="3255" y="1213"/>
                  <a:pt x="3252" y="1213"/>
                  <a:pt x="3252" y="1215"/>
                </a:cubicBezTo>
                <a:lnTo>
                  <a:pt x="3252" y="1215"/>
                </a:lnTo>
                <a:cubicBezTo>
                  <a:pt x="3254" y="1218"/>
                  <a:pt x="3256" y="1215"/>
                  <a:pt x="3257" y="1213"/>
                </a:cubicBezTo>
                <a:close/>
                <a:moveTo>
                  <a:pt x="3273" y="1211"/>
                </a:moveTo>
                <a:cubicBezTo>
                  <a:pt x="3272" y="1211"/>
                  <a:pt x="3271" y="1211"/>
                  <a:pt x="3271" y="1212"/>
                </a:cubicBezTo>
                <a:cubicBezTo>
                  <a:pt x="3271" y="1217"/>
                  <a:pt x="3274" y="1221"/>
                  <a:pt x="3277" y="1224"/>
                </a:cubicBezTo>
                <a:lnTo>
                  <a:pt x="3277" y="1224"/>
                </a:lnTo>
                <a:cubicBezTo>
                  <a:pt x="3281" y="1221"/>
                  <a:pt x="3277" y="1210"/>
                  <a:pt x="3273" y="1211"/>
                </a:cubicBezTo>
                <a:close/>
                <a:moveTo>
                  <a:pt x="3249" y="1208"/>
                </a:moveTo>
                <a:cubicBezTo>
                  <a:pt x="3245" y="1208"/>
                  <a:pt x="3244" y="1211"/>
                  <a:pt x="3244" y="1215"/>
                </a:cubicBezTo>
                <a:lnTo>
                  <a:pt x="3244" y="1216"/>
                </a:lnTo>
                <a:cubicBezTo>
                  <a:pt x="3249" y="1217"/>
                  <a:pt x="3249" y="1213"/>
                  <a:pt x="3249" y="1208"/>
                </a:cubicBezTo>
                <a:close/>
                <a:moveTo>
                  <a:pt x="3212" y="1206"/>
                </a:moveTo>
                <a:cubicBezTo>
                  <a:pt x="3211" y="1206"/>
                  <a:pt x="3211" y="1207"/>
                  <a:pt x="3209" y="1207"/>
                </a:cubicBezTo>
                <a:lnTo>
                  <a:pt x="3208" y="1207"/>
                </a:lnTo>
                <a:cubicBezTo>
                  <a:pt x="3207" y="1211"/>
                  <a:pt x="3214" y="1209"/>
                  <a:pt x="3214" y="1207"/>
                </a:cubicBezTo>
                <a:cubicBezTo>
                  <a:pt x="3213" y="1207"/>
                  <a:pt x="3213" y="1206"/>
                  <a:pt x="3212" y="1206"/>
                </a:cubicBezTo>
                <a:close/>
                <a:moveTo>
                  <a:pt x="3273" y="1202"/>
                </a:moveTo>
                <a:cubicBezTo>
                  <a:pt x="3273" y="1203"/>
                  <a:pt x="3273" y="1204"/>
                  <a:pt x="3272" y="1205"/>
                </a:cubicBezTo>
                <a:lnTo>
                  <a:pt x="3272" y="1206"/>
                </a:lnTo>
                <a:cubicBezTo>
                  <a:pt x="3274" y="1206"/>
                  <a:pt x="3276" y="1206"/>
                  <a:pt x="3276" y="1204"/>
                </a:cubicBezTo>
                <a:cubicBezTo>
                  <a:pt x="3275" y="1204"/>
                  <a:pt x="3275" y="1202"/>
                  <a:pt x="3273" y="1202"/>
                </a:cubicBezTo>
                <a:close/>
                <a:moveTo>
                  <a:pt x="3240" y="1202"/>
                </a:moveTo>
                <a:cubicBezTo>
                  <a:pt x="3239" y="1202"/>
                  <a:pt x="3238" y="1202"/>
                  <a:pt x="3238" y="1202"/>
                </a:cubicBezTo>
                <a:lnTo>
                  <a:pt x="3238" y="1206"/>
                </a:lnTo>
                <a:cubicBezTo>
                  <a:pt x="3239" y="1206"/>
                  <a:pt x="3239" y="1206"/>
                  <a:pt x="3240" y="1206"/>
                </a:cubicBezTo>
                <a:lnTo>
                  <a:pt x="3240" y="1202"/>
                </a:lnTo>
                <a:lnTo>
                  <a:pt x="3240" y="1202"/>
                </a:lnTo>
                <a:close/>
                <a:moveTo>
                  <a:pt x="3284" y="1201"/>
                </a:moveTo>
                <a:cubicBezTo>
                  <a:pt x="3286" y="1207"/>
                  <a:pt x="3279" y="1203"/>
                  <a:pt x="3280" y="1207"/>
                </a:cubicBezTo>
                <a:cubicBezTo>
                  <a:pt x="3282" y="1210"/>
                  <a:pt x="3282" y="1216"/>
                  <a:pt x="3286" y="1218"/>
                </a:cubicBezTo>
                <a:cubicBezTo>
                  <a:pt x="3287" y="1213"/>
                  <a:pt x="3287" y="1208"/>
                  <a:pt x="3287" y="1204"/>
                </a:cubicBezTo>
                <a:lnTo>
                  <a:pt x="3287" y="1204"/>
                </a:lnTo>
                <a:cubicBezTo>
                  <a:pt x="3286" y="1204"/>
                  <a:pt x="3285" y="1203"/>
                  <a:pt x="3284" y="1201"/>
                </a:cubicBezTo>
                <a:close/>
                <a:moveTo>
                  <a:pt x="3228" y="1199"/>
                </a:moveTo>
                <a:cubicBezTo>
                  <a:pt x="3226" y="1199"/>
                  <a:pt x="3225" y="1200"/>
                  <a:pt x="3224" y="1200"/>
                </a:cubicBezTo>
                <a:lnTo>
                  <a:pt x="3223" y="1200"/>
                </a:lnTo>
                <a:cubicBezTo>
                  <a:pt x="3225" y="1204"/>
                  <a:pt x="3223" y="1208"/>
                  <a:pt x="3226" y="1212"/>
                </a:cubicBezTo>
                <a:cubicBezTo>
                  <a:pt x="3230" y="1212"/>
                  <a:pt x="3232" y="1211"/>
                  <a:pt x="3232" y="1206"/>
                </a:cubicBezTo>
                <a:cubicBezTo>
                  <a:pt x="3228" y="1205"/>
                  <a:pt x="3232" y="1211"/>
                  <a:pt x="3229" y="1211"/>
                </a:cubicBezTo>
                <a:cubicBezTo>
                  <a:pt x="3228" y="1211"/>
                  <a:pt x="3227" y="1211"/>
                  <a:pt x="3226" y="1211"/>
                </a:cubicBezTo>
                <a:cubicBezTo>
                  <a:pt x="3225" y="1205"/>
                  <a:pt x="3227" y="1203"/>
                  <a:pt x="3228" y="1199"/>
                </a:cubicBezTo>
                <a:close/>
                <a:moveTo>
                  <a:pt x="3199" y="1199"/>
                </a:moveTo>
                <a:cubicBezTo>
                  <a:pt x="3198" y="1203"/>
                  <a:pt x="3202" y="1202"/>
                  <a:pt x="3205" y="1204"/>
                </a:cubicBezTo>
                <a:cubicBezTo>
                  <a:pt x="3206" y="1199"/>
                  <a:pt x="3200" y="1201"/>
                  <a:pt x="3199" y="1199"/>
                </a:cubicBezTo>
                <a:lnTo>
                  <a:pt x="3199" y="1199"/>
                </a:lnTo>
                <a:close/>
                <a:moveTo>
                  <a:pt x="3266" y="1198"/>
                </a:moveTo>
                <a:lnTo>
                  <a:pt x="3266" y="1199"/>
                </a:lnTo>
                <a:cubicBezTo>
                  <a:pt x="3263" y="1199"/>
                  <a:pt x="3260" y="1205"/>
                  <a:pt x="3261" y="1206"/>
                </a:cubicBezTo>
                <a:cubicBezTo>
                  <a:pt x="3261" y="1202"/>
                  <a:pt x="3266" y="1208"/>
                  <a:pt x="3266" y="1204"/>
                </a:cubicBezTo>
                <a:cubicBezTo>
                  <a:pt x="3262" y="1205"/>
                  <a:pt x="3266" y="1203"/>
                  <a:pt x="3267" y="1202"/>
                </a:cubicBezTo>
                <a:cubicBezTo>
                  <a:pt x="3267" y="1200"/>
                  <a:pt x="3266" y="1200"/>
                  <a:pt x="3266" y="1198"/>
                </a:cubicBezTo>
                <a:close/>
                <a:moveTo>
                  <a:pt x="3207" y="1190"/>
                </a:moveTo>
                <a:cubicBezTo>
                  <a:pt x="3207" y="1190"/>
                  <a:pt x="3206" y="1190"/>
                  <a:pt x="3206" y="1190"/>
                </a:cubicBezTo>
                <a:lnTo>
                  <a:pt x="3206" y="1193"/>
                </a:lnTo>
                <a:cubicBezTo>
                  <a:pt x="3209" y="1194"/>
                  <a:pt x="3209" y="1190"/>
                  <a:pt x="3207" y="1190"/>
                </a:cubicBezTo>
                <a:close/>
                <a:moveTo>
                  <a:pt x="3239" y="1184"/>
                </a:moveTo>
                <a:cubicBezTo>
                  <a:pt x="3239" y="1190"/>
                  <a:pt x="3245" y="1192"/>
                  <a:pt x="3241" y="1198"/>
                </a:cubicBezTo>
                <a:cubicBezTo>
                  <a:pt x="3246" y="1200"/>
                  <a:pt x="3240" y="1206"/>
                  <a:pt x="3244" y="1207"/>
                </a:cubicBezTo>
                <a:cubicBezTo>
                  <a:pt x="3247" y="1205"/>
                  <a:pt x="3246" y="1203"/>
                  <a:pt x="3245" y="1199"/>
                </a:cubicBezTo>
                <a:cubicBezTo>
                  <a:pt x="3247" y="1197"/>
                  <a:pt x="3250" y="1197"/>
                  <a:pt x="3249" y="1192"/>
                </a:cubicBezTo>
                <a:cubicBezTo>
                  <a:pt x="3244" y="1192"/>
                  <a:pt x="3248" y="1195"/>
                  <a:pt x="3246" y="1196"/>
                </a:cubicBezTo>
                <a:cubicBezTo>
                  <a:pt x="3245" y="1196"/>
                  <a:pt x="3244" y="1196"/>
                  <a:pt x="3244" y="1196"/>
                </a:cubicBezTo>
                <a:lnTo>
                  <a:pt x="3243" y="1197"/>
                </a:lnTo>
                <a:cubicBezTo>
                  <a:pt x="3243" y="1195"/>
                  <a:pt x="3245" y="1183"/>
                  <a:pt x="3239" y="1184"/>
                </a:cubicBezTo>
                <a:close/>
                <a:moveTo>
                  <a:pt x="3220" y="1183"/>
                </a:moveTo>
                <a:cubicBezTo>
                  <a:pt x="3220" y="1184"/>
                  <a:pt x="3219" y="1184"/>
                  <a:pt x="3219" y="1186"/>
                </a:cubicBezTo>
                <a:cubicBezTo>
                  <a:pt x="3220" y="1186"/>
                  <a:pt x="3221" y="1186"/>
                  <a:pt x="3222" y="1186"/>
                </a:cubicBezTo>
                <a:lnTo>
                  <a:pt x="3222" y="1183"/>
                </a:lnTo>
                <a:lnTo>
                  <a:pt x="3222" y="1183"/>
                </a:lnTo>
                <a:cubicBezTo>
                  <a:pt x="3221" y="1183"/>
                  <a:pt x="3220" y="1183"/>
                  <a:pt x="3220" y="1183"/>
                </a:cubicBezTo>
                <a:close/>
                <a:moveTo>
                  <a:pt x="3204" y="1181"/>
                </a:moveTo>
                <a:cubicBezTo>
                  <a:pt x="3204" y="1183"/>
                  <a:pt x="3202" y="1183"/>
                  <a:pt x="3203" y="1186"/>
                </a:cubicBezTo>
                <a:lnTo>
                  <a:pt x="3203" y="1186"/>
                </a:lnTo>
                <a:cubicBezTo>
                  <a:pt x="3205" y="1187"/>
                  <a:pt x="3208" y="1188"/>
                  <a:pt x="3211" y="1187"/>
                </a:cubicBezTo>
                <a:cubicBezTo>
                  <a:pt x="3212" y="1185"/>
                  <a:pt x="3211" y="1183"/>
                  <a:pt x="3210" y="1181"/>
                </a:cubicBezTo>
                <a:cubicBezTo>
                  <a:pt x="3206" y="1183"/>
                  <a:pt x="3207" y="1183"/>
                  <a:pt x="3204" y="1181"/>
                </a:cubicBezTo>
                <a:close/>
                <a:moveTo>
                  <a:pt x="3222" y="1177"/>
                </a:moveTo>
                <a:cubicBezTo>
                  <a:pt x="3221" y="1184"/>
                  <a:pt x="3227" y="1178"/>
                  <a:pt x="3222" y="1177"/>
                </a:cubicBezTo>
                <a:close/>
                <a:moveTo>
                  <a:pt x="3227" y="1177"/>
                </a:moveTo>
                <a:cubicBezTo>
                  <a:pt x="3228" y="1181"/>
                  <a:pt x="3226" y="1182"/>
                  <a:pt x="3226" y="1186"/>
                </a:cubicBezTo>
                <a:cubicBezTo>
                  <a:pt x="3230" y="1187"/>
                  <a:pt x="3227" y="1189"/>
                  <a:pt x="3228" y="1192"/>
                </a:cubicBezTo>
                <a:cubicBezTo>
                  <a:pt x="3228" y="1192"/>
                  <a:pt x="3228" y="1192"/>
                  <a:pt x="3228" y="1192"/>
                </a:cubicBezTo>
                <a:cubicBezTo>
                  <a:pt x="3227" y="1191"/>
                  <a:pt x="3225" y="1191"/>
                  <a:pt x="3224" y="1192"/>
                </a:cubicBezTo>
                <a:lnTo>
                  <a:pt x="3224" y="1192"/>
                </a:lnTo>
                <a:cubicBezTo>
                  <a:pt x="3224" y="1195"/>
                  <a:pt x="3225" y="1197"/>
                  <a:pt x="3227" y="1198"/>
                </a:cubicBezTo>
                <a:cubicBezTo>
                  <a:pt x="3227" y="1197"/>
                  <a:pt x="3227" y="1197"/>
                  <a:pt x="3227" y="1197"/>
                </a:cubicBezTo>
                <a:cubicBezTo>
                  <a:pt x="3232" y="1191"/>
                  <a:pt x="3232" y="1182"/>
                  <a:pt x="3227" y="1177"/>
                </a:cubicBezTo>
                <a:close/>
                <a:moveTo>
                  <a:pt x="3235" y="1176"/>
                </a:moveTo>
                <a:lnTo>
                  <a:pt x="3235" y="1177"/>
                </a:lnTo>
                <a:cubicBezTo>
                  <a:pt x="3233" y="1178"/>
                  <a:pt x="3233" y="1182"/>
                  <a:pt x="3236" y="1182"/>
                </a:cubicBezTo>
                <a:cubicBezTo>
                  <a:pt x="3238" y="1180"/>
                  <a:pt x="3238" y="1176"/>
                  <a:pt x="3235" y="1176"/>
                </a:cubicBezTo>
                <a:close/>
                <a:moveTo>
                  <a:pt x="3245" y="1175"/>
                </a:moveTo>
                <a:cubicBezTo>
                  <a:pt x="3244" y="1175"/>
                  <a:pt x="3244" y="1175"/>
                  <a:pt x="3244" y="1176"/>
                </a:cubicBezTo>
                <a:cubicBezTo>
                  <a:pt x="3244" y="1176"/>
                  <a:pt x="3245" y="1178"/>
                  <a:pt x="3246" y="1179"/>
                </a:cubicBezTo>
                <a:lnTo>
                  <a:pt x="3246" y="1179"/>
                </a:lnTo>
                <a:lnTo>
                  <a:pt x="3246" y="1180"/>
                </a:lnTo>
                <a:lnTo>
                  <a:pt x="3246" y="1179"/>
                </a:lnTo>
                <a:lnTo>
                  <a:pt x="3246" y="1179"/>
                </a:lnTo>
                <a:lnTo>
                  <a:pt x="3246" y="1179"/>
                </a:lnTo>
                <a:cubicBezTo>
                  <a:pt x="3247" y="1178"/>
                  <a:pt x="3245" y="1176"/>
                  <a:pt x="3245" y="1175"/>
                </a:cubicBezTo>
                <a:close/>
                <a:moveTo>
                  <a:pt x="3207" y="1172"/>
                </a:moveTo>
                <a:lnTo>
                  <a:pt x="3207" y="1175"/>
                </a:lnTo>
                <a:cubicBezTo>
                  <a:pt x="3203" y="1175"/>
                  <a:pt x="3202" y="1176"/>
                  <a:pt x="3203" y="1180"/>
                </a:cubicBezTo>
                <a:cubicBezTo>
                  <a:pt x="3207" y="1180"/>
                  <a:pt x="3206" y="1177"/>
                  <a:pt x="3209" y="1178"/>
                </a:cubicBezTo>
                <a:lnTo>
                  <a:pt x="3209" y="1178"/>
                </a:lnTo>
                <a:lnTo>
                  <a:pt x="3209" y="1179"/>
                </a:lnTo>
                <a:lnTo>
                  <a:pt x="3210" y="1178"/>
                </a:lnTo>
                <a:lnTo>
                  <a:pt x="3209" y="1178"/>
                </a:lnTo>
                <a:lnTo>
                  <a:pt x="3209" y="1176"/>
                </a:lnTo>
                <a:cubicBezTo>
                  <a:pt x="3209" y="1174"/>
                  <a:pt x="3209" y="1172"/>
                  <a:pt x="3207" y="1172"/>
                </a:cubicBezTo>
                <a:close/>
                <a:moveTo>
                  <a:pt x="3202" y="1167"/>
                </a:moveTo>
                <a:lnTo>
                  <a:pt x="3202" y="1169"/>
                </a:lnTo>
                <a:cubicBezTo>
                  <a:pt x="3203" y="1169"/>
                  <a:pt x="3204" y="1169"/>
                  <a:pt x="3204" y="1169"/>
                </a:cubicBezTo>
                <a:lnTo>
                  <a:pt x="3204" y="1167"/>
                </a:lnTo>
                <a:cubicBezTo>
                  <a:pt x="3204" y="1167"/>
                  <a:pt x="3203" y="1167"/>
                  <a:pt x="3202" y="1167"/>
                </a:cubicBezTo>
                <a:close/>
                <a:moveTo>
                  <a:pt x="3231" y="1156"/>
                </a:moveTo>
                <a:cubicBezTo>
                  <a:pt x="3231" y="1156"/>
                  <a:pt x="3231" y="1156"/>
                  <a:pt x="3230" y="1156"/>
                </a:cubicBezTo>
                <a:lnTo>
                  <a:pt x="3230" y="1159"/>
                </a:lnTo>
                <a:lnTo>
                  <a:pt x="3230" y="1160"/>
                </a:lnTo>
                <a:cubicBezTo>
                  <a:pt x="3233" y="1161"/>
                  <a:pt x="3233" y="1156"/>
                  <a:pt x="3231" y="1156"/>
                </a:cubicBezTo>
                <a:close/>
                <a:moveTo>
                  <a:pt x="3215" y="1155"/>
                </a:moveTo>
                <a:cubicBezTo>
                  <a:pt x="3214" y="1155"/>
                  <a:pt x="3212" y="1155"/>
                  <a:pt x="3212" y="1156"/>
                </a:cubicBezTo>
                <a:cubicBezTo>
                  <a:pt x="3215" y="1158"/>
                  <a:pt x="3214" y="1160"/>
                  <a:pt x="3213" y="1163"/>
                </a:cubicBezTo>
                <a:lnTo>
                  <a:pt x="3217" y="1163"/>
                </a:lnTo>
                <a:lnTo>
                  <a:pt x="3217" y="1163"/>
                </a:lnTo>
                <a:lnTo>
                  <a:pt x="3217" y="1163"/>
                </a:lnTo>
                <a:lnTo>
                  <a:pt x="3217" y="1163"/>
                </a:lnTo>
                <a:lnTo>
                  <a:pt x="3217" y="1162"/>
                </a:lnTo>
                <a:cubicBezTo>
                  <a:pt x="3216" y="1159"/>
                  <a:pt x="3215" y="1158"/>
                  <a:pt x="3215" y="1155"/>
                </a:cubicBezTo>
                <a:close/>
                <a:moveTo>
                  <a:pt x="3233" y="1147"/>
                </a:moveTo>
                <a:cubicBezTo>
                  <a:pt x="3232" y="1150"/>
                  <a:pt x="3233" y="1157"/>
                  <a:pt x="3235" y="1154"/>
                </a:cubicBezTo>
                <a:cubicBezTo>
                  <a:pt x="3233" y="1154"/>
                  <a:pt x="3239" y="1147"/>
                  <a:pt x="3233" y="1147"/>
                </a:cubicBezTo>
                <a:close/>
                <a:moveTo>
                  <a:pt x="3201" y="1144"/>
                </a:moveTo>
                <a:cubicBezTo>
                  <a:pt x="3201" y="1149"/>
                  <a:pt x="3201" y="1153"/>
                  <a:pt x="3202" y="1158"/>
                </a:cubicBezTo>
                <a:cubicBezTo>
                  <a:pt x="3203" y="1158"/>
                  <a:pt x="3205" y="1160"/>
                  <a:pt x="3206" y="1159"/>
                </a:cubicBezTo>
                <a:lnTo>
                  <a:pt x="3208" y="1158"/>
                </a:lnTo>
                <a:lnTo>
                  <a:pt x="3208" y="1158"/>
                </a:lnTo>
                <a:lnTo>
                  <a:pt x="3208" y="1158"/>
                </a:lnTo>
                <a:lnTo>
                  <a:pt x="3208" y="1158"/>
                </a:lnTo>
                <a:lnTo>
                  <a:pt x="3206" y="1155"/>
                </a:lnTo>
                <a:cubicBezTo>
                  <a:pt x="3205" y="1151"/>
                  <a:pt x="3204" y="1146"/>
                  <a:pt x="3201" y="1144"/>
                </a:cubicBezTo>
                <a:close/>
                <a:moveTo>
                  <a:pt x="3203" y="1141"/>
                </a:moveTo>
                <a:lnTo>
                  <a:pt x="3203" y="1143"/>
                </a:lnTo>
                <a:lnTo>
                  <a:pt x="3205" y="1143"/>
                </a:lnTo>
                <a:lnTo>
                  <a:pt x="3205" y="1141"/>
                </a:lnTo>
                <a:cubicBezTo>
                  <a:pt x="3205" y="1141"/>
                  <a:pt x="3204" y="1141"/>
                  <a:pt x="3203" y="1141"/>
                </a:cubicBezTo>
                <a:close/>
                <a:moveTo>
                  <a:pt x="3191" y="1139"/>
                </a:moveTo>
                <a:cubicBezTo>
                  <a:pt x="3190" y="1139"/>
                  <a:pt x="3190" y="1139"/>
                  <a:pt x="3189" y="1139"/>
                </a:cubicBezTo>
                <a:cubicBezTo>
                  <a:pt x="3189" y="1139"/>
                  <a:pt x="3189" y="1139"/>
                  <a:pt x="3189" y="1139"/>
                </a:cubicBezTo>
                <a:cubicBezTo>
                  <a:pt x="3187" y="1142"/>
                  <a:pt x="3188" y="1145"/>
                  <a:pt x="3190" y="1147"/>
                </a:cubicBezTo>
                <a:cubicBezTo>
                  <a:pt x="3190" y="1145"/>
                  <a:pt x="3192" y="1144"/>
                  <a:pt x="3193" y="1143"/>
                </a:cubicBezTo>
                <a:lnTo>
                  <a:pt x="3193" y="1141"/>
                </a:lnTo>
                <a:lnTo>
                  <a:pt x="3193" y="1141"/>
                </a:lnTo>
                <a:lnTo>
                  <a:pt x="3193" y="1141"/>
                </a:lnTo>
                <a:lnTo>
                  <a:pt x="3193" y="1141"/>
                </a:lnTo>
                <a:lnTo>
                  <a:pt x="3193" y="1140"/>
                </a:lnTo>
                <a:cubicBezTo>
                  <a:pt x="3192" y="1140"/>
                  <a:pt x="3192" y="1139"/>
                  <a:pt x="3191" y="1139"/>
                </a:cubicBezTo>
                <a:close/>
                <a:moveTo>
                  <a:pt x="3182" y="1138"/>
                </a:moveTo>
                <a:lnTo>
                  <a:pt x="3182" y="1141"/>
                </a:lnTo>
                <a:cubicBezTo>
                  <a:pt x="3183" y="1141"/>
                  <a:pt x="3184" y="1141"/>
                  <a:pt x="3185" y="1141"/>
                </a:cubicBezTo>
                <a:lnTo>
                  <a:pt x="3185" y="1138"/>
                </a:lnTo>
                <a:cubicBezTo>
                  <a:pt x="3184" y="1138"/>
                  <a:pt x="3183" y="1138"/>
                  <a:pt x="3182" y="1138"/>
                </a:cubicBezTo>
                <a:close/>
                <a:moveTo>
                  <a:pt x="3222" y="1123"/>
                </a:moveTo>
                <a:lnTo>
                  <a:pt x="3222" y="1126"/>
                </a:lnTo>
                <a:cubicBezTo>
                  <a:pt x="3223" y="1126"/>
                  <a:pt x="3224" y="1126"/>
                  <a:pt x="3225" y="1126"/>
                </a:cubicBezTo>
                <a:lnTo>
                  <a:pt x="3225" y="1123"/>
                </a:lnTo>
                <a:cubicBezTo>
                  <a:pt x="3224" y="1123"/>
                  <a:pt x="3223" y="1123"/>
                  <a:pt x="3222" y="1123"/>
                </a:cubicBezTo>
                <a:close/>
                <a:moveTo>
                  <a:pt x="3248" y="1118"/>
                </a:moveTo>
                <a:cubicBezTo>
                  <a:pt x="3247" y="1118"/>
                  <a:pt x="3244" y="1121"/>
                  <a:pt x="3247" y="1122"/>
                </a:cubicBezTo>
                <a:lnTo>
                  <a:pt x="3247" y="1122"/>
                </a:lnTo>
                <a:cubicBezTo>
                  <a:pt x="3247" y="1121"/>
                  <a:pt x="3251" y="1119"/>
                  <a:pt x="3248" y="1118"/>
                </a:cubicBezTo>
                <a:close/>
                <a:moveTo>
                  <a:pt x="3224" y="1090"/>
                </a:moveTo>
                <a:cubicBezTo>
                  <a:pt x="3224" y="1091"/>
                  <a:pt x="3223" y="1091"/>
                  <a:pt x="3223" y="1093"/>
                </a:cubicBezTo>
                <a:cubicBezTo>
                  <a:pt x="3224" y="1093"/>
                  <a:pt x="3224" y="1093"/>
                  <a:pt x="3225" y="1093"/>
                </a:cubicBezTo>
                <a:cubicBezTo>
                  <a:pt x="3225" y="1093"/>
                  <a:pt x="3226" y="1093"/>
                  <a:pt x="3226" y="1093"/>
                </a:cubicBezTo>
                <a:lnTo>
                  <a:pt x="3226" y="1092"/>
                </a:lnTo>
                <a:lnTo>
                  <a:pt x="3226" y="1092"/>
                </a:lnTo>
                <a:lnTo>
                  <a:pt x="3226" y="1092"/>
                </a:lnTo>
                <a:lnTo>
                  <a:pt x="3226" y="1092"/>
                </a:lnTo>
                <a:lnTo>
                  <a:pt x="3225" y="1092"/>
                </a:lnTo>
                <a:cubicBezTo>
                  <a:pt x="3225" y="1092"/>
                  <a:pt x="3224" y="1090"/>
                  <a:pt x="3224" y="1090"/>
                </a:cubicBezTo>
                <a:close/>
                <a:moveTo>
                  <a:pt x="3206" y="1088"/>
                </a:moveTo>
                <a:cubicBezTo>
                  <a:pt x="3205" y="1089"/>
                  <a:pt x="3204" y="1091"/>
                  <a:pt x="3205" y="1091"/>
                </a:cubicBezTo>
                <a:lnTo>
                  <a:pt x="3207" y="1092"/>
                </a:lnTo>
                <a:lnTo>
                  <a:pt x="3207" y="1092"/>
                </a:lnTo>
                <a:lnTo>
                  <a:pt x="3207" y="1092"/>
                </a:lnTo>
                <a:lnTo>
                  <a:pt x="3207" y="1092"/>
                </a:lnTo>
                <a:lnTo>
                  <a:pt x="3207" y="1089"/>
                </a:lnTo>
                <a:cubicBezTo>
                  <a:pt x="3207" y="1088"/>
                  <a:pt x="3206" y="1088"/>
                  <a:pt x="3206" y="1088"/>
                </a:cubicBezTo>
                <a:close/>
                <a:moveTo>
                  <a:pt x="3235" y="1082"/>
                </a:moveTo>
                <a:cubicBezTo>
                  <a:pt x="3235" y="1082"/>
                  <a:pt x="3234" y="1082"/>
                  <a:pt x="3234" y="1082"/>
                </a:cubicBezTo>
                <a:lnTo>
                  <a:pt x="3234" y="1085"/>
                </a:lnTo>
                <a:lnTo>
                  <a:pt x="3234" y="1086"/>
                </a:lnTo>
                <a:cubicBezTo>
                  <a:pt x="3236" y="1086"/>
                  <a:pt x="3238" y="1085"/>
                  <a:pt x="3238" y="1083"/>
                </a:cubicBezTo>
                <a:cubicBezTo>
                  <a:pt x="3237" y="1083"/>
                  <a:pt x="3236" y="1082"/>
                  <a:pt x="3235" y="1082"/>
                </a:cubicBezTo>
                <a:close/>
                <a:moveTo>
                  <a:pt x="3244" y="1082"/>
                </a:moveTo>
                <a:cubicBezTo>
                  <a:pt x="3242" y="1082"/>
                  <a:pt x="3242" y="1083"/>
                  <a:pt x="3240" y="1083"/>
                </a:cubicBezTo>
                <a:cubicBezTo>
                  <a:pt x="3239" y="1087"/>
                  <a:pt x="3241" y="1088"/>
                  <a:pt x="3243" y="1088"/>
                </a:cubicBezTo>
                <a:lnTo>
                  <a:pt x="3243" y="1089"/>
                </a:lnTo>
                <a:cubicBezTo>
                  <a:pt x="3243" y="1086"/>
                  <a:pt x="3245" y="1085"/>
                  <a:pt x="3244" y="1082"/>
                </a:cubicBezTo>
                <a:close/>
                <a:moveTo>
                  <a:pt x="3186" y="1079"/>
                </a:moveTo>
                <a:lnTo>
                  <a:pt x="3186" y="1079"/>
                </a:lnTo>
                <a:cubicBezTo>
                  <a:pt x="3186" y="1081"/>
                  <a:pt x="3186" y="1083"/>
                  <a:pt x="3188" y="1083"/>
                </a:cubicBezTo>
                <a:cubicBezTo>
                  <a:pt x="3188" y="1080"/>
                  <a:pt x="3188" y="1079"/>
                  <a:pt x="3186" y="1079"/>
                </a:cubicBezTo>
                <a:close/>
                <a:moveTo>
                  <a:pt x="3226" y="1078"/>
                </a:moveTo>
                <a:cubicBezTo>
                  <a:pt x="3225" y="1080"/>
                  <a:pt x="3223" y="1080"/>
                  <a:pt x="3223" y="1084"/>
                </a:cubicBezTo>
                <a:cubicBezTo>
                  <a:pt x="3225" y="1084"/>
                  <a:pt x="3226" y="1084"/>
                  <a:pt x="3227" y="1084"/>
                </a:cubicBezTo>
                <a:lnTo>
                  <a:pt x="3230" y="1082"/>
                </a:lnTo>
                <a:lnTo>
                  <a:pt x="3230" y="1082"/>
                </a:lnTo>
                <a:lnTo>
                  <a:pt x="3230" y="1082"/>
                </a:lnTo>
                <a:lnTo>
                  <a:pt x="3230" y="1082"/>
                </a:lnTo>
                <a:lnTo>
                  <a:pt x="3229" y="1081"/>
                </a:lnTo>
                <a:cubicBezTo>
                  <a:pt x="3229" y="1079"/>
                  <a:pt x="3228" y="1078"/>
                  <a:pt x="3226" y="1078"/>
                </a:cubicBezTo>
                <a:close/>
                <a:moveTo>
                  <a:pt x="3170" y="1077"/>
                </a:moveTo>
                <a:cubicBezTo>
                  <a:pt x="3169" y="1084"/>
                  <a:pt x="3175" y="1078"/>
                  <a:pt x="3170" y="1077"/>
                </a:cubicBezTo>
                <a:close/>
                <a:moveTo>
                  <a:pt x="3231" y="1069"/>
                </a:moveTo>
                <a:cubicBezTo>
                  <a:pt x="3231" y="1069"/>
                  <a:pt x="3231" y="1069"/>
                  <a:pt x="3230" y="1069"/>
                </a:cubicBezTo>
                <a:cubicBezTo>
                  <a:pt x="3230" y="1071"/>
                  <a:pt x="3231" y="1073"/>
                  <a:pt x="3232" y="1074"/>
                </a:cubicBezTo>
                <a:cubicBezTo>
                  <a:pt x="3232" y="1072"/>
                  <a:pt x="3233" y="1069"/>
                  <a:pt x="3231" y="1069"/>
                </a:cubicBezTo>
                <a:close/>
                <a:moveTo>
                  <a:pt x="3235" y="1064"/>
                </a:moveTo>
                <a:cubicBezTo>
                  <a:pt x="3235" y="1065"/>
                  <a:pt x="3234" y="1065"/>
                  <a:pt x="3234" y="1067"/>
                </a:cubicBezTo>
                <a:cubicBezTo>
                  <a:pt x="3236" y="1067"/>
                  <a:pt x="3238" y="1067"/>
                  <a:pt x="3238" y="1066"/>
                </a:cubicBezTo>
                <a:cubicBezTo>
                  <a:pt x="3237" y="1066"/>
                  <a:pt x="3237" y="1065"/>
                  <a:pt x="3237" y="1064"/>
                </a:cubicBezTo>
                <a:cubicBezTo>
                  <a:pt x="3237" y="1064"/>
                  <a:pt x="3236" y="1064"/>
                  <a:pt x="3235" y="1064"/>
                </a:cubicBezTo>
                <a:close/>
                <a:moveTo>
                  <a:pt x="3220" y="1062"/>
                </a:moveTo>
                <a:cubicBezTo>
                  <a:pt x="3220" y="1062"/>
                  <a:pt x="3219" y="1062"/>
                  <a:pt x="3219" y="1062"/>
                </a:cubicBezTo>
                <a:cubicBezTo>
                  <a:pt x="3216" y="1064"/>
                  <a:pt x="3222" y="1071"/>
                  <a:pt x="3222" y="1069"/>
                </a:cubicBezTo>
                <a:cubicBezTo>
                  <a:pt x="3220" y="1068"/>
                  <a:pt x="3222" y="1063"/>
                  <a:pt x="3220" y="1062"/>
                </a:cubicBezTo>
                <a:close/>
                <a:moveTo>
                  <a:pt x="3205" y="1061"/>
                </a:moveTo>
                <a:lnTo>
                  <a:pt x="3205" y="1064"/>
                </a:lnTo>
                <a:cubicBezTo>
                  <a:pt x="3205" y="1064"/>
                  <a:pt x="3206" y="1064"/>
                  <a:pt x="3207" y="1064"/>
                </a:cubicBezTo>
                <a:lnTo>
                  <a:pt x="3207" y="1061"/>
                </a:lnTo>
                <a:cubicBezTo>
                  <a:pt x="3206" y="1061"/>
                  <a:pt x="3205" y="1061"/>
                  <a:pt x="3205" y="1061"/>
                </a:cubicBezTo>
                <a:close/>
                <a:moveTo>
                  <a:pt x="3208" y="1060"/>
                </a:moveTo>
                <a:lnTo>
                  <a:pt x="3208" y="1060"/>
                </a:lnTo>
                <a:cubicBezTo>
                  <a:pt x="3208" y="1063"/>
                  <a:pt x="3209" y="1064"/>
                  <a:pt x="3211" y="1063"/>
                </a:cubicBezTo>
                <a:cubicBezTo>
                  <a:pt x="3211" y="1061"/>
                  <a:pt x="3210" y="1060"/>
                  <a:pt x="3208" y="1060"/>
                </a:cubicBezTo>
                <a:close/>
                <a:moveTo>
                  <a:pt x="3215" y="1055"/>
                </a:moveTo>
                <a:cubicBezTo>
                  <a:pt x="3215" y="1055"/>
                  <a:pt x="3214" y="1055"/>
                  <a:pt x="3214" y="1055"/>
                </a:cubicBezTo>
                <a:lnTo>
                  <a:pt x="3214" y="1055"/>
                </a:lnTo>
                <a:cubicBezTo>
                  <a:pt x="3213" y="1057"/>
                  <a:pt x="3214" y="1059"/>
                  <a:pt x="3216" y="1059"/>
                </a:cubicBezTo>
                <a:cubicBezTo>
                  <a:pt x="3216" y="1057"/>
                  <a:pt x="3217" y="1057"/>
                  <a:pt x="3218" y="1056"/>
                </a:cubicBezTo>
                <a:cubicBezTo>
                  <a:pt x="3217" y="1055"/>
                  <a:pt x="3216" y="1055"/>
                  <a:pt x="3215" y="1055"/>
                </a:cubicBezTo>
                <a:close/>
                <a:moveTo>
                  <a:pt x="3188" y="1054"/>
                </a:moveTo>
                <a:cubicBezTo>
                  <a:pt x="3187" y="1054"/>
                  <a:pt x="3186" y="1054"/>
                  <a:pt x="3184" y="1054"/>
                </a:cubicBezTo>
                <a:lnTo>
                  <a:pt x="3184" y="1054"/>
                </a:lnTo>
                <a:cubicBezTo>
                  <a:pt x="3185" y="1058"/>
                  <a:pt x="3187" y="1062"/>
                  <a:pt x="3191" y="1063"/>
                </a:cubicBezTo>
                <a:cubicBezTo>
                  <a:pt x="3188" y="1059"/>
                  <a:pt x="3190" y="1060"/>
                  <a:pt x="3191" y="1054"/>
                </a:cubicBezTo>
                <a:cubicBezTo>
                  <a:pt x="3190" y="1054"/>
                  <a:pt x="3189" y="1054"/>
                  <a:pt x="3188" y="1054"/>
                </a:cubicBezTo>
                <a:close/>
                <a:moveTo>
                  <a:pt x="3241" y="1049"/>
                </a:moveTo>
                <a:cubicBezTo>
                  <a:pt x="3244" y="1055"/>
                  <a:pt x="3238" y="1063"/>
                  <a:pt x="3244" y="1066"/>
                </a:cubicBezTo>
                <a:cubicBezTo>
                  <a:pt x="3243" y="1062"/>
                  <a:pt x="3248" y="1049"/>
                  <a:pt x="3241" y="1049"/>
                </a:cubicBezTo>
                <a:close/>
                <a:moveTo>
                  <a:pt x="3192" y="1046"/>
                </a:moveTo>
                <a:lnTo>
                  <a:pt x="3192" y="1048"/>
                </a:lnTo>
                <a:cubicBezTo>
                  <a:pt x="3193" y="1048"/>
                  <a:pt x="3194" y="1048"/>
                  <a:pt x="3194" y="1048"/>
                </a:cubicBezTo>
                <a:lnTo>
                  <a:pt x="3194" y="1046"/>
                </a:lnTo>
                <a:cubicBezTo>
                  <a:pt x="3194" y="1046"/>
                  <a:pt x="3193" y="1046"/>
                  <a:pt x="3192" y="1046"/>
                </a:cubicBezTo>
                <a:close/>
                <a:moveTo>
                  <a:pt x="3240" y="1038"/>
                </a:moveTo>
                <a:cubicBezTo>
                  <a:pt x="3239" y="1041"/>
                  <a:pt x="3241" y="1041"/>
                  <a:pt x="3242" y="1041"/>
                </a:cubicBezTo>
                <a:lnTo>
                  <a:pt x="3243" y="1042"/>
                </a:lnTo>
                <a:lnTo>
                  <a:pt x="3243" y="1042"/>
                </a:lnTo>
                <a:cubicBezTo>
                  <a:pt x="3243" y="1042"/>
                  <a:pt x="3243" y="1042"/>
                  <a:pt x="3243" y="1042"/>
                </a:cubicBezTo>
                <a:lnTo>
                  <a:pt x="3244" y="1042"/>
                </a:lnTo>
                <a:lnTo>
                  <a:pt x="3243" y="1042"/>
                </a:lnTo>
                <a:lnTo>
                  <a:pt x="3243" y="1040"/>
                </a:lnTo>
                <a:cubicBezTo>
                  <a:pt x="3242" y="1039"/>
                  <a:pt x="3241" y="1037"/>
                  <a:pt x="3240" y="1038"/>
                </a:cubicBezTo>
                <a:close/>
                <a:moveTo>
                  <a:pt x="3222" y="1036"/>
                </a:moveTo>
                <a:cubicBezTo>
                  <a:pt x="3221" y="1042"/>
                  <a:pt x="3230" y="1040"/>
                  <a:pt x="3230" y="1037"/>
                </a:cubicBezTo>
                <a:lnTo>
                  <a:pt x="3230" y="1037"/>
                </a:lnTo>
                <a:cubicBezTo>
                  <a:pt x="3226" y="1038"/>
                  <a:pt x="3225" y="1036"/>
                  <a:pt x="3222" y="1036"/>
                </a:cubicBezTo>
                <a:close/>
                <a:moveTo>
                  <a:pt x="3241" y="1030"/>
                </a:moveTo>
                <a:cubicBezTo>
                  <a:pt x="3241" y="1030"/>
                  <a:pt x="3241" y="1030"/>
                  <a:pt x="3240" y="1030"/>
                </a:cubicBezTo>
                <a:cubicBezTo>
                  <a:pt x="3240" y="1031"/>
                  <a:pt x="3240" y="1033"/>
                  <a:pt x="3241" y="1033"/>
                </a:cubicBezTo>
                <a:cubicBezTo>
                  <a:pt x="3241" y="1032"/>
                  <a:pt x="3242" y="1032"/>
                  <a:pt x="3242" y="1032"/>
                </a:cubicBezTo>
                <a:lnTo>
                  <a:pt x="3242" y="1032"/>
                </a:lnTo>
                <a:cubicBezTo>
                  <a:pt x="3242" y="1031"/>
                  <a:pt x="3242" y="1030"/>
                  <a:pt x="3241" y="1030"/>
                </a:cubicBezTo>
                <a:close/>
                <a:moveTo>
                  <a:pt x="3232" y="1027"/>
                </a:moveTo>
                <a:cubicBezTo>
                  <a:pt x="3233" y="1030"/>
                  <a:pt x="3229" y="1028"/>
                  <a:pt x="3230" y="1032"/>
                </a:cubicBezTo>
                <a:lnTo>
                  <a:pt x="3230" y="1032"/>
                </a:lnTo>
                <a:cubicBezTo>
                  <a:pt x="3234" y="1034"/>
                  <a:pt x="3236" y="1026"/>
                  <a:pt x="3232" y="1027"/>
                </a:cubicBezTo>
                <a:close/>
                <a:moveTo>
                  <a:pt x="3277" y="1026"/>
                </a:moveTo>
                <a:cubicBezTo>
                  <a:pt x="3277" y="1029"/>
                  <a:pt x="3278" y="1031"/>
                  <a:pt x="3280" y="1031"/>
                </a:cubicBezTo>
                <a:lnTo>
                  <a:pt x="3280" y="1031"/>
                </a:lnTo>
                <a:cubicBezTo>
                  <a:pt x="3280" y="1029"/>
                  <a:pt x="3279" y="1027"/>
                  <a:pt x="3277" y="1026"/>
                </a:cubicBezTo>
                <a:close/>
                <a:moveTo>
                  <a:pt x="3323" y="1024"/>
                </a:moveTo>
                <a:cubicBezTo>
                  <a:pt x="3321" y="1026"/>
                  <a:pt x="3319" y="1027"/>
                  <a:pt x="3316" y="1027"/>
                </a:cubicBezTo>
                <a:cubicBezTo>
                  <a:pt x="3316" y="1029"/>
                  <a:pt x="3316" y="1031"/>
                  <a:pt x="3318" y="1031"/>
                </a:cubicBezTo>
                <a:lnTo>
                  <a:pt x="3319" y="1031"/>
                </a:lnTo>
                <a:lnTo>
                  <a:pt x="3319" y="1031"/>
                </a:lnTo>
                <a:lnTo>
                  <a:pt x="3319" y="1031"/>
                </a:lnTo>
                <a:lnTo>
                  <a:pt x="3319" y="1031"/>
                </a:lnTo>
                <a:lnTo>
                  <a:pt x="3319" y="1030"/>
                </a:lnTo>
                <a:cubicBezTo>
                  <a:pt x="3319" y="1027"/>
                  <a:pt x="3324" y="1028"/>
                  <a:pt x="3323" y="1024"/>
                </a:cubicBezTo>
                <a:close/>
                <a:moveTo>
                  <a:pt x="3232" y="1021"/>
                </a:moveTo>
                <a:lnTo>
                  <a:pt x="3232" y="1024"/>
                </a:lnTo>
                <a:cubicBezTo>
                  <a:pt x="3233" y="1024"/>
                  <a:pt x="3234" y="1024"/>
                  <a:pt x="3235" y="1024"/>
                </a:cubicBezTo>
                <a:cubicBezTo>
                  <a:pt x="3235" y="1021"/>
                  <a:pt x="3234" y="1021"/>
                  <a:pt x="3232" y="1021"/>
                </a:cubicBezTo>
                <a:close/>
                <a:moveTo>
                  <a:pt x="3240" y="1020"/>
                </a:moveTo>
                <a:cubicBezTo>
                  <a:pt x="3239" y="1021"/>
                  <a:pt x="3237" y="1022"/>
                  <a:pt x="3237" y="1023"/>
                </a:cubicBezTo>
                <a:lnTo>
                  <a:pt x="3243" y="1023"/>
                </a:lnTo>
                <a:lnTo>
                  <a:pt x="3243" y="1023"/>
                </a:lnTo>
                <a:cubicBezTo>
                  <a:pt x="3243" y="1021"/>
                  <a:pt x="3242" y="1020"/>
                  <a:pt x="3240" y="1020"/>
                </a:cubicBezTo>
                <a:close/>
                <a:moveTo>
                  <a:pt x="3267" y="1020"/>
                </a:moveTo>
                <a:cubicBezTo>
                  <a:pt x="3267" y="1026"/>
                  <a:pt x="3267" y="1031"/>
                  <a:pt x="3273" y="1030"/>
                </a:cubicBezTo>
                <a:lnTo>
                  <a:pt x="3273" y="1030"/>
                </a:lnTo>
                <a:cubicBezTo>
                  <a:pt x="3273" y="1029"/>
                  <a:pt x="3273" y="1028"/>
                  <a:pt x="3273" y="1027"/>
                </a:cubicBezTo>
                <a:cubicBezTo>
                  <a:pt x="3273" y="1024"/>
                  <a:pt x="3271" y="1021"/>
                  <a:pt x="3267" y="1020"/>
                </a:cubicBezTo>
                <a:close/>
                <a:moveTo>
                  <a:pt x="3208" y="1020"/>
                </a:moveTo>
                <a:cubicBezTo>
                  <a:pt x="3203" y="1020"/>
                  <a:pt x="3207" y="1023"/>
                  <a:pt x="3211" y="1020"/>
                </a:cubicBezTo>
                <a:cubicBezTo>
                  <a:pt x="3209" y="1020"/>
                  <a:pt x="3209" y="1020"/>
                  <a:pt x="3208" y="1020"/>
                </a:cubicBezTo>
                <a:close/>
                <a:moveTo>
                  <a:pt x="3200" y="1019"/>
                </a:moveTo>
                <a:cubicBezTo>
                  <a:pt x="3200" y="1019"/>
                  <a:pt x="3200" y="1019"/>
                  <a:pt x="3199" y="1020"/>
                </a:cubicBezTo>
                <a:cubicBezTo>
                  <a:pt x="3198" y="1022"/>
                  <a:pt x="3200" y="1021"/>
                  <a:pt x="3199" y="1024"/>
                </a:cubicBezTo>
                <a:cubicBezTo>
                  <a:pt x="3200" y="1024"/>
                  <a:pt x="3200" y="1024"/>
                  <a:pt x="3201" y="1024"/>
                </a:cubicBezTo>
                <a:cubicBezTo>
                  <a:pt x="3202" y="1023"/>
                  <a:pt x="3203" y="1022"/>
                  <a:pt x="3202" y="1021"/>
                </a:cubicBezTo>
                <a:cubicBezTo>
                  <a:pt x="3202" y="1020"/>
                  <a:pt x="3201" y="1019"/>
                  <a:pt x="3200" y="1019"/>
                </a:cubicBezTo>
                <a:close/>
                <a:moveTo>
                  <a:pt x="3221" y="1019"/>
                </a:moveTo>
                <a:cubicBezTo>
                  <a:pt x="3220" y="1019"/>
                  <a:pt x="3219" y="1020"/>
                  <a:pt x="3219" y="1021"/>
                </a:cubicBezTo>
                <a:cubicBezTo>
                  <a:pt x="3219" y="1023"/>
                  <a:pt x="3220" y="1025"/>
                  <a:pt x="3222" y="1025"/>
                </a:cubicBezTo>
                <a:cubicBezTo>
                  <a:pt x="3222" y="1021"/>
                  <a:pt x="3225" y="1022"/>
                  <a:pt x="3228" y="1023"/>
                </a:cubicBezTo>
                <a:cubicBezTo>
                  <a:pt x="3228" y="1019"/>
                  <a:pt x="3222" y="1021"/>
                  <a:pt x="3221" y="1019"/>
                </a:cubicBezTo>
                <a:lnTo>
                  <a:pt x="3221" y="1019"/>
                </a:lnTo>
                <a:close/>
                <a:moveTo>
                  <a:pt x="3335" y="1016"/>
                </a:moveTo>
                <a:cubicBezTo>
                  <a:pt x="3335" y="1020"/>
                  <a:pt x="3337" y="1022"/>
                  <a:pt x="3339" y="1020"/>
                </a:cubicBezTo>
                <a:lnTo>
                  <a:pt x="3339" y="1020"/>
                </a:lnTo>
                <a:cubicBezTo>
                  <a:pt x="3339" y="1017"/>
                  <a:pt x="3337" y="1017"/>
                  <a:pt x="3335" y="1016"/>
                </a:cubicBezTo>
                <a:close/>
                <a:moveTo>
                  <a:pt x="3256" y="1016"/>
                </a:moveTo>
                <a:cubicBezTo>
                  <a:pt x="3253" y="1016"/>
                  <a:pt x="3252" y="1017"/>
                  <a:pt x="3252" y="1019"/>
                </a:cubicBezTo>
                <a:cubicBezTo>
                  <a:pt x="3254" y="1018"/>
                  <a:pt x="3254" y="1020"/>
                  <a:pt x="3256" y="1020"/>
                </a:cubicBezTo>
                <a:lnTo>
                  <a:pt x="3256" y="1016"/>
                </a:lnTo>
                <a:close/>
                <a:moveTo>
                  <a:pt x="3317" y="1015"/>
                </a:moveTo>
                <a:cubicBezTo>
                  <a:pt x="3317" y="1016"/>
                  <a:pt x="3317" y="1016"/>
                  <a:pt x="3316" y="1016"/>
                </a:cubicBezTo>
                <a:lnTo>
                  <a:pt x="3316" y="1018"/>
                </a:lnTo>
                <a:lnTo>
                  <a:pt x="3317" y="1018"/>
                </a:lnTo>
                <a:cubicBezTo>
                  <a:pt x="3319" y="1020"/>
                  <a:pt x="3319" y="1015"/>
                  <a:pt x="3317" y="1015"/>
                </a:cubicBezTo>
                <a:close/>
                <a:moveTo>
                  <a:pt x="3372" y="1012"/>
                </a:moveTo>
                <a:cubicBezTo>
                  <a:pt x="3372" y="1012"/>
                  <a:pt x="3371" y="1012"/>
                  <a:pt x="3371" y="1012"/>
                </a:cubicBezTo>
                <a:lnTo>
                  <a:pt x="3371" y="1012"/>
                </a:lnTo>
                <a:cubicBezTo>
                  <a:pt x="3370" y="1014"/>
                  <a:pt x="3370" y="1019"/>
                  <a:pt x="3373" y="1019"/>
                </a:cubicBezTo>
                <a:cubicBezTo>
                  <a:pt x="3374" y="1019"/>
                  <a:pt x="3374" y="1013"/>
                  <a:pt x="3372" y="1012"/>
                </a:cubicBezTo>
                <a:close/>
                <a:moveTo>
                  <a:pt x="3312" y="1012"/>
                </a:moveTo>
                <a:lnTo>
                  <a:pt x="3311" y="1012"/>
                </a:lnTo>
                <a:cubicBezTo>
                  <a:pt x="3308" y="1012"/>
                  <a:pt x="3306" y="1015"/>
                  <a:pt x="3309" y="1017"/>
                </a:cubicBezTo>
                <a:cubicBezTo>
                  <a:pt x="3312" y="1017"/>
                  <a:pt x="3312" y="1015"/>
                  <a:pt x="3312" y="1012"/>
                </a:cubicBezTo>
                <a:close/>
                <a:moveTo>
                  <a:pt x="3213" y="1009"/>
                </a:moveTo>
                <a:cubicBezTo>
                  <a:pt x="3213" y="1010"/>
                  <a:pt x="3211" y="1012"/>
                  <a:pt x="3213" y="1013"/>
                </a:cubicBezTo>
                <a:cubicBezTo>
                  <a:pt x="3213" y="1011"/>
                  <a:pt x="3215" y="1010"/>
                  <a:pt x="3213" y="1009"/>
                </a:cubicBezTo>
                <a:lnTo>
                  <a:pt x="3213" y="1009"/>
                </a:lnTo>
                <a:close/>
                <a:moveTo>
                  <a:pt x="3341" y="1009"/>
                </a:moveTo>
                <a:cubicBezTo>
                  <a:pt x="3339" y="1009"/>
                  <a:pt x="3337" y="1010"/>
                  <a:pt x="3338" y="1012"/>
                </a:cubicBezTo>
                <a:cubicBezTo>
                  <a:pt x="3338" y="1011"/>
                  <a:pt x="3338" y="1011"/>
                  <a:pt x="3339" y="1011"/>
                </a:cubicBezTo>
                <a:cubicBezTo>
                  <a:pt x="3341" y="1011"/>
                  <a:pt x="3344" y="1014"/>
                  <a:pt x="3346" y="1012"/>
                </a:cubicBezTo>
                <a:lnTo>
                  <a:pt x="3347" y="1011"/>
                </a:lnTo>
                <a:lnTo>
                  <a:pt x="3347" y="1011"/>
                </a:lnTo>
                <a:lnTo>
                  <a:pt x="3347" y="1011"/>
                </a:lnTo>
                <a:lnTo>
                  <a:pt x="3347" y="1011"/>
                </a:lnTo>
                <a:lnTo>
                  <a:pt x="3346" y="1010"/>
                </a:lnTo>
                <a:cubicBezTo>
                  <a:pt x="3344" y="1009"/>
                  <a:pt x="3342" y="1009"/>
                  <a:pt x="3341" y="1009"/>
                </a:cubicBezTo>
                <a:close/>
                <a:moveTo>
                  <a:pt x="3278" y="1007"/>
                </a:moveTo>
                <a:cubicBezTo>
                  <a:pt x="3277" y="1010"/>
                  <a:pt x="3277" y="1012"/>
                  <a:pt x="3278" y="1015"/>
                </a:cubicBezTo>
                <a:lnTo>
                  <a:pt x="3277" y="1015"/>
                </a:lnTo>
                <a:cubicBezTo>
                  <a:pt x="3281" y="1013"/>
                  <a:pt x="3282" y="1016"/>
                  <a:pt x="3285" y="1017"/>
                </a:cubicBezTo>
                <a:cubicBezTo>
                  <a:pt x="3287" y="1015"/>
                  <a:pt x="3287" y="1010"/>
                  <a:pt x="3284" y="1010"/>
                </a:cubicBezTo>
                <a:cubicBezTo>
                  <a:pt x="3282" y="1015"/>
                  <a:pt x="3278" y="1011"/>
                  <a:pt x="3278" y="1007"/>
                </a:cubicBezTo>
                <a:close/>
                <a:moveTo>
                  <a:pt x="3240" y="1006"/>
                </a:moveTo>
                <a:cubicBezTo>
                  <a:pt x="3240" y="1006"/>
                  <a:pt x="3240" y="1006"/>
                  <a:pt x="3240" y="1006"/>
                </a:cubicBezTo>
                <a:cubicBezTo>
                  <a:pt x="3238" y="1007"/>
                  <a:pt x="3238" y="1009"/>
                  <a:pt x="3240" y="1010"/>
                </a:cubicBezTo>
                <a:lnTo>
                  <a:pt x="3240" y="1010"/>
                </a:lnTo>
                <a:cubicBezTo>
                  <a:pt x="3243" y="1008"/>
                  <a:pt x="3244" y="1010"/>
                  <a:pt x="3246" y="1013"/>
                </a:cubicBezTo>
                <a:cubicBezTo>
                  <a:pt x="3246" y="1013"/>
                  <a:pt x="3247" y="1013"/>
                  <a:pt x="3247" y="1013"/>
                </a:cubicBezTo>
                <a:cubicBezTo>
                  <a:pt x="3249" y="1011"/>
                  <a:pt x="3249" y="1008"/>
                  <a:pt x="3248" y="1006"/>
                </a:cubicBezTo>
                <a:cubicBezTo>
                  <a:pt x="3245" y="1008"/>
                  <a:pt x="3243" y="1007"/>
                  <a:pt x="3240" y="1006"/>
                </a:cubicBezTo>
                <a:close/>
                <a:moveTo>
                  <a:pt x="3258" y="1005"/>
                </a:moveTo>
                <a:lnTo>
                  <a:pt x="3258" y="1005"/>
                </a:lnTo>
                <a:cubicBezTo>
                  <a:pt x="3258" y="1007"/>
                  <a:pt x="3255" y="1007"/>
                  <a:pt x="3256" y="1010"/>
                </a:cubicBezTo>
                <a:cubicBezTo>
                  <a:pt x="3257" y="1010"/>
                  <a:pt x="3258" y="1010"/>
                  <a:pt x="3259" y="1010"/>
                </a:cubicBezTo>
                <a:cubicBezTo>
                  <a:pt x="3259" y="1008"/>
                  <a:pt x="3259" y="1005"/>
                  <a:pt x="3258" y="1005"/>
                </a:cubicBezTo>
                <a:close/>
                <a:moveTo>
                  <a:pt x="3199" y="1005"/>
                </a:moveTo>
                <a:cubicBezTo>
                  <a:pt x="3198" y="1005"/>
                  <a:pt x="3198" y="1005"/>
                  <a:pt x="3198" y="1006"/>
                </a:cubicBezTo>
                <a:cubicBezTo>
                  <a:pt x="3200" y="1010"/>
                  <a:pt x="3200" y="1004"/>
                  <a:pt x="3199" y="1005"/>
                </a:cubicBezTo>
                <a:close/>
                <a:moveTo>
                  <a:pt x="3370" y="1004"/>
                </a:moveTo>
                <a:cubicBezTo>
                  <a:pt x="3370" y="1005"/>
                  <a:pt x="3368" y="1005"/>
                  <a:pt x="3367" y="1005"/>
                </a:cubicBezTo>
                <a:lnTo>
                  <a:pt x="3367" y="1010"/>
                </a:lnTo>
                <a:lnTo>
                  <a:pt x="3371" y="1010"/>
                </a:lnTo>
                <a:cubicBezTo>
                  <a:pt x="3370" y="1006"/>
                  <a:pt x="3373" y="1005"/>
                  <a:pt x="3370" y="1004"/>
                </a:cubicBezTo>
                <a:close/>
                <a:moveTo>
                  <a:pt x="3205" y="1004"/>
                </a:moveTo>
                <a:lnTo>
                  <a:pt x="3205" y="1004"/>
                </a:lnTo>
                <a:lnTo>
                  <a:pt x="3205" y="1004"/>
                </a:lnTo>
                <a:lnTo>
                  <a:pt x="3205" y="1006"/>
                </a:lnTo>
                <a:cubicBezTo>
                  <a:pt x="3205" y="1007"/>
                  <a:pt x="3205" y="1007"/>
                  <a:pt x="3206" y="1008"/>
                </a:cubicBezTo>
                <a:cubicBezTo>
                  <a:pt x="3206" y="1007"/>
                  <a:pt x="3206" y="1006"/>
                  <a:pt x="3207" y="1006"/>
                </a:cubicBezTo>
                <a:cubicBezTo>
                  <a:pt x="3207" y="1005"/>
                  <a:pt x="3207" y="1004"/>
                  <a:pt x="3206" y="1004"/>
                </a:cubicBezTo>
                <a:lnTo>
                  <a:pt x="3205" y="1004"/>
                </a:lnTo>
                <a:lnTo>
                  <a:pt x="3205" y="1004"/>
                </a:lnTo>
                <a:close/>
                <a:moveTo>
                  <a:pt x="3195" y="1003"/>
                </a:moveTo>
                <a:cubicBezTo>
                  <a:pt x="3195" y="1004"/>
                  <a:pt x="3194" y="1005"/>
                  <a:pt x="3194" y="1006"/>
                </a:cubicBezTo>
                <a:cubicBezTo>
                  <a:pt x="3195" y="1006"/>
                  <a:pt x="3197" y="1006"/>
                  <a:pt x="3197" y="1004"/>
                </a:cubicBezTo>
                <a:cubicBezTo>
                  <a:pt x="3196" y="1004"/>
                  <a:pt x="3195" y="1004"/>
                  <a:pt x="3195" y="1004"/>
                </a:cubicBezTo>
                <a:lnTo>
                  <a:pt x="3195" y="1003"/>
                </a:lnTo>
                <a:close/>
                <a:moveTo>
                  <a:pt x="3230" y="1003"/>
                </a:moveTo>
                <a:cubicBezTo>
                  <a:pt x="3229" y="1003"/>
                  <a:pt x="3228" y="1003"/>
                  <a:pt x="3227" y="1004"/>
                </a:cubicBezTo>
                <a:cubicBezTo>
                  <a:pt x="3228" y="1009"/>
                  <a:pt x="3230" y="1006"/>
                  <a:pt x="3233" y="1009"/>
                </a:cubicBezTo>
                <a:lnTo>
                  <a:pt x="3233" y="1009"/>
                </a:lnTo>
                <a:cubicBezTo>
                  <a:pt x="3236" y="1006"/>
                  <a:pt x="3233" y="1003"/>
                  <a:pt x="3230" y="1003"/>
                </a:cubicBezTo>
                <a:close/>
                <a:moveTo>
                  <a:pt x="3212" y="1003"/>
                </a:moveTo>
                <a:lnTo>
                  <a:pt x="3212" y="1003"/>
                </a:lnTo>
                <a:lnTo>
                  <a:pt x="3212" y="1003"/>
                </a:lnTo>
                <a:lnTo>
                  <a:pt x="3212" y="1004"/>
                </a:lnTo>
                <a:cubicBezTo>
                  <a:pt x="3212" y="1005"/>
                  <a:pt x="3211" y="1006"/>
                  <a:pt x="3211" y="1007"/>
                </a:cubicBezTo>
                <a:cubicBezTo>
                  <a:pt x="3214" y="1009"/>
                  <a:pt x="3214" y="1004"/>
                  <a:pt x="3213" y="1003"/>
                </a:cubicBezTo>
                <a:lnTo>
                  <a:pt x="3212" y="1003"/>
                </a:lnTo>
                <a:lnTo>
                  <a:pt x="3212" y="1003"/>
                </a:lnTo>
                <a:close/>
                <a:moveTo>
                  <a:pt x="3318" y="1002"/>
                </a:moveTo>
                <a:cubicBezTo>
                  <a:pt x="3319" y="1007"/>
                  <a:pt x="3320" y="1011"/>
                  <a:pt x="3325" y="1012"/>
                </a:cubicBezTo>
                <a:cubicBezTo>
                  <a:pt x="3324" y="1007"/>
                  <a:pt x="3322" y="1003"/>
                  <a:pt x="3318" y="1002"/>
                </a:cubicBezTo>
                <a:close/>
                <a:moveTo>
                  <a:pt x="3306" y="1002"/>
                </a:moveTo>
                <a:cubicBezTo>
                  <a:pt x="3309" y="1008"/>
                  <a:pt x="3301" y="1007"/>
                  <a:pt x="3303" y="1015"/>
                </a:cubicBezTo>
                <a:cubicBezTo>
                  <a:pt x="3304" y="1015"/>
                  <a:pt x="3306" y="1015"/>
                  <a:pt x="3307" y="1015"/>
                </a:cubicBezTo>
                <a:cubicBezTo>
                  <a:pt x="3307" y="1012"/>
                  <a:pt x="3305" y="1012"/>
                  <a:pt x="3308" y="1012"/>
                </a:cubicBezTo>
                <a:lnTo>
                  <a:pt x="3308" y="1012"/>
                </a:lnTo>
                <a:lnTo>
                  <a:pt x="3308" y="1012"/>
                </a:lnTo>
                <a:lnTo>
                  <a:pt x="3309" y="1012"/>
                </a:lnTo>
                <a:lnTo>
                  <a:pt x="3308" y="1012"/>
                </a:lnTo>
                <a:lnTo>
                  <a:pt x="3308" y="1009"/>
                </a:lnTo>
                <a:cubicBezTo>
                  <a:pt x="3308" y="1005"/>
                  <a:pt x="3309" y="1002"/>
                  <a:pt x="3306" y="1002"/>
                </a:cubicBezTo>
                <a:close/>
                <a:moveTo>
                  <a:pt x="3264" y="999"/>
                </a:moveTo>
                <a:lnTo>
                  <a:pt x="3264" y="1000"/>
                </a:lnTo>
                <a:lnTo>
                  <a:pt x="3264" y="1000"/>
                </a:lnTo>
                <a:lnTo>
                  <a:pt x="3264" y="1002"/>
                </a:lnTo>
                <a:cubicBezTo>
                  <a:pt x="3263" y="1008"/>
                  <a:pt x="3257" y="1012"/>
                  <a:pt x="3257" y="1017"/>
                </a:cubicBezTo>
                <a:cubicBezTo>
                  <a:pt x="3262" y="1017"/>
                  <a:pt x="3260" y="1011"/>
                  <a:pt x="3264" y="1011"/>
                </a:cubicBezTo>
                <a:cubicBezTo>
                  <a:pt x="3265" y="1013"/>
                  <a:pt x="3266" y="1016"/>
                  <a:pt x="3268" y="1017"/>
                </a:cubicBezTo>
                <a:cubicBezTo>
                  <a:pt x="3269" y="1014"/>
                  <a:pt x="3267" y="1011"/>
                  <a:pt x="3272" y="1011"/>
                </a:cubicBezTo>
                <a:cubicBezTo>
                  <a:pt x="3271" y="1008"/>
                  <a:pt x="3271" y="1005"/>
                  <a:pt x="3272" y="1002"/>
                </a:cubicBezTo>
                <a:cubicBezTo>
                  <a:pt x="3270" y="1000"/>
                  <a:pt x="3268" y="1001"/>
                  <a:pt x="3266" y="1001"/>
                </a:cubicBezTo>
                <a:lnTo>
                  <a:pt x="3264" y="1000"/>
                </a:lnTo>
                <a:lnTo>
                  <a:pt x="3264" y="999"/>
                </a:lnTo>
                <a:close/>
                <a:moveTo>
                  <a:pt x="3391" y="999"/>
                </a:moveTo>
                <a:cubicBezTo>
                  <a:pt x="3386" y="999"/>
                  <a:pt x="3389" y="1006"/>
                  <a:pt x="3383" y="1005"/>
                </a:cubicBezTo>
                <a:cubicBezTo>
                  <a:pt x="3382" y="1003"/>
                  <a:pt x="3383" y="999"/>
                  <a:pt x="3380" y="1000"/>
                </a:cubicBezTo>
                <a:cubicBezTo>
                  <a:pt x="3380" y="1001"/>
                  <a:pt x="3382" y="1008"/>
                  <a:pt x="3376" y="1006"/>
                </a:cubicBezTo>
                <a:cubicBezTo>
                  <a:pt x="3376" y="1015"/>
                  <a:pt x="3384" y="1023"/>
                  <a:pt x="3386" y="1013"/>
                </a:cubicBezTo>
                <a:cubicBezTo>
                  <a:pt x="3384" y="1012"/>
                  <a:pt x="3380" y="1014"/>
                  <a:pt x="3380" y="1009"/>
                </a:cubicBezTo>
                <a:cubicBezTo>
                  <a:pt x="3384" y="1009"/>
                  <a:pt x="3383" y="1008"/>
                  <a:pt x="3386" y="1009"/>
                </a:cubicBezTo>
                <a:lnTo>
                  <a:pt x="3386" y="1009"/>
                </a:lnTo>
                <a:cubicBezTo>
                  <a:pt x="3386" y="1004"/>
                  <a:pt x="3395" y="1005"/>
                  <a:pt x="3391" y="999"/>
                </a:cubicBezTo>
                <a:close/>
                <a:moveTo>
                  <a:pt x="3241" y="998"/>
                </a:moveTo>
                <a:cubicBezTo>
                  <a:pt x="3241" y="1000"/>
                  <a:pt x="3239" y="1000"/>
                  <a:pt x="3239" y="1002"/>
                </a:cubicBezTo>
                <a:lnTo>
                  <a:pt x="3239" y="1002"/>
                </a:lnTo>
                <a:cubicBezTo>
                  <a:pt x="3243" y="1003"/>
                  <a:pt x="3245" y="1001"/>
                  <a:pt x="3249" y="1002"/>
                </a:cubicBezTo>
                <a:cubicBezTo>
                  <a:pt x="3249" y="998"/>
                  <a:pt x="3242" y="1002"/>
                  <a:pt x="3241" y="998"/>
                </a:cubicBezTo>
                <a:close/>
                <a:moveTo>
                  <a:pt x="3309" y="997"/>
                </a:moveTo>
                <a:lnTo>
                  <a:pt x="3309" y="997"/>
                </a:lnTo>
                <a:lnTo>
                  <a:pt x="3309" y="997"/>
                </a:lnTo>
                <a:lnTo>
                  <a:pt x="3309" y="999"/>
                </a:lnTo>
                <a:cubicBezTo>
                  <a:pt x="3309" y="1000"/>
                  <a:pt x="3310" y="1001"/>
                  <a:pt x="3311" y="1001"/>
                </a:cubicBezTo>
                <a:cubicBezTo>
                  <a:pt x="3311" y="1001"/>
                  <a:pt x="3312" y="1000"/>
                  <a:pt x="3311" y="999"/>
                </a:cubicBezTo>
                <a:cubicBezTo>
                  <a:pt x="3311" y="998"/>
                  <a:pt x="3310" y="997"/>
                  <a:pt x="3310" y="997"/>
                </a:cubicBezTo>
                <a:lnTo>
                  <a:pt x="3309" y="997"/>
                </a:lnTo>
                <a:lnTo>
                  <a:pt x="3309" y="997"/>
                </a:lnTo>
                <a:close/>
                <a:moveTo>
                  <a:pt x="3418" y="995"/>
                </a:moveTo>
                <a:cubicBezTo>
                  <a:pt x="3418" y="996"/>
                  <a:pt x="3418" y="996"/>
                  <a:pt x="3418" y="996"/>
                </a:cubicBezTo>
                <a:lnTo>
                  <a:pt x="3418" y="996"/>
                </a:lnTo>
                <a:lnTo>
                  <a:pt x="3418" y="995"/>
                </a:lnTo>
                <a:close/>
                <a:moveTo>
                  <a:pt x="3199" y="994"/>
                </a:moveTo>
                <a:lnTo>
                  <a:pt x="3199" y="995"/>
                </a:lnTo>
                <a:lnTo>
                  <a:pt x="3199" y="995"/>
                </a:lnTo>
                <a:lnTo>
                  <a:pt x="3199" y="997"/>
                </a:lnTo>
                <a:cubicBezTo>
                  <a:pt x="3199" y="998"/>
                  <a:pt x="3199" y="999"/>
                  <a:pt x="3200" y="999"/>
                </a:cubicBezTo>
                <a:cubicBezTo>
                  <a:pt x="3199" y="997"/>
                  <a:pt x="3202" y="995"/>
                  <a:pt x="3200" y="995"/>
                </a:cubicBezTo>
                <a:lnTo>
                  <a:pt x="3199" y="995"/>
                </a:lnTo>
                <a:lnTo>
                  <a:pt x="3199" y="994"/>
                </a:lnTo>
                <a:close/>
                <a:moveTo>
                  <a:pt x="3379" y="994"/>
                </a:moveTo>
                <a:cubicBezTo>
                  <a:pt x="3375" y="999"/>
                  <a:pt x="3385" y="995"/>
                  <a:pt x="3379" y="994"/>
                </a:cubicBezTo>
                <a:close/>
                <a:moveTo>
                  <a:pt x="3292" y="993"/>
                </a:moveTo>
                <a:cubicBezTo>
                  <a:pt x="3288" y="994"/>
                  <a:pt x="3287" y="997"/>
                  <a:pt x="3284" y="998"/>
                </a:cubicBezTo>
                <a:cubicBezTo>
                  <a:pt x="3284" y="1003"/>
                  <a:pt x="3284" y="1008"/>
                  <a:pt x="3287" y="1010"/>
                </a:cubicBezTo>
                <a:cubicBezTo>
                  <a:pt x="3289" y="1004"/>
                  <a:pt x="3286" y="1000"/>
                  <a:pt x="3290" y="996"/>
                </a:cubicBezTo>
                <a:cubicBezTo>
                  <a:pt x="3290" y="998"/>
                  <a:pt x="3290" y="1000"/>
                  <a:pt x="3293" y="1000"/>
                </a:cubicBezTo>
                <a:cubicBezTo>
                  <a:pt x="3294" y="996"/>
                  <a:pt x="3292" y="996"/>
                  <a:pt x="3292" y="993"/>
                </a:cubicBezTo>
                <a:close/>
                <a:moveTo>
                  <a:pt x="3235" y="992"/>
                </a:moveTo>
                <a:cubicBezTo>
                  <a:pt x="3233" y="995"/>
                  <a:pt x="3232" y="998"/>
                  <a:pt x="3231" y="1002"/>
                </a:cubicBezTo>
                <a:cubicBezTo>
                  <a:pt x="3238" y="1001"/>
                  <a:pt x="3235" y="997"/>
                  <a:pt x="3240" y="996"/>
                </a:cubicBezTo>
                <a:lnTo>
                  <a:pt x="3240" y="996"/>
                </a:lnTo>
                <a:cubicBezTo>
                  <a:pt x="3238" y="994"/>
                  <a:pt x="3237" y="993"/>
                  <a:pt x="3235" y="992"/>
                </a:cubicBezTo>
                <a:close/>
                <a:moveTo>
                  <a:pt x="3181" y="991"/>
                </a:moveTo>
                <a:cubicBezTo>
                  <a:pt x="3181" y="991"/>
                  <a:pt x="3181" y="991"/>
                  <a:pt x="3181" y="991"/>
                </a:cubicBezTo>
                <a:lnTo>
                  <a:pt x="3180" y="992"/>
                </a:lnTo>
                <a:lnTo>
                  <a:pt x="3180" y="992"/>
                </a:lnTo>
                <a:lnTo>
                  <a:pt x="3180" y="992"/>
                </a:lnTo>
                <a:lnTo>
                  <a:pt x="3180" y="992"/>
                </a:lnTo>
                <a:lnTo>
                  <a:pt x="3180" y="993"/>
                </a:lnTo>
                <a:cubicBezTo>
                  <a:pt x="3180" y="995"/>
                  <a:pt x="3180" y="1000"/>
                  <a:pt x="3181" y="998"/>
                </a:cubicBezTo>
                <a:cubicBezTo>
                  <a:pt x="3181" y="996"/>
                  <a:pt x="3181" y="992"/>
                  <a:pt x="3181" y="991"/>
                </a:cubicBezTo>
                <a:close/>
                <a:moveTo>
                  <a:pt x="3325" y="991"/>
                </a:moveTo>
                <a:cubicBezTo>
                  <a:pt x="3326" y="996"/>
                  <a:pt x="3320" y="1011"/>
                  <a:pt x="3330" y="1007"/>
                </a:cubicBezTo>
                <a:cubicBezTo>
                  <a:pt x="3331" y="1008"/>
                  <a:pt x="3332" y="1009"/>
                  <a:pt x="3331" y="1011"/>
                </a:cubicBezTo>
                <a:cubicBezTo>
                  <a:pt x="3334" y="1011"/>
                  <a:pt x="3334" y="1009"/>
                  <a:pt x="3335" y="1007"/>
                </a:cubicBezTo>
                <a:lnTo>
                  <a:pt x="3336" y="1006"/>
                </a:lnTo>
                <a:lnTo>
                  <a:pt x="3336" y="1006"/>
                </a:lnTo>
                <a:lnTo>
                  <a:pt x="3336" y="1005"/>
                </a:lnTo>
                <a:lnTo>
                  <a:pt x="3336" y="1006"/>
                </a:lnTo>
                <a:lnTo>
                  <a:pt x="3335" y="1005"/>
                </a:lnTo>
                <a:cubicBezTo>
                  <a:pt x="3330" y="1003"/>
                  <a:pt x="3338" y="996"/>
                  <a:pt x="3334" y="991"/>
                </a:cubicBezTo>
                <a:cubicBezTo>
                  <a:pt x="3327" y="992"/>
                  <a:pt x="3329" y="995"/>
                  <a:pt x="3325" y="991"/>
                </a:cubicBezTo>
                <a:close/>
                <a:moveTo>
                  <a:pt x="3352" y="990"/>
                </a:moveTo>
                <a:cubicBezTo>
                  <a:pt x="3352" y="990"/>
                  <a:pt x="3352" y="990"/>
                  <a:pt x="3351" y="990"/>
                </a:cubicBezTo>
                <a:lnTo>
                  <a:pt x="3351" y="990"/>
                </a:lnTo>
                <a:cubicBezTo>
                  <a:pt x="3348" y="994"/>
                  <a:pt x="3353" y="998"/>
                  <a:pt x="3351" y="1002"/>
                </a:cubicBezTo>
                <a:cubicBezTo>
                  <a:pt x="3354" y="1001"/>
                  <a:pt x="3353" y="995"/>
                  <a:pt x="3355" y="993"/>
                </a:cubicBezTo>
                <a:cubicBezTo>
                  <a:pt x="3353" y="993"/>
                  <a:pt x="3354" y="990"/>
                  <a:pt x="3352" y="990"/>
                </a:cubicBezTo>
                <a:close/>
                <a:moveTo>
                  <a:pt x="3306" y="989"/>
                </a:moveTo>
                <a:cubicBezTo>
                  <a:pt x="3302" y="989"/>
                  <a:pt x="3299" y="992"/>
                  <a:pt x="3297" y="995"/>
                </a:cubicBezTo>
                <a:cubicBezTo>
                  <a:pt x="3298" y="997"/>
                  <a:pt x="3299" y="998"/>
                  <a:pt x="3302" y="997"/>
                </a:cubicBezTo>
                <a:cubicBezTo>
                  <a:pt x="3303" y="995"/>
                  <a:pt x="3305" y="994"/>
                  <a:pt x="3306" y="992"/>
                </a:cubicBezTo>
                <a:cubicBezTo>
                  <a:pt x="3305" y="992"/>
                  <a:pt x="3305" y="991"/>
                  <a:pt x="3305" y="990"/>
                </a:cubicBezTo>
                <a:lnTo>
                  <a:pt x="3306" y="989"/>
                </a:lnTo>
                <a:close/>
                <a:moveTo>
                  <a:pt x="3338" y="989"/>
                </a:moveTo>
                <a:cubicBezTo>
                  <a:pt x="3338" y="990"/>
                  <a:pt x="3338" y="992"/>
                  <a:pt x="3339" y="993"/>
                </a:cubicBezTo>
                <a:lnTo>
                  <a:pt x="3340" y="996"/>
                </a:lnTo>
                <a:lnTo>
                  <a:pt x="3340" y="997"/>
                </a:lnTo>
                <a:lnTo>
                  <a:pt x="3341" y="996"/>
                </a:lnTo>
                <a:lnTo>
                  <a:pt x="3340" y="996"/>
                </a:lnTo>
                <a:lnTo>
                  <a:pt x="3340" y="994"/>
                </a:lnTo>
                <a:cubicBezTo>
                  <a:pt x="3340" y="992"/>
                  <a:pt x="3340" y="989"/>
                  <a:pt x="3338" y="989"/>
                </a:cubicBezTo>
                <a:close/>
                <a:moveTo>
                  <a:pt x="3272" y="989"/>
                </a:moveTo>
                <a:cubicBezTo>
                  <a:pt x="3271" y="990"/>
                  <a:pt x="3271" y="992"/>
                  <a:pt x="3272" y="994"/>
                </a:cubicBezTo>
                <a:cubicBezTo>
                  <a:pt x="3275" y="992"/>
                  <a:pt x="3277" y="994"/>
                  <a:pt x="3281" y="994"/>
                </a:cubicBezTo>
                <a:lnTo>
                  <a:pt x="3281" y="994"/>
                </a:lnTo>
                <a:cubicBezTo>
                  <a:pt x="3282" y="990"/>
                  <a:pt x="3280" y="989"/>
                  <a:pt x="3279" y="989"/>
                </a:cubicBezTo>
                <a:cubicBezTo>
                  <a:pt x="3275" y="990"/>
                  <a:pt x="3275" y="994"/>
                  <a:pt x="3272" y="989"/>
                </a:cubicBezTo>
                <a:close/>
                <a:moveTo>
                  <a:pt x="3266" y="988"/>
                </a:moveTo>
                <a:cubicBezTo>
                  <a:pt x="3266" y="988"/>
                  <a:pt x="3265" y="988"/>
                  <a:pt x="3265" y="988"/>
                </a:cubicBezTo>
                <a:cubicBezTo>
                  <a:pt x="3265" y="992"/>
                  <a:pt x="3267" y="993"/>
                  <a:pt x="3265" y="997"/>
                </a:cubicBezTo>
                <a:cubicBezTo>
                  <a:pt x="3268" y="995"/>
                  <a:pt x="3266" y="1000"/>
                  <a:pt x="3269" y="999"/>
                </a:cubicBezTo>
                <a:cubicBezTo>
                  <a:pt x="3269" y="996"/>
                  <a:pt x="3269" y="994"/>
                  <a:pt x="3270" y="992"/>
                </a:cubicBezTo>
                <a:lnTo>
                  <a:pt x="3270" y="992"/>
                </a:lnTo>
                <a:cubicBezTo>
                  <a:pt x="3266" y="993"/>
                  <a:pt x="3268" y="988"/>
                  <a:pt x="3266" y="988"/>
                </a:cubicBezTo>
                <a:close/>
                <a:moveTo>
                  <a:pt x="3232" y="987"/>
                </a:moveTo>
                <a:cubicBezTo>
                  <a:pt x="3232" y="989"/>
                  <a:pt x="3233" y="991"/>
                  <a:pt x="3236" y="991"/>
                </a:cubicBezTo>
                <a:lnTo>
                  <a:pt x="3236" y="991"/>
                </a:lnTo>
                <a:cubicBezTo>
                  <a:pt x="3236" y="988"/>
                  <a:pt x="3235" y="986"/>
                  <a:pt x="3232" y="987"/>
                </a:cubicBezTo>
                <a:close/>
                <a:moveTo>
                  <a:pt x="3406" y="986"/>
                </a:moveTo>
                <a:cubicBezTo>
                  <a:pt x="3403" y="986"/>
                  <a:pt x="3402" y="994"/>
                  <a:pt x="3406" y="993"/>
                </a:cubicBezTo>
                <a:cubicBezTo>
                  <a:pt x="3405" y="991"/>
                  <a:pt x="3405" y="988"/>
                  <a:pt x="3406" y="986"/>
                </a:cubicBezTo>
                <a:close/>
                <a:moveTo>
                  <a:pt x="3310" y="986"/>
                </a:moveTo>
                <a:lnTo>
                  <a:pt x="3309" y="986"/>
                </a:lnTo>
                <a:lnTo>
                  <a:pt x="3310" y="986"/>
                </a:lnTo>
                <a:lnTo>
                  <a:pt x="3309" y="988"/>
                </a:lnTo>
                <a:cubicBezTo>
                  <a:pt x="3310" y="992"/>
                  <a:pt x="3315" y="995"/>
                  <a:pt x="3314" y="1000"/>
                </a:cubicBezTo>
                <a:cubicBezTo>
                  <a:pt x="3316" y="996"/>
                  <a:pt x="3315" y="992"/>
                  <a:pt x="3312" y="989"/>
                </a:cubicBezTo>
                <a:lnTo>
                  <a:pt x="3310" y="986"/>
                </a:lnTo>
                <a:lnTo>
                  <a:pt x="3310" y="986"/>
                </a:lnTo>
                <a:close/>
                <a:moveTo>
                  <a:pt x="3243" y="986"/>
                </a:moveTo>
                <a:cubicBezTo>
                  <a:pt x="3241" y="986"/>
                  <a:pt x="3240" y="987"/>
                  <a:pt x="3240" y="988"/>
                </a:cubicBezTo>
                <a:lnTo>
                  <a:pt x="3240" y="989"/>
                </a:lnTo>
                <a:cubicBezTo>
                  <a:pt x="3240" y="992"/>
                  <a:pt x="3243" y="993"/>
                  <a:pt x="3245" y="994"/>
                </a:cubicBezTo>
                <a:cubicBezTo>
                  <a:pt x="3245" y="990"/>
                  <a:pt x="3250" y="992"/>
                  <a:pt x="3250" y="988"/>
                </a:cubicBezTo>
                <a:cubicBezTo>
                  <a:pt x="3247" y="989"/>
                  <a:pt x="3245" y="990"/>
                  <a:pt x="3245" y="986"/>
                </a:cubicBezTo>
                <a:cubicBezTo>
                  <a:pt x="3244" y="986"/>
                  <a:pt x="3243" y="986"/>
                  <a:pt x="3243" y="986"/>
                </a:cubicBezTo>
                <a:close/>
                <a:moveTo>
                  <a:pt x="3213" y="986"/>
                </a:moveTo>
                <a:cubicBezTo>
                  <a:pt x="3213" y="991"/>
                  <a:pt x="3215" y="994"/>
                  <a:pt x="3215" y="1000"/>
                </a:cubicBezTo>
                <a:cubicBezTo>
                  <a:pt x="3217" y="1002"/>
                  <a:pt x="3217" y="998"/>
                  <a:pt x="3220" y="998"/>
                </a:cubicBezTo>
                <a:lnTo>
                  <a:pt x="3220" y="998"/>
                </a:lnTo>
                <a:cubicBezTo>
                  <a:pt x="3222" y="1005"/>
                  <a:pt x="3220" y="1006"/>
                  <a:pt x="3220" y="1015"/>
                </a:cubicBezTo>
                <a:cubicBezTo>
                  <a:pt x="3228" y="1012"/>
                  <a:pt x="3221" y="997"/>
                  <a:pt x="3225" y="991"/>
                </a:cubicBezTo>
                <a:cubicBezTo>
                  <a:pt x="3226" y="992"/>
                  <a:pt x="3226" y="996"/>
                  <a:pt x="3229" y="996"/>
                </a:cubicBezTo>
                <a:cubicBezTo>
                  <a:pt x="3229" y="991"/>
                  <a:pt x="3227" y="991"/>
                  <a:pt x="3229" y="987"/>
                </a:cubicBezTo>
                <a:cubicBezTo>
                  <a:pt x="3222" y="990"/>
                  <a:pt x="3219" y="987"/>
                  <a:pt x="3213" y="986"/>
                </a:cubicBezTo>
                <a:close/>
                <a:moveTo>
                  <a:pt x="3206" y="985"/>
                </a:moveTo>
                <a:cubicBezTo>
                  <a:pt x="3203" y="988"/>
                  <a:pt x="3204" y="1000"/>
                  <a:pt x="3209" y="1001"/>
                </a:cubicBezTo>
                <a:cubicBezTo>
                  <a:pt x="3212" y="997"/>
                  <a:pt x="3213" y="986"/>
                  <a:pt x="3206" y="986"/>
                </a:cubicBezTo>
                <a:lnTo>
                  <a:pt x="3206" y="985"/>
                </a:lnTo>
                <a:close/>
                <a:moveTo>
                  <a:pt x="3345" y="982"/>
                </a:moveTo>
                <a:cubicBezTo>
                  <a:pt x="3345" y="983"/>
                  <a:pt x="3345" y="985"/>
                  <a:pt x="3346" y="986"/>
                </a:cubicBezTo>
                <a:lnTo>
                  <a:pt x="3346" y="986"/>
                </a:lnTo>
                <a:lnTo>
                  <a:pt x="3346" y="987"/>
                </a:lnTo>
                <a:lnTo>
                  <a:pt x="3346" y="986"/>
                </a:lnTo>
                <a:lnTo>
                  <a:pt x="3346" y="986"/>
                </a:lnTo>
                <a:lnTo>
                  <a:pt x="3347" y="986"/>
                </a:lnTo>
                <a:cubicBezTo>
                  <a:pt x="3347" y="984"/>
                  <a:pt x="3347" y="983"/>
                  <a:pt x="3345" y="982"/>
                </a:cubicBezTo>
                <a:close/>
                <a:moveTo>
                  <a:pt x="3388" y="981"/>
                </a:moveTo>
                <a:cubicBezTo>
                  <a:pt x="3387" y="981"/>
                  <a:pt x="3387" y="981"/>
                  <a:pt x="3386" y="981"/>
                </a:cubicBezTo>
                <a:cubicBezTo>
                  <a:pt x="3386" y="985"/>
                  <a:pt x="3384" y="986"/>
                  <a:pt x="3382" y="983"/>
                </a:cubicBezTo>
                <a:lnTo>
                  <a:pt x="3382" y="983"/>
                </a:lnTo>
                <a:cubicBezTo>
                  <a:pt x="3382" y="988"/>
                  <a:pt x="3384" y="993"/>
                  <a:pt x="3388" y="996"/>
                </a:cubicBezTo>
                <a:cubicBezTo>
                  <a:pt x="3387" y="994"/>
                  <a:pt x="3386" y="987"/>
                  <a:pt x="3392" y="986"/>
                </a:cubicBezTo>
                <a:cubicBezTo>
                  <a:pt x="3389" y="985"/>
                  <a:pt x="3390" y="981"/>
                  <a:pt x="3388" y="981"/>
                </a:cubicBezTo>
                <a:close/>
                <a:moveTo>
                  <a:pt x="3214" y="980"/>
                </a:moveTo>
                <a:cubicBezTo>
                  <a:pt x="3213" y="980"/>
                  <a:pt x="3215" y="984"/>
                  <a:pt x="3216" y="981"/>
                </a:cubicBezTo>
                <a:cubicBezTo>
                  <a:pt x="3215" y="980"/>
                  <a:pt x="3215" y="980"/>
                  <a:pt x="3214" y="980"/>
                </a:cubicBezTo>
                <a:close/>
                <a:moveTo>
                  <a:pt x="3300" y="979"/>
                </a:moveTo>
                <a:cubicBezTo>
                  <a:pt x="3301" y="982"/>
                  <a:pt x="3299" y="986"/>
                  <a:pt x="3301" y="986"/>
                </a:cubicBezTo>
                <a:lnTo>
                  <a:pt x="3301" y="986"/>
                </a:lnTo>
                <a:cubicBezTo>
                  <a:pt x="3301" y="985"/>
                  <a:pt x="3304" y="979"/>
                  <a:pt x="3300" y="979"/>
                </a:cubicBezTo>
                <a:close/>
                <a:moveTo>
                  <a:pt x="3225" y="979"/>
                </a:moveTo>
                <a:cubicBezTo>
                  <a:pt x="3225" y="981"/>
                  <a:pt x="3223" y="980"/>
                  <a:pt x="3223" y="983"/>
                </a:cubicBezTo>
                <a:cubicBezTo>
                  <a:pt x="3225" y="984"/>
                  <a:pt x="3228" y="980"/>
                  <a:pt x="3225" y="980"/>
                </a:cubicBezTo>
                <a:lnTo>
                  <a:pt x="3225" y="979"/>
                </a:lnTo>
                <a:close/>
                <a:moveTo>
                  <a:pt x="3252" y="978"/>
                </a:moveTo>
                <a:cubicBezTo>
                  <a:pt x="3251" y="986"/>
                  <a:pt x="3251" y="994"/>
                  <a:pt x="3252" y="1002"/>
                </a:cubicBezTo>
                <a:lnTo>
                  <a:pt x="3254" y="1009"/>
                </a:lnTo>
                <a:lnTo>
                  <a:pt x="3254" y="1010"/>
                </a:lnTo>
                <a:lnTo>
                  <a:pt x="3254" y="1010"/>
                </a:lnTo>
                <a:lnTo>
                  <a:pt x="3254" y="1009"/>
                </a:lnTo>
                <a:lnTo>
                  <a:pt x="3254" y="1008"/>
                </a:lnTo>
                <a:cubicBezTo>
                  <a:pt x="3255" y="1004"/>
                  <a:pt x="3261" y="1005"/>
                  <a:pt x="3262" y="1001"/>
                </a:cubicBezTo>
                <a:cubicBezTo>
                  <a:pt x="3259" y="997"/>
                  <a:pt x="3258" y="1002"/>
                  <a:pt x="3256" y="1002"/>
                </a:cubicBezTo>
                <a:cubicBezTo>
                  <a:pt x="3254" y="998"/>
                  <a:pt x="3256" y="998"/>
                  <a:pt x="3257" y="995"/>
                </a:cubicBezTo>
                <a:cubicBezTo>
                  <a:pt x="3252" y="995"/>
                  <a:pt x="3257" y="981"/>
                  <a:pt x="3252" y="978"/>
                </a:cubicBezTo>
                <a:close/>
                <a:moveTo>
                  <a:pt x="3368" y="978"/>
                </a:moveTo>
                <a:cubicBezTo>
                  <a:pt x="3366" y="980"/>
                  <a:pt x="3369" y="981"/>
                  <a:pt x="3368" y="985"/>
                </a:cubicBezTo>
                <a:cubicBezTo>
                  <a:pt x="3361" y="987"/>
                  <a:pt x="3359" y="979"/>
                  <a:pt x="3355" y="984"/>
                </a:cubicBezTo>
                <a:cubicBezTo>
                  <a:pt x="3354" y="982"/>
                  <a:pt x="3355" y="978"/>
                  <a:pt x="3352" y="979"/>
                </a:cubicBezTo>
                <a:cubicBezTo>
                  <a:pt x="3350" y="982"/>
                  <a:pt x="3351" y="985"/>
                  <a:pt x="3352" y="988"/>
                </a:cubicBezTo>
                <a:cubicBezTo>
                  <a:pt x="3358" y="988"/>
                  <a:pt x="3370" y="984"/>
                  <a:pt x="3369" y="998"/>
                </a:cubicBezTo>
                <a:cubicBezTo>
                  <a:pt x="3373" y="997"/>
                  <a:pt x="3372" y="989"/>
                  <a:pt x="3375" y="989"/>
                </a:cubicBezTo>
                <a:lnTo>
                  <a:pt x="3376" y="989"/>
                </a:lnTo>
                <a:lnTo>
                  <a:pt x="3376" y="989"/>
                </a:lnTo>
                <a:lnTo>
                  <a:pt x="3376" y="989"/>
                </a:lnTo>
                <a:lnTo>
                  <a:pt x="3376" y="989"/>
                </a:lnTo>
                <a:lnTo>
                  <a:pt x="3376" y="987"/>
                </a:lnTo>
                <a:cubicBezTo>
                  <a:pt x="3375" y="982"/>
                  <a:pt x="3370" y="982"/>
                  <a:pt x="3368" y="978"/>
                </a:cubicBezTo>
                <a:close/>
                <a:moveTo>
                  <a:pt x="3256" y="977"/>
                </a:moveTo>
                <a:lnTo>
                  <a:pt x="3255" y="977"/>
                </a:lnTo>
                <a:lnTo>
                  <a:pt x="3256" y="977"/>
                </a:lnTo>
                <a:lnTo>
                  <a:pt x="3255" y="979"/>
                </a:lnTo>
                <a:cubicBezTo>
                  <a:pt x="3255" y="980"/>
                  <a:pt x="3256" y="981"/>
                  <a:pt x="3258" y="981"/>
                </a:cubicBezTo>
                <a:cubicBezTo>
                  <a:pt x="3258" y="980"/>
                  <a:pt x="3257" y="978"/>
                  <a:pt x="3257" y="978"/>
                </a:cubicBezTo>
                <a:lnTo>
                  <a:pt x="3256" y="977"/>
                </a:lnTo>
                <a:lnTo>
                  <a:pt x="3256" y="977"/>
                </a:lnTo>
                <a:close/>
                <a:moveTo>
                  <a:pt x="3204" y="977"/>
                </a:moveTo>
                <a:lnTo>
                  <a:pt x="3204" y="977"/>
                </a:lnTo>
                <a:lnTo>
                  <a:pt x="3204" y="977"/>
                </a:lnTo>
                <a:lnTo>
                  <a:pt x="3204" y="980"/>
                </a:lnTo>
                <a:cubicBezTo>
                  <a:pt x="3204" y="982"/>
                  <a:pt x="3206" y="983"/>
                  <a:pt x="3208" y="984"/>
                </a:cubicBezTo>
                <a:cubicBezTo>
                  <a:pt x="3209" y="982"/>
                  <a:pt x="3209" y="981"/>
                  <a:pt x="3209" y="980"/>
                </a:cubicBezTo>
                <a:cubicBezTo>
                  <a:pt x="3208" y="978"/>
                  <a:pt x="3207" y="977"/>
                  <a:pt x="3206" y="977"/>
                </a:cubicBezTo>
                <a:lnTo>
                  <a:pt x="3204" y="977"/>
                </a:lnTo>
                <a:lnTo>
                  <a:pt x="3204" y="977"/>
                </a:lnTo>
                <a:close/>
                <a:moveTo>
                  <a:pt x="3326" y="977"/>
                </a:moveTo>
                <a:lnTo>
                  <a:pt x="3326" y="977"/>
                </a:lnTo>
                <a:lnTo>
                  <a:pt x="3325" y="977"/>
                </a:lnTo>
                <a:cubicBezTo>
                  <a:pt x="3324" y="977"/>
                  <a:pt x="3324" y="977"/>
                  <a:pt x="3323" y="977"/>
                </a:cubicBezTo>
                <a:cubicBezTo>
                  <a:pt x="3323" y="980"/>
                  <a:pt x="3324" y="981"/>
                  <a:pt x="3326" y="981"/>
                </a:cubicBezTo>
                <a:lnTo>
                  <a:pt x="3326" y="977"/>
                </a:lnTo>
                <a:lnTo>
                  <a:pt x="3326" y="977"/>
                </a:lnTo>
                <a:lnTo>
                  <a:pt x="3326" y="977"/>
                </a:lnTo>
                <a:close/>
                <a:moveTo>
                  <a:pt x="3313" y="975"/>
                </a:moveTo>
                <a:cubicBezTo>
                  <a:pt x="3313" y="978"/>
                  <a:pt x="3313" y="982"/>
                  <a:pt x="3312" y="985"/>
                </a:cubicBezTo>
                <a:cubicBezTo>
                  <a:pt x="3314" y="985"/>
                  <a:pt x="3319" y="989"/>
                  <a:pt x="3320" y="985"/>
                </a:cubicBezTo>
                <a:lnTo>
                  <a:pt x="3321" y="986"/>
                </a:lnTo>
                <a:cubicBezTo>
                  <a:pt x="3318" y="982"/>
                  <a:pt x="3320" y="974"/>
                  <a:pt x="3313" y="975"/>
                </a:cubicBezTo>
                <a:close/>
                <a:moveTo>
                  <a:pt x="3248" y="974"/>
                </a:moveTo>
                <a:cubicBezTo>
                  <a:pt x="3248" y="974"/>
                  <a:pt x="3248" y="974"/>
                  <a:pt x="3247" y="974"/>
                </a:cubicBezTo>
                <a:lnTo>
                  <a:pt x="3247" y="977"/>
                </a:lnTo>
                <a:lnTo>
                  <a:pt x="3248" y="977"/>
                </a:lnTo>
                <a:cubicBezTo>
                  <a:pt x="3250" y="979"/>
                  <a:pt x="3250" y="974"/>
                  <a:pt x="3248" y="974"/>
                </a:cubicBezTo>
                <a:close/>
                <a:moveTo>
                  <a:pt x="3382" y="973"/>
                </a:moveTo>
                <a:cubicBezTo>
                  <a:pt x="3382" y="973"/>
                  <a:pt x="3382" y="973"/>
                  <a:pt x="3382" y="974"/>
                </a:cubicBezTo>
                <a:lnTo>
                  <a:pt x="3381" y="975"/>
                </a:lnTo>
                <a:cubicBezTo>
                  <a:pt x="3382" y="975"/>
                  <a:pt x="3384" y="980"/>
                  <a:pt x="3386" y="976"/>
                </a:cubicBezTo>
                <a:cubicBezTo>
                  <a:pt x="3384" y="976"/>
                  <a:pt x="3383" y="974"/>
                  <a:pt x="3382" y="973"/>
                </a:cubicBezTo>
                <a:close/>
                <a:moveTo>
                  <a:pt x="3371" y="972"/>
                </a:moveTo>
                <a:lnTo>
                  <a:pt x="3371" y="973"/>
                </a:lnTo>
                <a:cubicBezTo>
                  <a:pt x="3369" y="976"/>
                  <a:pt x="3374" y="977"/>
                  <a:pt x="3375" y="980"/>
                </a:cubicBezTo>
                <a:cubicBezTo>
                  <a:pt x="3374" y="976"/>
                  <a:pt x="3375" y="972"/>
                  <a:pt x="3371" y="972"/>
                </a:cubicBezTo>
                <a:close/>
                <a:moveTo>
                  <a:pt x="3214" y="972"/>
                </a:moveTo>
                <a:lnTo>
                  <a:pt x="3214" y="972"/>
                </a:lnTo>
                <a:lnTo>
                  <a:pt x="3214" y="972"/>
                </a:lnTo>
                <a:lnTo>
                  <a:pt x="3215" y="974"/>
                </a:lnTo>
                <a:cubicBezTo>
                  <a:pt x="3216" y="975"/>
                  <a:pt x="3217" y="976"/>
                  <a:pt x="3219" y="977"/>
                </a:cubicBezTo>
                <a:cubicBezTo>
                  <a:pt x="3219" y="975"/>
                  <a:pt x="3218" y="974"/>
                  <a:pt x="3218" y="972"/>
                </a:cubicBezTo>
                <a:lnTo>
                  <a:pt x="3214" y="972"/>
                </a:lnTo>
                <a:lnTo>
                  <a:pt x="3214" y="972"/>
                </a:lnTo>
                <a:close/>
                <a:moveTo>
                  <a:pt x="3399" y="972"/>
                </a:moveTo>
                <a:cubicBezTo>
                  <a:pt x="3399" y="971"/>
                  <a:pt x="3399" y="972"/>
                  <a:pt x="3399" y="972"/>
                </a:cubicBezTo>
                <a:lnTo>
                  <a:pt x="3399" y="972"/>
                </a:lnTo>
                <a:lnTo>
                  <a:pt x="3399" y="972"/>
                </a:lnTo>
                <a:cubicBezTo>
                  <a:pt x="3396" y="970"/>
                  <a:pt x="3396" y="976"/>
                  <a:pt x="3398" y="975"/>
                </a:cubicBezTo>
                <a:cubicBezTo>
                  <a:pt x="3398" y="975"/>
                  <a:pt x="3398" y="974"/>
                  <a:pt x="3399" y="973"/>
                </a:cubicBezTo>
                <a:lnTo>
                  <a:pt x="3399" y="972"/>
                </a:lnTo>
                <a:lnTo>
                  <a:pt x="3399" y="972"/>
                </a:lnTo>
                <a:close/>
                <a:moveTo>
                  <a:pt x="3266" y="971"/>
                </a:moveTo>
                <a:lnTo>
                  <a:pt x="3267" y="971"/>
                </a:lnTo>
                <a:cubicBezTo>
                  <a:pt x="3269" y="978"/>
                  <a:pt x="3262" y="976"/>
                  <a:pt x="3262" y="980"/>
                </a:cubicBezTo>
                <a:cubicBezTo>
                  <a:pt x="3264" y="982"/>
                  <a:pt x="3266" y="984"/>
                  <a:pt x="3267" y="987"/>
                </a:cubicBezTo>
                <a:cubicBezTo>
                  <a:pt x="3270" y="986"/>
                  <a:pt x="3270" y="982"/>
                  <a:pt x="3273" y="982"/>
                </a:cubicBezTo>
                <a:cubicBezTo>
                  <a:pt x="3273" y="986"/>
                  <a:pt x="3277" y="985"/>
                  <a:pt x="3278" y="986"/>
                </a:cubicBezTo>
                <a:cubicBezTo>
                  <a:pt x="3282" y="984"/>
                  <a:pt x="3289" y="985"/>
                  <a:pt x="3294" y="985"/>
                </a:cubicBezTo>
                <a:cubicBezTo>
                  <a:pt x="3294" y="979"/>
                  <a:pt x="3298" y="976"/>
                  <a:pt x="3293" y="974"/>
                </a:cubicBezTo>
                <a:cubicBezTo>
                  <a:pt x="3294" y="979"/>
                  <a:pt x="3289" y="977"/>
                  <a:pt x="3288" y="980"/>
                </a:cubicBezTo>
                <a:lnTo>
                  <a:pt x="3282" y="980"/>
                </a:lnTo>
                <a:cubicBezTo>
                  <a:pt x="3283" y="974"/>
                  <a:pt x="3279" y="978"/>
                  <a:pt x="3276" y="980"/>
                </a:cubicBezTo>
                <a:cubicBezTo>
                  <a:pt x="3274" y="976"/>
                  <a:pt x="3269" y="976"/>
                  <a:pt x="3269" y="971"/>
                </a:cubicBezTo>
                <a:cubicBezTo>
                  <a:pt x="3268" y="971"/>
                  <a:pt x="3267" y="971"/>
                  <a:pt x="3266" y="971"/>
                </a:cubicBezTo>
                <a:close/>
                <a:moveTo>
                  <a:pt x="3349" y="971"/>
                </a:moveTo>
                <a:cubicBezTo>
                  <a:pt x="3349" y="971"/>
                  <a:pt x="3348" y="971"/>
                  <a:pt x="3348" y="971"/>
                </a:cubicBezTo>
                <a:cubicBezTo>
                  <a:pt x="3348" y="972"/>
                  <a:pt x="3347" y="973"/>
                  <a:pt x="3347" y="975"/>
                </a:cubicBezTo>
                <a:lnTo>
                  <a:pt x="3350" y="975"/>
                </a:lnTo>
                <a:lnTo>
                  <a:pt x="3350" y="976"/>
                </a:lnTo>
                <a:lnTo>
                  <a:pt x="3350" y="975"/>
                </a:lnTo>
                <a:lnTo>
                  <a:pt x="3350" y="975"/>
                </a:lnTo>
                <a:lnTo>
                  <a:pt x="3350" y="974"/>
                </a:lnTo>
                <a:cubicBezTo>
                  <a:pt x="3350" y="973"/>
                  <a:pt x="3350" y="971"/>
                  <a:pt x="3349" y="971"/>
                </a:cubicBezTo>
                <a:close/>
                <a:moveTo>
                  <a:pt x="3250" y="969"/>
                </a:moveTo>
                <a:cubicBezTo>
                  <a:pt x="3249" y="969"/>
                  <a:pt x="3248" y="969"/>
                  <a:pt x="3248" y="971"/>
                </a:cubicBezTo>
                <a:lnTo>
                  <a:pt x="3248" y="971"/>
                </a:lnTo>
                <a:cubicBezTo>
                  <a:pt x="3252" y="969"/>
                  <a:pt x="3251" y="972"/>
                  <a:pt x="3252" y="973"/>
                </a:cubicBezTo>
                <a:cubicBezTo>
                  <a:pt x="3252" y="971"/>
                  <a:pt x="3251" y="969"/>
                  <a:pt x="3250" y="969"/>
                </a:cubicBezTo>
                <a:close/>
                <a:moveTo>
                  <a:pt x="3358" y="969"/>
                </a:moveTo>
                <a:lnTo>
                  <a:pt x="3358" y="971"/>
                </a:lnTo>
                <a:cubicBezTo>
                  <a:pt x="3358" y="971"/>
                  <a:pt x="3359" y="971"/>
                  <a:pt x="3360" y="971"/>
                </a:cubicBezTo>
                <a:lnTo>
                  <a:pt x="3360" y="969"/>
                </a:lnTo>
                <a:lnTo>
                  <a:pt x="3360" y="969"/>
                </a:lnTo>
                <a:cubicBezTo>
                  <a:pt x="3359" y="969"/>
                  <a:pt x="3358" y="969"/>
                  <a:pt x="3358" y="969"/>
                </a:cubicBezTo>
                <a:close/>
                <a:moveTo>
                  <a:pt x="3241" y="967"/>
                </a:moveTo>
                <a:cubicBezTo>
                  <a:pt x="3238" y="967"/>
                  <a:pt x="3234" y="968"/>
                  <a:pt x="3234" y="971"/>
                </a:cubicBezTo>
                <a:cubicBezTo>
                  <a:pt x="3236" y="972"/>
                  <a:pt x="3239" y="968"/>
                  <a:pt x="3240" y="971"/>
                </a:cubicBezTo>
                <a:cubicBezTo>
                  <a:pt x="3237" y="978"/>
                  <a:pt x="3231" y="970"/>
                  <a:pt x="3228" y="975"/>
                </a:cubicBezTo>
                <a:cubicBezTo>
                  <a:pt x="3230" y="978"/>
                  <a:pt x="3234" y="976"/>
                  <a:pt x="3234" y="977"/>
                </a:cubicBezTo>
                <a:cubicBezTo>
                  <a:pt x="3235" y="980"/>
                  <a:pt x="3233" y="980"/>
                  <a:pt x="3232" y="980"/>
                </a:cubicBezTo>
                <a:lnTo>
                  <a:pt x="3232" y="981"/>
                </a:lnTo>
                <a:lnTo>
                  <a:pt x="3232" y="981"/>
                </a:lnTo>
                <a:lnTo>
                  <a:pt x="3231" y="982"/>
                </a:lnTo>
                <a:lnTo>
                  <a:pt x="3232" y="981"/>
                </a:lnTo>
                <a:lnTo>
                  <a:pt x="3232" y="983"/>
                </a:lnTo>
                <a:cubicBezTo>
                  <a:pt x="3235" y="985"/>
                  <a:pt x="3240" y="984"/>
                  <a:pt x="3242" y="983"/>
                </a:cubicBezTo>
                <a:cubicBezTo>
                  <a:pt x="3242" y="979"/>
                  <a:pt x="3239" y="979"/>
                  <a:pt x="3237" y="976"/>
                </a:cubicBezTo>
                <a:cubicBezTo>
                  <a:pt x="3240" y="974"/>
                  <a:pt x="3242" y="971"/>
                  <a:pt x="3244" y="968"/>
                </a:cubicBezTo>
                <a:cubicBezTo>
                  <a:pt x="3243" y="967"/>
                  <a:pt x="3242" y="967"/>
                  <a:pt x="3241" y="967"/>
                </a:cubicBezTo>
                <a:close/>
                <a:moveTo>
                  <a:pt x="3332" y="966"/>
                </a:moveTo>
                <a:cubicBezTo>
                  <a:pt x="3332" y="966"/>
                  <a:pt x="3331" y="966"/>
                  <a:pt x="3330" y="967"/>
                </a:cubicBezTo>
                <a:cubicBezTo>
                  <a:pt x="3333" y="971"/>
                  <a:pt x="3333" y="977"/>
                  <a:pt x="3331" y="982"/>
                </a:cubicBezTo>
                <a:cubicBezTo>
                  <a:pt x="3327" y="981"/>
                  <a:pt x="3326" y="984"/>
                  <a:pt x="3326" y="986"/>
                </a:cubicBezTo>
                <a:cubicBezTo>
                  <a:pt x="3328" y="986"/>
                  <a:pt x="3328" y="989"/>
                  <a:pt x="3329" y="990"/>
                </a:cubicBezTo>
                <a:cubicBezTo>
                  <a:pt x="3331" y="986"/>
                  <a:pt x="3336" y="985"/>
                  <a:pt x="3340" y="988"/>
                </a:cubicBezTo>
                <a:cubicBezTo>
                  <a:pt x="3339" y="983"/>
                  <a:pt x="3344" y="985"/>
                  <a:pt x="3344" y="980"/>
                </a:cubicBezTo>
                <a:cubicBezTo>
                  <a:pt x="3343" y="978"/>
                  <a:pt x="3342" y="977"/>
                  <a:pt x="3338" y="977"/>
                </a:cubicBezTo>
                <a:cubicBezTo>
                  <a:pt x="3338" y="980"/>
                  <a:pt x="3340" y="984"/>
                  <a:pt x="3338" y="985"/>
                </a:cubicBezTo>
                <a:cubicBezTo>
                  <a:pt x="3338" y="981"/>
                  <a:pt x="3335" y="981"/>
                  <a:pt x="3335" y="978"/>
                </a:cubicBezTo>
                <a:cubicBezTo>
                  <a:pt x="3337" y="976"/>
                  <a:pt x="3339" y="973"/>
                  <a:pt x="3341" y="975"/>
                </a:cubicBezTo>
                <a:lnTo>
                  <a:pt x="3342" y="976"/>
                </a:lnTo>
                <a:lnTo>
                  <a:pt x="3342" y="976"/>
                </a:lnTo>
                <a:lnTo>
                  <a:pt x="3342" y="976"/>
                </a:lnTo>
                <a:lnTo>
                  <a:pt x="3342" y="976"/>
                </a:lnTo>
                <a:lnTo>
                  <a:pt x="3342" y="974"/>
                </a:lnTo>
                <a:cubicBezTo>
                  <a:pt x="3342" y="971"/>
                  <a:pt x="3339" y="970"/>
                  <a:pt x="3339" y="967"/>
                </a:cubicBezTo>
                <a:cubicBezTo>
                  <a:pt x="3336" y="967"/>
                  <a:pt x="3334" y="966"/>
                  <a:pt x="3332" y="966"/>
                </a:cubicBezTo>
                <a:close/>
                <a:moveTo>
                  <a:pt x="3403" y="965"/>
                </a:moveTo>
                <a:lnTo>
                  <a:pt x="3403" y="967"/>
                </a:lnTo>
                <a:lnTo>
                  <a:pt x="3403" y="967"/>
                </a:lnTo>
                <a:cubicBezTo>
                  <a:pt x="3404" y="967"/>
                  <a:pt x="3404" y="968"/>
                  <a:pt x="3405" y="968"/>
                </a:cubicBezTo>
                <a:cubicBezTo>
                  <a:pt x="3405" y="967"/>
                  <a:pt x="3405" y="966"/>
                  <a:pt x="3406" y="965"/>
                </a:cubicBezTo>
                <a:lnTo>
                  <a:pt x="3403" y="965"/>
                </a:lnTo>
                <a:close/>
                <a:moveTo>
                  <a:pt x="3319" y="963"/>
                </a:moveTo>
                <a:cubicBezTo>
                  <a:pt x="3319" y="964"/>
                  <a:pt x="3315" y="966"/>
                  <a:pt x="3318" y="967"/>
                </a:cubicBezTo>
                <a:lnTo>
                  <a:pt x="3318" y="967"/>
                </a:lnTo>
                <a:cubicBezTo>
                  <a:pt x="3318" y="967"/>
                  <a:pt x="3322" y="964"/>
                  <a:pt x="3319" y="963"/>
                </a:cubicBezTo>
                <a:close/>
                <a:moveTo>
                  <a:pt x="3232" y="963"/>
                </a:moveTo>
                <a:lnTo>
                  <a:pt x="3232" y="963"/>
                </a:lnTo>
                <a:lnTo>
                  <a:pt x="3232" y="963"/>
                </a:lnTo>
                <a:lnTo>
                  <a:pt x="3232" y="964"/>
                </a:lnTo>
                <a:cubicBezTo>
                  <a:pt x="3232" y="966"/>
                  <a:pt x="3228" y="968"/>
                  <a:pt x="3231" y="970"/>
                </a:cubicBezTo>
                <a:cubicBezTo>
                  <a:pt x="3232" y="969"/>
                  <a:pt x="3236" y="965"/>
                  <a:pt x="3233" y="963"/>
                </a:cubicBezTo>
                <a:lnTo>
                  <a:pt x="3232" y="963"/>
                </a:lnTo>
                <a:lnTo>
                  <a:pt x="3232" y="963"/>
                </a:lnTo>
                <a:close/>
                <a:moveTo>
                  <a:pt x="3409" y="963"/>
                </a:moveTo>
                <a:lnTo>
                  <a:pt x="3409" y="963"/>
                </a:lnTo>
                <a:lnTo>
                  <a:pt x="3409" y="963"/>
                </a:lnTo>
                <a:lnTo>
                  <a:pt x="3409" y="963"/>
                </a:lnTo>
                <a:close/>
                <a:moveTo>
                  <a:pt x="3401" y="962"/>
                </a:moveTo>
                <a:lnTo>
                  <a:pt x="3401" y="962"/>
                </a:lnTo>
                <a:cubicBezTo>
                  <a:pt x="3399" y="963"/>
                  <a:pt x="3396" y="963"/>
                  <a:pt x="3397" y="965"/>
                </a:cubicBezTo>
                <a:cubicBezTo>
                  <a:pt x="3399" y="965"/>
                  <a:pt x="3401" y="965"/>
                  <a:pt x="3401" y="962"/>
                </a:cubicBezTo>
                <a:close/>
                <a:moveTo>
                  <a:pt x="3307" y="961"/>
                </a:moveTo>
                <a:cubicBezTo>
                  <a:pt x="3306" y="963"/>
                  <a:pt x="3302" y="969"/>
                  <a:pt x="3307" y="969"/>
                </a:cubicBezTo>
                <a:lnTo>
                  <a:pt x="3307" y="969"/>
                </a:lnTo>
                <a:cubicBezTo>
                  <a:pt x="3308" y="967"/>
                  <a:pt x="3310" y="962"/>
                  <a:pt x="3307" y="961"/>
                </a:cubicBezTo>
                <a:close/>
                <a:moveTo>
                  <a:pt x="3247" y="961"/>
                </a:moveTo>
                <a:cubicBezTo>
                  <a:pt x="3246" y="961"/>
                  <a:pt x="3247" y="964"/>
                  <a:pt x="3249" y="961"/>
                </a:cubicBezTo>
                <a:cubicBezTo>
                  <a:pt x="3248" y="961"/>
                  <a:pt x="3248" y="960"/>
                  <a:pt x="3247" y="961"/>
                </a:cubicBezTo>
                <a:close/>
                <a:moveTo>
                  <a:pt x="3385" y="960"/>
                </a:moveTo>
                <a:lnTo>
                  <a:pt x="3385" y="960"/>
                </a:lnTo>
                <a:cubicBezTo>
                  <a:pt x="3383" y="966"/>
                  <a:pt x="3394" y="964"/>
                  <a:pt x="3394" y="961"/>
                </a:cubicBezTo>
                <a:cubicBezTo>
                  <a:pt x="3390" y="959"/>
                  <a:pt x="3389" y="961"/>
                  <a:pt x="3385" y="960"/>
                </a:cubicBezTo>
                <a:close/>
                <a:moveTo>
                  <a:pt x="3381" y="959"/>
                </a:moveTo>
                <a:lnTo>
                  <a:pt x="3381" y="962"/>
                </a:lnTo>
                <a:lnTo>
                  <a:pt x="3381" y="963"/>
                </a:lnTo>
                <a:cubicBezTo>
                  <a:pt x="3381" y="963"/>
                  <a:pt x="3382" y="963"/>
                  <a:pt x="3383" y="962"/>
                </a:cubicBezTo>
                <a:cubicBezTo>
                  <a:pt x="3383" y="961"/>
                  <a:pt x="3384" y="961"/>
                  <a:pt x="3384" y="959"/>
                </a:cubicBezTo>
                <a:cubicBezTo>
                  <a:pt x="3383" y="959"/>
                  <a:pt x="3382" y="959"/>
                  <a:pt x="3381" y="959"/>
                </a:cubicBezTo>
                <a:close/>
                <a:moveTo>
                  <a:pt x="3410" y="959"/>
                </a:moveTo>
                <a:cubicBezTo>
                  <a:pt x="3409" y="959"/>
                  <a:pt x="3408" y="961"/>
                  <a:pt x="3409" y="963"/>
                </a:cubicBezTo>
                <a:lnTo>
                  <a:pt x="3409" y="963"/>
                </a:lnTo>
                <a:lnTo>
                  <a:pt x="3407" y="964"/>
                </a:lnTo>
                <a:cubicBezTo>
                  <a:pt x="3403" y="967"/>
                  <a:pt x="3407" y="975"/>
                  <a:pt x="3403" y="978"/>
                </a:cubicBezTo>
                <a:lnTo>
                  <a:pt x="3402" y="969"/>
                </a:lnTo>
                <a:cubicBezTo>
                  <a:pt x="3399" y="976"/>
                  <a:pt x="3392" y="996"/>
                  <a:pt x="3401" y="1001"/>
                </a:cubicBezTo>
                <a:cubicBezTo>
                  <a:pt x="3399" y="994"/>
                  <a:pt x="3402" y="986"/>
                  <a:pt x="3407" y="982"/>
                </a:cubicBezTo>
                <a:lnTo>
                  <a:pt x="3408" y="982"/>
                </a:lnTo>
                <a:cubicBezTo>
                  <a:pt x="3408" y="979"/>
                  <a:pt x="3408" y="976"/>
                  <a:pt x="3409" y="973"/>
                </a:cubicBezTo>
                <a:lnTo>
                  <a:pt x="3409" y="963"/>
                </a:lnTo>
                <a:lnTo>
                  <a:pt x="3409" y="963"/>
                </a:lnTo>
                <a:cubicBezTo>
                  <a:pt x="3409" y="963"/>
                  <a:pt x="3410" y="963"/>
                  <a:pt x="3410" y="963"/>
                </a:cubicBezTo>
                <a:cubicBezTo>
                  <a:pt x="3410" y="962"/>
                  <a:pt x="3410" y="961"/>
                  <a:pt x="3411" y="960"/>
                </a:cubicBezTo>
                <a:lnTo>
                  <a:pt x="3411" y="959"/>
                </a:lnTo>
                <a:lnTo>
                  <a:pt x="3411" y="959"/>
                </a:lnTo>
                <a:lnTo>
                  <a:pt x="3411" y="959"/>
                </a:lnTo>
                <a:lnTo>
                  <a:pt x="3411" y="959"/>
                </a:lnTo>
                <a:lnTo>
                  <a:pt x="3410" y="959"/>
                </a:lnTo>
                <a:close/>
                <a:moveTo>
                  <a:pt x="3339" y="959"/>
                </a:moveTo>
                <a:cubicBezTo>
                  <a:pt x="3338" y="959"/>
                  <a:pt x="3336" y="960"/>
                  <a:pt x="3336" y="960"/>
                </a:cubicBezTo>
                <a:lnTo>
                  <a:pt x="3337" y="960"/>
                </a:lnTo>
                <a:cubicBezTo>
                  <a:pt x="3336" y="964"/>
                  <a:pt x="3342" y="961"/>
                  <a:pt x="3339" y="959"/>
                </a:cubicBezTo>
                <a:cubicBezTo>
                  <a:pt x="3339" y="959"/>
                  <a:pt x="3339" y="959"/>
                  <a:pt x="3339" y="959"/>
                </a:cubicBezTo>
                <a:close/>
                <a:moveTo>
                  <a:pt x="3372" y="957"/>
                </a:moveTo>
                <a:cubicBezTo>
                  <a:pt x="3373" y="960"/>
                  <a:pt x="3373" y="963"/>
                  <a:pt x="3376" y="964"/>
                </a:cubicBezTo>
                <a:lnTo>
                  <a:pt x="3376" y="964"/>
                </a:lnTo>
                <a:cubicBezTo>
                  <a:pt x="3378" y="961"/>
                  <a:pt x="3374" y="960"/>
                  <a:pt x="3372" y="957"/>
                </a:cubicBezTo>
                <a:close/>
                <a:moveTo>
                  <a:pt x="3334" y="954"/>
                </a:moveTo>
                <a:lnTo>
                  <a:pt x="3334" y="958"/>
                </a:lnTo>
                <a:lnTo>
                  <a:pt x="3335" y="958"/>
                </a:lnTo>
                <a:cubicBezTo>
                  <a:pt x="3336" y="958"/>
                  <a:pt x="3338" y="958"/>
                  <a:pt x="3339" y="958"/>
                </a:cubicBezTo>
                <a:cubicBezTo>
                  <a:pt x="3339" y="954"/>
                  <a:pt x="3337" y="954"/>
                  <a:pt x="3334" y="954"/>
                </a:cubicBezTo>
                <a:close/>
                <a:moveTo>
                  <a:pt x="3262" y="953"/>
                </a:moveTo>
                <a:cubicBezTo>
                  <a:pt x="3262" y="953"/>
                  <a:pt x="3261" y="953"/>
                  <a:pt x="3260" y="954"/>
                </a:cubicBezTo>
                <a:cubicBezTo>
                  <a:pt x="3264" y="957"/>
                  <a:pt x="3264" y="953"/>
                  <a:pt x="3262" y="953"/>
                </a:cubicBezTo>
                <a:close/>
                <a:moveTo>
                  <a:pt x="3327" y="953"/>
                </a:moveTo>
                <a:cubicBezTo>
                  <a:pt x="3327" y="953"/>
                  <a:pt x="3327" y="953"/>
                  <a:pt x="3326" y="953"/>
                </a:cubicBezTo>
                <a:cubicBezTo>
                  <a:pt x="3326" y="954"/>
                  <a:pt x="3325" y="955"/>
                  <a:pt x="3325" y="957"/>
                </a:cubicBezTo>
                <a:cubicBezTo>
                  <a:pt x="3328" y="958"/>
                  <a:pt x="3330" y="957"/>
                  <a:pt x="3329" y="954"/>
                </a:cubicBezTo>
                <a:lnTo>
                  <a:pt x="3330" y="954"/>
                </a:lnTo>
                <a:cubicBezTo>
                  <a:pt x="3329" y="954"/>
                  <a:pt x="3328" y="953"/>
                  <a:pt x="3327" y="953"/>
                </a:cubicBezTo>
                <a:close/>
                <a:moveTo>
                  <a:pt x="3300" y="952"/>
                </a:moveTo>
                <a:cubicBezTo>
                  <a:pt x="3297" y="957"/>
                  <a:pt x="3303" y="965"/>
                  <a:pt x="3307" y="959"/>
                </a:cubicBezTo>
                <a:cubicBezTo>
                  <a:pt x="3303" y="959"/>
                  <a:pt x="3305" y="952"/>
                  <a:pt x="3300" y="952"/>
                </a:cubicBezTo>
                <a:lnTo>
                  <a:pt x="3300" y="952"/>
                </a:lnTo>
                <a:close/>
                <a:moveTo>
                  <a:pt x="3213" y="951"/>
                </a:moveTo>
                <a:lnTo>
                  <a:pt x="3213" y="952"/>
                </a:lnTo>
                <a:cubicBezTo>
                  <a:pt x="3214" y="952"/>
                  <a:pt x="3215" y="952"/>
                  <a:pt x="3215" y="952"/>
                </a:cubicBezTo>
                <a:lnTo>
                  <a:pt x="3215" y="951"/>
                </a:lnTo>
                <a:cubicBezTo>
                  <a:pt x="3215" y="951"/>
                  <a:pt x="3214" y="951"/>
                  <a:pt x="3213" y="951"/>
                </a:cubicBezTo>
                <a:close/>
                <a:moveTo>
                  <a:pt x="3408" y="950"/>
                </a:moveTo>
                <a:lnTo>
                  <a:pt x="3408" y="952"/>
                </a:lnTo>
                <a:lnTo>
                  <a:pt x="3410" y="952"/>
                </a:lnTo>
                <a:lnTo>
                  <a:pt x="3410" y="950"/>
                </a:lnTo>
                <a:lnTo>
                  <a:pt x="3408" y="950"/>
                </a:lnTo>
                <a:close/>
                <a:moveTo>
                  <a:pt x="3342" y="950"/>
                </a:moveTo>
                <a:cubicBezTo>
                  <a:pt x="3341" y="950"/>
                  <a:pt x="3341" y="950"/>
                  <a:pt x="3340" y="950"/>
                </a:cubicBezTo>
                <a:cubicBezTo>
                  <a:pt x="3340" y="951"/>
                  <a:pt x="3340" y="953"/>
                  <a:pt x="3341" y="953"/>
                </a:cubicBezTo>
                <a:cubicBezTo>
                  <a:pt x="3341" y="953"/>
                  <a:pt x="3341" y="952"/>
                  <a:pt x="3342" y="952"/>
                </a:cubicBezTo>
                <a:lnTo>
                  <a:pt x="3343" y="952"/>
                </a:lnTo>
                <a:cubicBezTo>
                  <a:pt x="3343" y="951"/>
                  <a:pt x="3343" y="950"/>
                  <a:pt x="3342" y="950"/>
                </a:cubicBezTo>
                <a:close/>
                <a:moveTo>
                  <a:pt x="3345" y="950"/>
                </a:moveTo>
                <a:lnTo>
                  <a:pt x="3344" y="950"/>
                </a:lnTo>
                <a:lnTo>
                  <a:pt x="3345" y="950"/>
                </a:lnTo>
                <a:lnTo>
                  <a:pt x="3345" y="953"/>
                </a:lnTo>
                <a:cubicBezTo>
                  <a:pt x="3345" y="955"/>
                  <a:pt x="3346" y="958"/>
                  <a:pt x="3349" y="959"/>
                </a:cubicBezTo>
                <a:cubicBezTo>
                  <a:pt x="3349" y="956"/>
                  <a:pt x="3348" y="953"/>
                  <a:pt x="3347" y="950"/>
                </a:cubicBezTo>
                <a:lnTo>
                  <a:pt x="3345" y="950"/>
                </a:lnTo>
                <a:lnTo>
                  <a:pt x="3345" y="950"/>
                </a:lnTo>
                <a:close/>
                <a:moveTo>
                  <a:pt x="3295" y="950"/>
                </a:moveTo>
                <a:cubicBezTo>
                  <a:pt x="3294" y="951"/>
                  <a:pt x="3293" y="956"/>
                  <a:pt x="3296" y="957"/>
                </a:cubicBezTo>
                <a:cubicBezTo>
                  <a:pt x="3297" y="954"/>
                  <a:pt x="3299" y="950"/>
                  <a:pt x="3295" y="950"/>
                </a:cubicBezTo>
                <a:lnTo>
                  <a:pt x="3295" y="950"/>
                </a:lnTo>
                <a:close/>
                <a:moveTo>
                  <a:pt x="3282" y="948"/>
                </a:moveTo>
                <a:lnTo>
                  <a:pt x="3282" y="948"/>
                </a:lnTo>
                <a:lnTo>
                  <a:pt x="3282" y="948"/>
                </a:lnTo>
                <a:lnTo>
                  <a:pt x="3282" y="950"/>
                </a:lnTo>
                <a:cubicBezTo>
                  <a:pt x="3282" y="952"/>
                  <a:pt x="3281" y="955"/>
                  <a:pt x="3283" y="956"/>
                </a:cubicBezTo>
                <a:cubicBezTo>
                  <a:pt x="3284" y="953"/>
                  <a:pt x="3289" y="958"/>
                  <a:pt x="3288" y="955"/>
                </a:cubicBezTo>
                <a:cubicBezTo>
                  <a:pt x="3284" y="954"/>
                  <a:pt x="3289" y="950"/>
                  <a:pt x="3286" y="948"/>
                </a:cubicBezTo>
                <a:lnTo>
                  <a:pt x="3282" y="948"/>
                </a:lnTo>
                <a:lnTo>
                  <a:pt x="3282" y="948"/>
                </a:lnTo>
                <a:close/>
                <a:moveTo>
                  <a:pt x="3364" y="947"/>
                </a:moveTo>
                <a:lnTo>
                  <a:pt x="3364" y="949"/>
                </a:lnTo>
                <a:cubicBezTo>
                  <a:pt x="3365" y="949"/>
                  <a:pt x="3365" y="949"/>
                  <a:pt x="3366" y="949"/>
                </a:cubicBezTo>
                <a:lnTo>
                  <a:pt x="3366" y="947"/>
                </a:lnTo>
                <a:cubicBezTo>
                  <a:pt x="3365" y="947"/>
                  <a:pt x="3365" y="947"/>
                  <a:pt x="3364" y="947"/>
                </a:cubicBezTo>
                <a:close/>
                <a:moveTo>
                  <a:pt x="3360" y="946"/>
                </a:moveTo>
                <a:cubicBezTo>
                  <a:pt x="3358" y="952"/>
                  <a:pt x="3361" y="954"/>
                  <a:pt x="3361" y="960"/>
                </a:cubicBezTo>
                <a:cubicBezTo>
                  <a:pt x="3363" y="960"/>
                  <a:pt x="3363" y="959"/>
                  <a:pt x="3364" y="959"/>
                </a:cubicBezTo>
                <a:lnTo>
                  <a:pt x="3365" y="959"/>
                </a:lnTo>
                <a:lnTo>
                  <a:pt x="3365" y="959"/>
                </a:lnTo>
                <a:lnTo>
                  <a:pt x="3365" y="959"/>
                </a:lnTo>
                <a:lnTo>
                  <a:pt x="3365" y="959"/>
                </a:lnTo>
                <a:lnTo>
                  <a:pt x="3364" y="957"/>
                </a:lnTo>
                <a:cubicBezTo>
                  <a:pt x="3362" y="953"/>
                  <a:pt x="3364" y="947"/>
                  <a:pt x="3360" y="946"/>
                </a:cubicBezTo>
                <a:close/>
                <a:moveTo>
                  <a:pt x="3246" y="945"/>
                </a:moveTo>
                <a:lnTo>
                  <a:pt x="3245" y="946"/>
                </a:lnTo>
                <a:lnTo>
                  <a:pt x="3246" y="946"/>
                </a:lnTo>
                <a:lnTo>
                  <a:pt x="3246" y="947"/>
                </a:lnTo>
                <a:cubicBezTo>
                  <a:pt x="3246" y="950"/>
                  <a:pt x="3247" y="953"/>
                  <a:pt x="3249" y="953"/>
                </a:cubicBezTo>
                <a:cubicBezTo>
                  <a:pt x="3251" y="951"/>
                  <a:pt x="3249" y="947"/>
                  <a:pt x="3246" y="946"/>
                </a:cubicBezTo>
                <a:lnTo>
                  <a:pt x="3246" y="946"/>
                </a:lnTo>
                <a:lnTo>
                  <a:pt x="3246" y="945"/>
                </a:lnTo>
                <a:close/>
                <a:moveTo>
                  <a:pt x="3202" y="945"/>
                </a:moveTo>
                <a:cubicBezTo>
                  <a:pt x="3202" y="946"/>
                  <a:pt x="3202" y="947"/>
                  <a:pt x="3204" y="947"/>
                </a:cubicBezTo>
                <a:lnTo>
                  <a:pt x="3204" y="946"/>
                </a:lnTo>
                <a:cubicBezTo>
                  <a:pt x="3205" y="949"/>
                  <a:pt x="3202" y="949"/>
                  <a:pt x="3203" y="952"/>
                </a:cubicBezTo>
                <a:lnTo>
                  <a:pt x="3207" y="952"/>
                </a:lnTo>
                <a:cubicBezTo>
                  <a:pt x="3207" y="949"/>
                  <a:pt x="3205" y="948"/>
                  <a:pt x="3205" y="945"/>
                </a:cubicBezTo>
                <a:cubicBezTo>
                  <a:pt x="3204" y="945"/>
                  <a:pt x="3203" y="945"/>
                  <a:pt x="3202" y="945"/>
                </a:cubicBezTo>
                <a:close/>
                <a:moveTo>
                  <a:pt x="3308" y="944"/>
                </a:moveTo>
                <a:cubicBezTo>
                  <a:pt x="3310" y="951"/>
                  <a:pt x="3308" y="950"/>
                  <a:pt x="3309" y="959"/>
                </a:cubicBezTo>
                <a:cubicBezTo>
                  <a:pt x="3312" y="959"/>
                  <a:pt x="3314" y="956"/>
                  <a:pt x="3315" y="960"/>
                </a:cubicBezTo>
                <a:cubicBezTo>
                  <a:pt x="3312" y="959"/>
                  <a:pt x="3313" y="962"/>
                  <a:pt x="3312" y="963"/>
                </a:cubicBezTo>
                <a:cubicBezTo>
                  <a:pt x="3313" y="966"/>
                  <a:pt x="3316" y="974"/>
                  <a:pt x="3319" y="968"/>
                </a:cubicBezTo>
                <a:lnTo>
                  <a:pt x="3319" y="968"/>
                </a:lnTo>
                <a:cubicBezTo>
                  <a:pt x="3312" y="967"/>
                  <a:pt x="3320" y="959"/>
                  <a:pt x="3317" y="953"/>
                </a:cubicBezTo>
                <a:cubicBezTo>
                  <a:pt x="3314" y="953"/>
                  <a:pt x="3315" y="956"/>
                  <a:pt x="3312" y="956"/>
                </a:cubicBezTo>
                <a:cubicBezTo>
                  <a:pt x="3312" y="954"/>
                  <a:pt x="3311" y="954"/>
                  <a:pt x="3311" y="953"/>
                </a:cubicBezTo>
                <a:cubicBezTo>
                  <a:pt x="3313" y="950"/>
                  <a:pt x="3311" y="945"/>
                  <a:pt x="3308" y="944"/>
                </a:cubicBezTo>
                <a:close/>
                <a:moveTo>
                  <a:pt x="3234" y="944"/>
                </a:moveTo>
                <a:cubicBezTo>
                  <a:pt x="3234" y="946"/>
                  <a:pt x="3231" y="945"/>
                  <a:pt x="3231" y="947"/>
                </a:cubicBezTo>
                <a:cubicBezTo>
                  <a:pt x="3235" y="946"/>
                  <a:pt x="3231" y="953"/>
                  <a:pt x="3235" y="952"/>
                </a:cubicBezTo>
                <a:lnTo>
                  <a:pt x="3236" y="952"/>
                </a:lnTo>
                <a:cubicBezTo>
                  <a:pt x="3237" y="950"/>
                  <a:pt x="3237" y="944"/>
                  <a:pt x="3234" y="944"/>
                </a:cubicBezTo>
                <a:close/>
                <a:moveTo>
                  <a:pt x="3218" y="942"/>
                </a:moveTo>
                <a:cubicBezTo>
                  <a:pt x="3219" y="944"/>
                  <a:pt x="3216" y="944"/>
                  <a:pt x="3217" y="947"/>
                </a:cubicBezTo>
                <a:lnTo>
                  <a:pt x="3217" y="947"/>
                </a:lnTo>
                <a:cubicBezTo>
                  <a:pt x="3222" y="947"/>
                  <a:pt x="3224" y="951"/>
                  <a:pt x="3228" y="954"/>
                </a:cubicBezTo>
                <a:cubicBezTo>
                  <a:pt x="3228" y="950"/>
                  <a:pt x="3227" y="946"/>
                  <a:pt x="3226" y="942"/>
                </a:cubicBezTo>
                <a:cubicBezTo>
                  <a:pt x="3222" y="943"/>
                  <a:pt x="3221" y="947"/>
                  <a:pt x="3218" y="942"/>
                </a:cubicBezTo>
                <a:close/>
                <a:moveTo>
                  <a:pt x="3276" y="942"/>
                </a:moveTo>
                <a:lnTo>
                  <a:pt x="3275" y="942"/>
                </a:lnTo>
                <a:lnTo>
                  <a:pt x="3276" y="943"/>
                </a:lnTo>
                <a:lnTo>
                  <a:pt x="3276" y="945"/>
                </a:lnTo>
                <a:cubicBezTo>
                  <a:pt x="3276" y="949"/>
                  <a:pt x="3276" y="953"/>
                  <a:pt x="3279" y="953"/>
                </a:cubicBezTo>
                <a:cubicBezTo>
                  <a:pt x="3278" y="950"/>
                  <a:pt x="3278" y="945"/>
                  <a:pt x="3276" y="943"/>
                </a:cubicBezTo>
                <a:lnTo>
                  <a:pt x="3276" y="943"/>
                </a:lnTo>
                <a:lnTo>
                  <a:pt x="3276" y="942"/>
                </a:lnTo>
                <a:close/>
                <a:moveTo>
                  <a:pt x="3384" y="940"/>
                </a:moveTo>
                <a:cubicBezTo>
                  <a:pt x="3382" y="944"/>
                  <a:pt x="3376" y="950"/>
                  <a:pt x="3379" y="955"/>
                </a:cubicBezTo>
                <a:lnTo>
                  <a:pt x="3379" y="955"/>
                </a:lnTo>
                <a:cubicBezTo>
                  <a:pt x="3383" y="953"/>
                  <a:pt x="3385" y="943"/>
                  <a:pt x="3384" y="940"/>
                </a:cubicBezTo>
                <a:close/>
                <a:moveTo>
                  <a:pt x="3262" y="940"/>
                </a:moveTo>
                <a:cubicBezTo>
                  <a:pt x="3262" y="940"/>
                  <a:pt x="3261" y="940"/>
                  <a:pt x="3260" y="941"/>
                </a:cubicBezTo>
                <a:cubicBezTo>
                  <a:pt x="3261" y="945"/>
                  <a:pt x="3263" y="947"/>
                  <a:pt x="3261" y="952"/>
                </a:cubicBezTo>
                <a:lnTo>
                  <a:pt x="3262" y="951"/>
                </a:lnTo>
                <a:cubicBezTo>
                  <a:pt x="3265" y="950"/>
                  <a:pt x="3268" y="950"/>
                  <a:pt x="3268" y="953"/>
                </a:cubicBezTo>
                <a:cubicBezTo>
                  <a:pt x="3267" y="948"/>
                  <a:pt x="3267" y="939"/>
                  <a:pt x="3262" y="940"/>
                </a:cubicBezTo>
                <a:close/>
                <a:moveTo>
                  <a:pt x="3250" y="933"/>
                </a:moveTo>
                <a:cubicBezTo>
                  <a:pt x="3249" y="933"/>
                  <a:pt x="3248" y="933"/>
                  <a:pt x="3247" y="934"/>
                </a:cubicBezTo>
                <a:lnTo>
                  <a:pt x="3246" y="934"/>
                </a:lnTo>
                <a:lnTo>
                  <a:pt x="3246" y="934"/>
                </a:lnTo>
                <a:lnTo>
                  <a:pt x="3246" y="935"/>
                </a:lnTo>
                <a:lnTo>
                  <a:pt x="3246" y="934"/>
                </a:lnTo>
                <a:lnTo>
                  <a:pt x="3247" y="937"/>
                </a:lnTo>
                <a:cubicBezTo>
                  <a:pt x="3248" y="941"/>
                  <a:pt x="3249" y="945"/>
                  <a:pt x="3252" y="946"/>
                </a:cubicBezTo>
                <a:cubicBezTo>
                  <a:pt x="3253" y="942"/>
                  <a:pt x="3252" y="937"/>
                  <a:pt x="3250" y="933"/>
                </a:cubicBezTo>
                <a:close/>
                <a:moveTo>
                  <a:pt x="3240" y="933"/>
                </a:moveTo>
                <a:cubicBezTo>
                  <a:pt x="3239" y="934"/>
                  <a:pt x="3239" y="937"/>
                  <a:pt x="3242" y="937"/>
                </a:cubicBezTo>
                <a:lnTo>
                  <a:pt x="3242" y="936"/>
                </a:lnTo>
                <a:cubicBezTo>
                  <a:pt x="3243" y="935"/>
                  <a:pt x="3243" y="932"/>
                  <a:pt x="3240" y="933"/>
                </a:cubicBezTo>
                <a:close/>
                <a:moveTo>
                  <a:pt x="3236" y="933"/>
                </a:moveTo>
                <a:lnTo>
                  <a:pt x="3236" y="937"/>
                </a:lnTo>
                <a:cubicBezTo>
                  <a:pt x="3237" y="937"/>
                  <a:pt x="3237" y="937"/>
                  <a:pt x="3238" y="937"/>
                </a:cubicBezTo>
                <a:lnTo>
                  <a:pt x="3238" y="933"/>
                </a:lnTo>
                <a:lnTo>
                  <a:pt x="3236" y="933"/>
                </a:lnTo>
                <a:close/>
                <a:moveTo>
                  <a:pt x="3225" y="931"/>
                </a:moveTo>
                <a:lnTo>
                  <a:pt x="3225" y="933"/>
                </a:lnTo>
                <a:lnTo>
                  <a:pt x="3227" y="933"/>
                </a:lnTo>
                <a:lnTo>
                  <a:pt x="3227" y="931"/>
                </a:lnTo>
                <a:lnTo>
                  <a:pt x="3225" y="931"/>
                </a:lnTo>
                <a:close/>
                <a:moveTo>
                  <a:pt x="3237" y="928"/>
                </a:moveTo>
                <a:cubicBezTo>
                  <a:pt x="3236" y="928"/>
                  <a:pt x="3236" y="928"/>
                  <a:pt x="3235" y="929"/>
                </a:cubicBezTo>
                <a:cubicBezTo>
                  <a:pt x="3238" y="932"/>
                  <a:pt x="3238" y="928"/>
                  <a:pt x="3237" y="928"/>
                </a:cubicBezTo>
                <a:close/>
                <a:moveTo>
                  <a:pt x="3197" y="926"/>
                </a:moveTo>
                <a:cubicBezTo>
                  <a:pt x="3197" y="927"/>
                  <a:pt x="3196" y="928"/>
                  <a:pt x="3196" y="930"/>
                </a:cubicBezTo>
                <a:cubicBezTo>
                  <a:pt x="3197" y="930"/>
                  <a:pt x="3198" y="930"/>
                  <a:pt x="3199" y="930"/>
                </a:cubicBezTo>
                <a:lnTo>
                  <a:pt x="3199" y="926"/>
                </a:lnTo>
                <a:cubicBezTo>
                  <a:pt x="3199" y="926"/>
                  <a:pt x="3198" y="926"/>
                  <a:pt x="3197" y="926"/>
                </a:cubicBezTo>
                <a:lnTo>
                  <a:pt x="3197" y="926"/>
                </a:lnTo>
                <a:close/>
                <a:moveTo>
                  <a:pt x="3187" y="925"/>
                </a:moveTo>
                <a:cubicBezTo>
                  <a:pt x="3187" y="925"/>
                  <a:pt x="3186" y="926"/>
                  <a:pt x="3185" y="927"/>
                </a:cubicBezTo>
                <a:cubicBezTo>
                  <a:pt x="3188" y="929"/>
                  <a:pt x="3188" y="926"/>
                  <a:pt x="3187" y="925"/>
                </a:cubicBezTo>
                <a:close/>
                <a:moveTo>
                  <a:pt x="3228" y="924"/>
                </a:moveTo>
                <a:cubicBezTo>
                  <a:pt x="3226" y="923"/>
                  <a:pt x="3223" y="924"/>
                  <a:pt x="3221" y="925"/>
                </a:cubicBezTo>
                <a:lnTo>
                  <a:pt x="3221" y="929"/>
                </a:lnTo>
                <a:cubicBezTo>
                  <a:pt x="3222" y="929"/>
                  <a:pt x="3222" y="929"/>
                  <a:pt x="3222" y="929"/>
                </a:cubicBezTo>
                <a:cubicBezTo>
                  <a:pt x="3225" y="929"/>
                  <a:pt x="3227" y="927"/>
                  <a:pt x="3228" y="924"/>
                </a:cubicBezTo>
                <a:lnTo>
                  <a:pt x="3228" y="924"/>
                </a:lnTo>
                <a:close/>
                <a:moveTo>
                  <a:pt x="3295" y="923"/>
                </a:moveTo>
                <a:cubicBezTo>
                  <a:pt x="3294" y="922"/>
                  <a:pt x="3294" y="923"/>
                  <a:pt x="3293" y="923"/>
                </a:cubicBezTo>
                <a:cubicBezTo>
                  <a:pt x="3292" y="926"/>
                  <a:pt x="3293" y="927"/>
                  <a:pt x="3295" y="927"/>
                </a:cubicBezTo>
                <a:lnTo>
                  <a:pt x="3296" y="927"/>
                </a:lnTo>
                <a:cubicBezTo>
                  <a:pt x="3295" y="925"/>
                  <a:pt x="3296" y="923"/>
                  <a:pt x="3295" y="923"/>
                </a:cubicBezTo>
                <a:close/>
                <a:moveTo>
                  <a:pt x="3238" y="921"/>
                </a:moveTo>
                <a:cubicBezTo>
                  <a:pt x="3238" y="921"/>
                  <a:pt x="3238" y="921"/>
                  <a:pt x="3237" y="922"/>
                </a:cubicBezTo>
                <a:cubicBezTo>
                  <a:pt x="3237" y="924"/>
                  <a:pt x="3238" y="926"/>
                  <a:pt x="3239" y="926"/>
                </a:cubicBezTo>
                <a:lnTo>
                  <a:pt x="3240" y="925"/>
                </a:lnTo>
                <a:cubicBezTo>
                  <a:pt x="3241" y="924"/>
                  <a:pt x="3241" y="921"/>
                  <a:pt x="3238" y="921"/>
                </a:cubicBezTo>
                <a:close/>
                <a:moveTo>
                  <a:pt x="3274" y="920"/>
                </a:moveTo>
                <a:cubicBezTo>
                  <a:pt x="3274" y="920"/>
                  <a:pt x="3273" y="920"/>
                  <a:pt x="3272" y="921"/>
                </a:cubicBezTo>
                <a:cubicBezTo>
                  <a:pt x="3271" y="922"/>
                  <a:pt x="3271" y="924"/>
                  <a:pt x="3272" y="926"/>
                </a:cubicBezTo>
                <a:lnTo>
                  <a:pt x="3273" y="925"/>
                </a:lnTo>
                <a:cubicBezTo>
                  <a:pt x="3275" y="925"/>
                  <a:pt x="3275" y="924"/>
                  <a:pt x="3277" y="925"/>
                </a:cubicBezTo>
                <a:cubicBezTo>
                  <a:pt x="3277" y="922"/>
                  <a:pt x="3276" y="921"/>
                  <a:pt x="3274" y="920"/>
                </a:cubicBezTo>
                <a:close/>
                <a:moveTo>
                  <a:pt x="3340" y="919"/>
                </a:moveTo>
                <a:cubicBezTo>
                  <a:pt x="3339" y="918"/>
                  <a:pt x="3337" y="919"/>
                  <a:pt x="3338" y="922"/>
                </a:cubicBezTo>
                <a:cubicBezTo>
                  <a:pt x="3339" y="922"/>
                  <a:pt x="3340" y="921"/>
                  <a:pt x="3340" y="921"/>
                </a:cubicBezTo>
                <a:lnTo>
                  <a:pt x="3342" y="920"/>
                </a:lnTo>
                <a:lnTo>
                  <a:pt x="3342" y="920"/>
                </a:lnTo>
                <a:lnTo>
                  <a:pt x="3342" y="919"/>
                </a:lnTo>
                <a:lnTo>
                  <a:pt x="3342" y="920"/>
                </a:lnTo>
                <a:lnTo>
                  <a:pt x="3340" y="919"/>
                </a:lnTo>
                <a:close/>
                <a:moveTo>
                  <a:pt x="3281" y="918"/>
                </a:moveTo>
                <a:cubicBezTo>
                  <a:pt x="3284" y="928"/>
                  <a:pt x="3278" y="930"/>
                  <a:pt x="3275" y="935"/>
                </a:cubicBezTo>
                <a:cubicBezTo>
                  <a:pt x="3279" y="937"/>
                  <a:pt x="3279" y="946"/>
                  <a:pt x="3285" y="946"/>
                </a:cubicBezTo>
                <a:cubicBezTo>
                  <a:pt x="3286" y="939"/>
                  <a:pt x="3278" y="937"/>
                  <a:pt x="3280" y="932"/>
                </a:cubicBezTo>
                <a:cubicBezTo>
                  <a:pt x="3283" y="935"/>
                  <a:pt x="3288" y="936"/>
                  <a:pt x="3287" y="944"/>
                </a:cubicBezTo>
                <a:cubicBezTo>
                  <a:pt x="3290" y="944"/>
                  <a:pt x="3292" y="942"/>
                  <a:pt x="3292" y="939"/>
                </a:cubicBezTo>
                <a:lnTo>
                  <a:pt x="3293" y="939"/>
                </a:lnTo>
                <a:cubicBezTo>
                  <a:pt x="3286" y="935"/>
                  <a:pt x="3287" y="923"/>
                  <a:pt x="3281" y="918"/>
                </a:cubicBezTo>
                <a:close/>
                <a:moveTo>
                  <a:pt x="3290" y="916"/>
                </a:moveTo>
                <a:lnTo>
                  <a:pt x="3289" y="917"/>
                </a:lnTo>
                <a:lnTo>
                  <a:pt x="3290" y="917"/>
                </a:lnTo>
                <a:lnTo>
                  <a:pt x="3290" y="917"/>
                </a:lnTo>
                <a:cubicBezTo>
                  <a:pt x="3290" y="919"/>
                  <a:pt x="3291" y="920"/>
                  <a:pt x="3292" y="921"/>
                </a:cubicBezTo>
                <a:cubicBezTo>
                  <a:pt x="3291" y="920"/>
                  <a:pt x="3292" y="919"/>
                  <a:pt x="3292" y="918"/>
                </a:cubicBezTo>
                <a:cubicBezTo>
                  <a:pt x="3291" y="918"/>
                  <a:pt x="3291" y="917"/>
                  <a:pt x="3290" y="917"/>
                </a:cubicBezTo>
                <a:lnTo>
                  <a:pt x="3290" y="917"/>
                </a:lnTo>
                <a:lnTo>
                  <a:pt x="3290" y="916"/>
                </a:lnTo>
                <a:close/>
                <a:moveTo>
                  <a:pt x="3256" y="914"/>
                </a:moveTo>
                <a:cubicBezTo>
                  <a:pt x="3252" y="917"/>
                  <a:pt x="3252" y="919"/>
                  <a:pt x="3247" y="916"/>
                </a:cubicBezTo>
                <a:cubicBezTo>
                  <a:pt x="3246" y="918"/>
                  <a:pt x="3246" y="921"/>
                  <a:pt x="3246" y="924"/>
                </a:cubicBezTo>
                <a:cubicBezTo>
                  <a:pt x="3250" y="922"/>
                  <a:pt x="3250" y="929"/>
                  <a:pt x="3251" y="927"/>
                </a:cubicBezTo>
                <a:lnTo>
                  <a:pt x="3252" y="926"/>
                </a:lnTo>
                <a:cubicBezTo>
                  <a:pt x="3250" y="925"/>
                  <a:pt x="3250" y="919"/>
                  <a:pt x="3253" y="920"/>
                </a:cubicBezTo>
                <a:cubicBezTo>
                  <a:pt x="3255" y="929"/>
                  <a:pt x="3255" y="937"/>
                  <a:pt x="3259" y="939"/>
                </a:cubicBezTo>
                <a:cubicBezTo>
                  <a:pt x="3259" y="931"/>
                  <a:pt x="3258" y="923"/>
                  <a:pt x="3256" y="914"/>
                </a:cubicBezTo>
                <a:close/>
                <a:moveTo>
                  <a:pt x="3331" y="914"/>
                </a:moveTo>
                <a:lnTo>
                  <a:pt x="3331" y="916"/>
                </a:lnTo>
                <a:cubicBezTo>
                  <a:pt x="3332" y="916"/>
                  <a:pt x="3332" y="916"/>
                  <a:pt x="3333" y="916"/>
                </a:cubicBezTo>
                <a:lnTo>
                  <a:pt x="3333" y="914"/>
                </a:lnTo>
                <a:lnTo>
                  <a:pt x="3331" y="914"/>
                </a:lnTo>
                <a:close/>
                <a:moveTo>
                  <a:pt x="3230" y="913"/>
                </a:moveTo>
                <a:lnTo>
                  <a:pt x="3227" y="913"/>
                </a:lnTo>
                <a:lnTo>
                  <a:pt x="3226" y="913"/>
                </a:lnTo>
                <a:lnTo>
                  <a:pt x="3226" y="913"/>
                </a:lnTo>
                <a:lnTo>
                  <a:pt x="3227" y="913"/>
                </a:lnTo>
                <a:lnTo>
                  <a:pt x="3228" y="915"/>
                </a:lnTo>
                <a:cubicBezTo>
                  <a:pt x="3230" y="920"/>
                  <a:pt x="3229" y="925"/>
                  <a:pt x="3233" y="928"/>
                </a:cubicBezTo>
                <a:cubicBezTo>
                  <a:pt x="3234" y="925"/>
                  <a:pt x="3232" y="924"/>
                  <a:pt x="3232" y="922"/>
                </a:cubicBezTo>
                <a:cubicBezTo>
                  <a:pt x="3235" y="921"/>
                  <a:pt x="3237" y="917"/>
                  <a:pt x="3241" y="916"/>
                </a:cubicBezTo>
                <a:cubicBezTo>
                  <a:pt x="3238" y="914"/>
                  <a:pt x="3234" y="912"/>
                  <a:pt x="3230" y="913"/>
                </a:cubicBezTo>
                <a:close/>
                <a:moveTo>
                  <a:pt x="3289" y="910"/>
                </a:moveTo>
                <a:lnTo>
                  <a:pt x="3288" y="910"/>
                </a:lnTo>
                <a:lnTo>
                  <a:pt x="3288" y="910"/>
                </a:lnTo>
                <a:lnTo>
                  <a:pt x="3288" y="911"/>
                </a:lnTo>
                <a:cubicBezTo>
                  <a:pt x="3288" y="912"/>
                  <a:pt x="3289" y="912"/>
                  <a:pt x="3288" y="914"/>
                </a:cubicBezTo>
                <a:cubicBezTo>
                  <a:pt x="3289" y="914"/>
                  <a:pt x="3290" y="915"/>
                  <a:pt x="3290" y="914"/>
                </a:cubicBezTo>
                <a:cubicBezTo>
                  <a:pt x="3290" y="914"/>
                  <a:pt x="3290" y="913"/>
                  <a:pt x="3291" y="913"/>
                </a:cubicBezTo>
                <a:lnTo>
                  <a:pt x="3291" y="911"/>
                </a:lnTo>
                <a:cubicBezTo>
                  <a:pt x="3291" y="911"/>
                  <a:pt x="3290" y="911"/>
                  <a:pt x="3290" y="911"/>
                </a:cubicBezTo>
                <a:lnTo>
                  <a:pt x="3288" y="910"/>
                </a:lnTo>
                <a:lnTo>
                  <a:pt x="3289" y="910"/>
                </a:lnTo>
                <a:close/>
                <a:moveTo>
                  <a:pt x="3260" y="908"/>
                </a:moveTo>
                <a:lnTo>
                  <a:pt x="3259" y="909"/>
                </a:lnTo>
                <a:lnTo>
                  <a:pt x="3259" y="908"/>
                </a:lnTo>
                <a:lnTo>
                  <a:pt x="3258" y="909"/>
                </a:lnTo>
                <a:lnTo>
                  <a:pt x="3259" y="909"/>
                </a:lnTo>
                <a:lnTo>
                  <a:pt x="3259" y="910"/>
                </a:lnTo>
                <a:cubicBezTo>
                  <a:pt x="3260" y="912"/>
                  <a:pt x="3262" y="912"/>
                  <a:pt x="3264" y="912"/>
                </a:cubicBezTo>
                <a:cubicBezTo>
                  <a:pt x="3265" y="908"/>
                  <a:pt x="3262" y="907"/>
                  <a:pt x="3260" y="908"/>
                </a:cubicBezTo>
                <a:close/>
                <a:moveTo>
                  <a:pt x="3206" y="905"/>
                </a:moveTo>
                <a:cubicBezTo>
                  <a:pt x="3206" y="908"/>
                  <a:pt x="3206" y="912"/>
                  <a:pt x="3209" y="912"/>
                </a:cubicBezTo>
                <a:cubicBezTo>
                  <a:pt x="3210" y="911"/>
                  <a:pt x="3210" y="910"/>
                  <a:pt x="3210" y="908"/>
                </a:cubicBezTo>
                <a:cubicBezTo>
                  <a:pt x="3210" y="906"/>
                  <a:pt x="3208" y="905"/>
                  <a:pt x="3206" y="905"/>
                </a:cubicBezTo>
                <a:close/>
                <a:moveTo>
                  <a:pt x="3307" y="902"/>
                </a:moveTo>
                <a:lnTo>
                  <a:pt x="3306" y="903"/>
                </a:lnTo>
                <a:lnTo>
                  <a:pt x="3307" y="903"/>
                </a:lnTo>
                <a:lnTo>
                  <a:pt x="3306" y="905"/>
                </a:lnTo>
                <a:cubicBezTo>
                  <a:pt x="3305" y="906"/>
                  <a:pt x="3305" y="908"/>
                  <a:pt x="3306" y="909"/>
                </a:cubicBezTo>
                <a:cubicBezTo>
                  <a:pt x="3308" y="910"/>
                  <a:pt x="3310" y="904"/>
                  <a:pt x="3308" y="903"/>
                </a:cubicBezTo>
                <a:lnTo>
                  <a:pt x="3307" y="903"/>
                </a:lnTo>
                <a:lnTo>
                  <a:pt x="3307" y="902"/>
                </a:lnTo>
                <a:close/>
                <a:moveTo>
                  <a:pt x="3371" y="902"/>
                </a:moveTo>
                <a:cubicBezTo>
                  <a:pt x="3370" y="904"/>
                  <a:pt x="3371" y="912"/>
                  <a:pt x="3374" y="914"/>
                </a:cubicBezTo>
                <a:lnTo>
                  <a:pt x="3374" y="914"/>
                </a:lnTo>
                <a:cubicBezTo>
                  <a:pt x="3376" y="910"/>
                  <a:pt x="3373" y="904"/>
                  <a:pt x="3371" y="902"/>
                </a:cubicBezTo>
                <a:close/>
                <a:moveTo>
                  <a:pt x="3289" y="902"/>
                </a:moveTo>
                <a:cubicBezTo>
                  <a:pt x="3288" y="902"/>
                  <a:pt x="3287" y="902"/>
                  <a:pt x="3286" y="903"/>
                </a:cubicBezTo>
                <a:lnTo>
                  <a:pt x="3286" y="907"/>
                </a:lnTo>
                <a:cubicBezTo>
                  <a:pt x="3287" y="907"/>
                  <a:pt x="3287" y="907"/>
                  <a:pt x="3288" y="907"/>
                </a:cubicBezTo>
                <a:lnTo>
                  <a:pt x="3288" y="903"/>
                </a:lnTo>
                <a:lnTo>
                  <a:pt x="3289" y="902"/>
                </a:lnTo>
                <a:close/>
                <a:moveTo>
                  <a:pt x="3245" y="902"/>
                </a:moveTo>
                <a:cubicBezTo>
                  <a:pt x="3239" y="901"/>
                  <a:pt x="3244" y="906"/>
                  <a:pt x="3242" y="907"/>
                </a:cubicBezTo>
                <a:cubicBezTo>
                  <a:pt x="3242" y="907"/>
                  <a:pt x="3242" y="906"/>
                  <a:pt x="3242" y="906"/>
                </a:cubicBezTo>
                <a:lnTo>
                  <a:pt x="3241" y="906"/>
                </a:lnTo>
                <a:lnTo>
                  <a:pt x="3241" y="905"/>
                </a:lnTo>
                <a:lnTo>
                  <a:pt x="3241" y="905"/>
                </a:lnTo>
                <a:cubicBezTo>
                  <a:pt x="3241" y="905"/>
                  <a:pt x="3241" y="905"/>
                  <a:pt x="3241" y="905"/>
                </a:cubicBezTo>
                <a:lnTo>
                  <a:pt x="3241" y="906"/>
                </a:lnTo>
                <a:lnTo>
                  <a:pt x="3242" y="907"/>
                </a:lnTo>
                <a:cubicBezTo>
                  <a:pt x="3242" y="909"/>
                  <a:pt x="3243" y="911"/>
                  <a:pt x="3245" y="912"/>
                </a:cubicBezTo>
                <a:cubicBezTo>
                  <a:pt x="3247" y="909"/>
                  <a:pt x="3244" y="906"/>
                  <a:pt x="3245" y="902"/>
                </a:cubicBezTo>
                <a:close/>
                <a:moveTo>
                  <a:pt x="3201" y="900"/>
                </a:moveTo>
                <a:cubicBezTo>
                  <a:pt x="3201" y="902"/>
                  <a:pt x="3201" y="904"/>
                  <a:pt x="3202" y="905"/>
                </a:cubicBezTo>
                <a:cubicBezTo>
                  <a:pt x="3198" y="909"/>
                  <a:pt x="3197" y="904"/>
                  <a:pt x="3193" y="904"/>
                </a:cubicBezTo>
                <a:lnTo>
                  <a:pt x="3192" y="904"/>
                </a:lnTo>
                <a:lnTo>
                  <a:pt x="3192" y="903"/>
                </a:lnTo>
                <a:lnTo>
                  <a:pt x="3191" y="904"/>
                </a:lnTo>
                <a:lnTo>
                  <a:pt x="3192" y="904"/>
                </a:lnTo>
                <a:lnTo>
                  <a:pt x="3193" y="906"/>
                </a:lnTo>
                <a:cubicBezTo>
                  <a:pt x="3196" y="910"/>
                  <a:pt x="3208" y="908"/>
                  <a:pt x="3205" y="900"/>
                </a:cubicBezTo>
                <a:cubicBezTo>
                  <a:pt x="3204" y="900"/>
                  <a:pt x="3202" y="900"/>
                  <a:pt x="3201" y="900"/>
                </a:cubicBezTo>
                <a:close/>
                <a:moveTo>
                  <a:pt x="3233" y="900"/>
                </a:moveTo>
                <a:cubicBezTo>
                  <a:pt x="3233" y="900"/>
                  <a:pt x="3232" y="900"/>
                  <a:pt x="3231" y="901"/>
                </a:cubicBezTo>
                <a:lnTo>
                  <a:pt x="3230" y="901"/>
                </a:lnTo>
                <a:lnTo>
                  <a:pt x="3230" y="901"/>
                </a:lnTo>
                <a:lnTo>
                  <a:pt x="3229" y="901"/>
                </a:lnTo>
                <a:lnTo>
                  <a:pt x="3230" y="901"/>
                </a:lnTo>
                <a:lnTo>
                  <a:pt x="3230" y="902"/>
                </a:lnTo>
                <a:cubicBezTo>
                  <a:pt x="3232" y="906"/>
                  <a:pt x="3239" y="907"/>
                  <a:pt x="3238" y="901"/>
                </a:cubicBezTo>
                <a:cubicBezTo>
                  <a:pt x="3236" y="900"/>
                  <a:pt x="3235" y="900"/>
                  <a:pt x="3233" y="900"/>
                </a:cubicBezTo>
                <a:close/>
                <a:moveTo>
                  <a:pt x="3278" y="899"/>
                </a:moveTo>
                <a:cubicBezTo>
                  <a:pt x="3277" y="906"/>
                  <a:pt x="3277" y="916"/>
                  <a:pt x="3280" y="919"/>
                </a:cubicBezTo>
                <a:cubicBezTo>
                  <a:pt x="3279" y="913"/>
                  <a:pt x="3283" y="911"/>
                  <a:pt x="3283" y="903"/>
                </a:cubicBezTo>
                <a:lnTo>
                  <a:pt x="3284" y="902"/>
                </a:lnTo>
                <a:cubicBezTo>
                  <a:pt x="3282" y="901"/>
                  <a:pt x="3280" y="900"/>
                  <a:pt x="3278" y="899"/>
                </a:cubicBezTo>
                <a:close/>
                <a:moveTo>
                  <a:pt x="3210" y="899"/>
                </a:moveTo>
                <a:cubicBezTo>
                  <a:pt x="3209" y="899"/>
                  <a:pt x="3209" y="900"/>
                  <a:pt x="3208" y="900"/>
                </a:cubicBezTo>
                <a:cubicBezTo>
                  <a:pt x="3210" y="903"/>
                  <a:pt x="3213" y="906"/>
                  <a:pt x="3213" y="911"/>
                </a:cubicBezTo>
                <a:lnTo>
                  <a:pt x="3212" y="912"/>
                </a:lnTo>
                <a:lnTo>
                  <a:pt x="3212" y="912"/>
                </a:lnTo>
                <a:lnTo>
                  <a:pt x="3212" y="913"/>
                </a:lnTo>
                <a:lnTo>
                  <a:pt x="3212" y="912"/>
                </a:lnTo>
                <a:lnTo>
                  <a:pt x="3214" y="913"/>
                </a:lnTo>
                <a:cubicBezTo>
                  <a:pt x="3215" y="914"/>
                  <a:pt x="3215" y="914"/>
                  <a:pt x="3216" y="915"/>
                </a:cubicBezTo>
                <a:cubicBezTo>
                  <a:pt x="3218" y="913"/>
                  <a:pt x="3219" y="911"/>
                  <a:pt x="3221" y="908"/>
                </a:cubicBezTo>
                <a:cubicBezTo>
                  <a:pt x="3217" y="907"/>
                  <a:pt x="3220" y="903"/>
                  <a:pt x="3221" y="901"/>
                </a:cubicBezTo>
                <a:cubicBezTo>
                  <a:pt x="3216" y="902"/>
                  <a:pt x="3214" y="899"/>
                  <a:pt x="3210" y="899"/>
                </a:cubicBezTo>
                <a:close/>
                <a:moveTo>
                  <a:pt x="3271" y="899"/>
                </a:moveTo>
                <a:cubicBezTo>
                  <a:pt x="3267" y="899"/>
                  <a:pt x="3264" y="903"/>
                  <a:pt x="3262" y="901"/>
                </a:cubicBezTo>
                <a:cubicBezTo>
                  <a:pt x="3262" y="908"/>
                  <a:pt x="3267" y="902"/>
                  <a:pt x="3269" y="906"/>
                </a:cubicBezTo>
                <a:lnTo>
                  <a:pt x="3270" y="906"/>
                </a:lnTo>
                <a:cubicBezTo>
                  <a:pt x="3268" y="909"/>
                  <a:pt x="3272" y="915"/>
                  <a:pt x="3268" y="916"/>
                </a:cubicBezTo>
                <a:cubicBezTo>
                  <a:pt x="3263" y="918"/>
                  <a:pt x="3264" y="912"/>
                  <a:pt x="3261" y="915"/>
                </a:cubicBezTo>
                <a:cubicBezTo>
                  <a:pt x="3261" y="923"/>
                  <a:pt x="3263" y="930"/>
                  <a:pt x="3263" y="937"/>
                </a:cubicBezTo>
                <a:cubicBezTo>
                  <a:pt x="3268" y="935"/>
                  <a:pt x="3267" y="937"/>
                  <a:pt x="3272" y="938"/>
                </a:cubicBezTo>
                <a:cubicBezTo>
                  <a:pt x="3272" y="936"/>
                  <a:pt x="3275" y="936"/>
                  <a:pt x="3274" y="932"/>
                </a:cubicBezTo>
                <a:cubicBezTo>
                  <a:pt x="3271" y="931"/>
                  <a:pt x="3271" y="934"/>
                  <a:pt x="3269" y="934"/>
                </a:cubicBezTo>
                <a:cubicBezTo>
                  <a:pt x="3269" y="929"/>
                  <a:pt x="3265" y="931"/>
                  <a:pt x="3266" y="926"/>
                </a:cubicBezTo>
                <a:cubicBezTo>
                  <a:pt x="3272" y="921"/>
                  <a:pt x="3273" y="911"/>
                  <a:pt x="3274" y="901"/>
                </a:cubicBezTo>
                <a:cubicBezTo>
                  <a:pt x="3273" y="900"/>
                  <a:pt x="3272" y="899"/>
                  <a:pt x="3271" y="899"/>
                </a:cubicBezTo>
                <a:close/>
                <a:moveTo>
                  <a:pt x="3185" y="899"/>
                </a:moveTo>
                <a:cubicBezTo>
                  <a:pt x="3184" y="905"/>
                  <a:pt x="3189" y="899"/>
                  <a:pt x="3185" y="899"/>
                </a:cubicBezTo>
                <a:close/>
                <a:moveTo>
                  <a:pt x="3167" y="898"/>
                </a:moveTo>
                <a:lnTo>
                  <a:pt x="3167" y="901"/>
                </a:lnTo>
                <a:cubicBezTo>
                  <a:pt x="3168" y="901"/>
                  <a:pt x="3169" y="901"/>
                  <a:pt x="3169" y="901"/>
                </a:cubicBezTo>
                <a:lnTo>
                  <a:pt x="3169" y="898"/>
                </a:lnTo>
                <a:cubicBezTo>
                  <a:pt x="3169" y="898"/>
                  <a:pt x="3168" y="898"/>
                  <a:pt x="3167" y="898"/>
                </a:cubicBezTo>
                <a:close/>
                <a:moveTo>
                  <a:pt x="3361" y="896"/>
                </a:moveTo>
                <a:cubicBezTo>
                  <a:pt x="3356" y="896"/>
                  <a:pt x="3359" y="901"/>
                  <a:pt x="3359" y="904"/>
                </a:cubicBezTo>
                <a:cubicBezTo>
                  <a:pt x="3355" y="905"/>
                  <a:pt x="3353" y="901"/>
                  <a:pt x="3351" y="904"/>
                </a:cubicBezTo>
                <a:cubicBezTo>
                  <a:pt x="3350" y="907"/>
                  <a:pt x="3354" y="908"/>
                  <a:pt x="3352" y="911"/>
                </a:cubicBezTo>
                <a:cubicBezTo>
                  <a:pt x="3350" y="910"/>
                  <a:pt x="3348" y="908"/>
                  <a:pt x="3345" y="909"/>
                </a:cubicBezTo>
                <a:cubicBezTo>
                  <a:pt x="3344" y="917"/>
                  <a:pt x="3347" y="923"/>
                  <a:pt x="3340" y="924"/>
                </a:cubicBezTo>
                <a:cubicBezTo>
                  <a:pt x="3344" y="929"/>
                  <a:pt x="3336" y="930"/>
                  <a:pt x="3338" y="936"/>
                </a:cubicBezTo>
                <a:cubicBezTo>
                  <a:pt x="3341" y="936"/>
                  <a:pt x="3341" y="940"/>
                  <a:pt x="3344" y="944"/>
                </a:cubicBezTo>
                <a:cubicBezTo>
                  <a:pt x="3348" y="943"/>
                  <a:pt x="3348" y="940"/>
                  <a:pt x="3350" y="938"/>
                </a:cubicBezTo>
                <a:cubicBezTo>
                  <a:pt x="3351" y="938"/>
                  <a:pt x="3351" y="939"/>
                  <a:pt x="3352" y="940"/>
                </a:cubicBezTo>
                <a:cubicBezTo>
                  <a:pt x="3350" y="941"/>
                  <a:pt x="3349" y="943"/>
                  <a:pt x="3352" y="944"/>
                </a:cubicBezTo>
                <a:cubicBezTo>
                  <a:pt x="3356" y="940"/>
                  <a:pt x="3362" y="944"/>
                  <a:pt x="3367" y="941"/>
                </a:cubicBezTo>
                <a:cubicBezTo>
                  <a:pt x="3368" y="943"/>
                  <a:pt x="3367" y="949"/>
                  <a:pt x="3371" y="948"/>
                </a:cubicBezTo>
                <a:cubicBezTo>
                  <a:pt x="3372" y="944"/>
                  <a:pt x="3372" y="940"/>
                  <a:pt x="3371" y="936"/>
                </a:cubicBezTo>
                <a:cubicBezTo>
                  <a:pt x="3375" y="938"/>
                  <a:pt x="3375" y="933"/>
                  <a:pt x="3377" y="929"/>
                </a:cubicBezTo>
                <a:cubicBezTo>
                  <a:pt x="3372" y="924"/>
                  <a:pt x="3370" y="917"/>
                  <a:pt x="3370" y="910"/>
                </a:cubicBezTo>
                <a:cubicBezTo>
                  <a:pt x="3369" y="908"/>
                  <a:pt x="3365" y="909"/>
                  <a:pt x="3364" y="907"/>
                </a:cubicBezTo>
                <a:lnTo>
                  <a:pt x="3364" y="907"/>
                </a:lnTo>
                <a:cubicBezTo>
                  <a:pt x="3365" y="905"/>
                  <a:pt x="3367" y="902"/>
                  <a:pt x="3364" y="902"/>
                </a:cubicBezTo>
                <a:cubicBezTo>
                  <a:pt x="3364" y="903"/>
                  <a:pt x="3364" y="904"/>
                  <a:pt x="3362" y="904"/>
                </a:cubicBezTo>
                <a:cubicBezTo>
                  <a:pt x="3361" y="901"/>
                  <a:pt x="3360" y="900"/>
                  <a:pt x="3361" y="896"/>
                </a:cubicBezTo>
                <a:close/>
                <a:moveTo>
                  <a:pt x="3376" y="896"/>
                </a:moveTo>
                <a:cubicBezTo>
                  <a:pt x="3376" y="896"/>
                  <a:pt x="3375" y="896"/>
                  <a:pt x="3375" y="897"/>
                </a:cubicBezTo>
                <a:lnTo>
                  <a:pt x="3375" y="897"/>
                </a:lnTo>
                <a:cubicBezTo>
                  <a:pt x="3377" y="897"/>
                  <a:pt x="3376" y="899"/>
                  <a:pt x="3379" y="899"/>
                </a:cubicBezTo>
                <a:cubicBezTo>
                  <a:pt x="3379" y="897"/>
                  <a:pt x="3377" y="896"/>
                  <a:pt x="3376" y="896"/>
                </a:cubicBezTo>
                <a:close/>
                <a:moveTo>
                  <a:pt x="3300" y="894"/>
                </a:moveTo>
                <a:cubicBezTo>
                  <a:pt x="3299" y="894"/>
                  <a:pt x="3299" y="894"/>
                  <a:pt x="3299" y="894"/>
                </a:cubicBezTo>
                <a:cubicBezTo>
                  <a:pt x="3299" y="896"/>
                  <a:pt x="3299" y="897"/>
                  <a:pt x="3299" y="898"/>
                </a:cubicBezTo>
                <a:lnTo>
                  <a:pt x="3299" y="898"/>
                </a:lnTo>
                <a:lnTo>
                  <a:pt x="3299" y="898"/>
                </a:lnTo>
                <a:lnTo>
                  <a:pt x="3299" y="899"/>
                </a:lnTo>
                <a:lnTo>
                  <a:pt x="3298" y="900"/>
                </a:lnTo>
                <a:cubicBezTo>
                  <a:pt x="3298" y="902"/>
                  <a:pt x="3296" y="902"/>
                  <a:pt x="3294" y="904"/>
                </a:cubicBezTo>
                <a:cubicBezTo>
                  <a:pt x="3297" y="905"/>
                  <a:pt x="3296" y="911"/>
                  <a:pt x="3294" y="913"/>
                </a:cubicBezTo>
                <a:cubicBezTo>
                  <a:pt x="3300" y="917"/>
                  <a:pt x="3304" y="930"/>
                  <a:pt x="3301" y="941"/>
                </a:cubicBezTo>
                <a:cubicBezTo>
                  <a:pt x="3299" y="937"/>
                  <a:pt x="3301" y="932"/>
                  <a:pt x="3298" y="928"/>
                </a:cubicBezTo>
                <a:cubicBezTo>
                  <a:pt x="3299" y="933"/>
                  <a:pt x="3292" y="930"/>
                  <a:pt x="3292" y="936"/>
                </a:cubicBezTo>
                <a:cubicBezTo>
                  <a:pt x="3298" y="935"/>
                  <a:pt x="3299" y="941"/>
                  <a:pt x="3300" y="947"/>
                </a:cubicBezTo>
                <a:cubicBezTo>
                  <a:pt x="3304" y="948"/>
                  <a:pt x="3303" y="943"/>
                  <a:pt x="3306" y="944"/>
                </a:cubicBezTo>
                <a:cubicBezTo>
                  <a:pt x="3307" y="940"/>
                  <a:pt x="3303" y="936"/>
                  <a:pt x="3306" y="934"/>
                </a:cubicBezTo>
                <a:cubicBezTo>
                  <a:pt x="3310" y="938"/>
                  <a:pt x="3313" y="937"/>
                  <a:pt x="3317" y="941"/>
                </a:cubicBezTo>
                <a:cubicBezTo>
                  <a:pt x="3318" y="939"/>
                  <a:pt x="3318" y="935"/>
                  <a:pt x="3321" y="935"/>
                </a:cubicBezTo>
                <a:cubicBezTo>
                  <a:pt x="3321" y="939"/>
                  <a:pt x="3319" y="947"/>
                  <a:pt x="3323" y="950"/>
                </a:cubicBezTo>
                <a:cubicBezTo>
                  <a:pt x="3325" y="946"/>
                  <a:pt x="3322" y="937"/>
                  <a:pt x="3326" y="936"/>
                </a:cubicBezTo>
                <a:cubicBezTo>
                  <a:pt x="3329" y="941"/>
                  <a:pt x="3330" y="947"/>
                  <a:pt x="3333" y="952"/>
                </a:cubicBezTo>
                <a:cubicBezTo>
                  <a:pt x="3331" y="947"/>
                  <a:pt x="3335" y="948"/>
                  <a:pt x="3334" y="944"/>
                </a:cubicBezTo>
                <a:cubicBezTo>
                  <a:pt x="3333" y="944"/>
                  <a:pt x="3331" y="943"/>
                  <a:pt x="3330" y="942"/>
                </a:cubicBezTo>
                <a:cubicBezTo>
                  <a:pt x="3331" y="938"/>
                  <a:pt x="3328" y="936"/>
                  <a:pt x="3331" y="935"/>
                </a:cubicBezTo>
                <a:cubicBezTo>
                  <a:pt x="3333" y="939"/>
                  <a:pt x="3335" y="943"/>
                  <a:pt x="3339" y="946"/>
                </a:cubicBezTo>
                <a:cubicBezTo>
                  <a:pt x="3340" y="940"/>
                  <a:pt x="3334" y="929"/>
                  <a:pt x="3333" y="920"/>
                </a:cubicBezTo>
                <a:lnTo>
                  <a:pt x="3334" y="917"/>
                </a:lnTo>
                <a:lnTo>
                  <a:pt x="3334" y="917"/>
                </a:lnTo>
                <a:lnTo>
                  <a:pt x="3334" y="916"/>
                </a:lnTo>
                <a:lnTo>
                  <a:pt x="3334" y="917"/>
                </a:lnTo>
                <a:lnTo>
                  <a:pt x="3332" y="917"/>
                </a:lnTo>
                <a:cubicBezTo>
                  <a:pt x="3329" y="917"/>
                  <a:pt x="3327" y="920"/>
                  <a:pt x="3326" y="916"/>
                </a:cubicBezTo>
                <a:cubicBezTo>
                  <a:pt x="3329" y="914"/>
                  <a:pt x="3330" y="911"/>
                  <a:pt x="3330" y="908"/>
                </a:cubicBezTo>
                <a:cubicBezTo>
                  <a:pt x="3326" y="909"/>
                  <a:pt x="3325" y="913"/>
                  <a:pt x="3323" y="916"/>
                </a:cubicBezTo>
                <a:cubicBezTo>
                  <a:pt x="3324" y="908"/>
                  <a:pt x="3321" y="913"/>
                  <a:pt x="3318" y="911"/>
                </a:cubicBezTo>
                <a:cubicBezTo>
                  <a:pt x="3317" y="907"/>
                  <a:pt x="3320" y="906"/>
                  <a:pt x="3318" y="904"/>
                </a:cubicBezTo>
                <a:cubicBezTo>
                  <a:pt x="3313" y="903"/>
                  <a:pt x="3316" y="910"/>
                  <a:pt x="3314" y="911"/>
                </a:cubicBezTo>
                <a:cubicBezTo>
                  <a:pt x="3314" y="910"/>
                  <a:pt x="3313" y="910"/>
                  <a:pt x="3312" y="910"/>
                </a:cubicBezTo>
                <a:cubicBezTo>
                  <a:pt x="3314" y="908"/>
                  <a:pt x="3315" y="904"/>
                  <a:pt x="3311" y="904"/>
                </a:cubicBezTo>
                <a:cubicBezTo>
                  <a:pt x="3311" y="907"/>
                  <a:pt x="3312" y="911"/>
                  <a:pt x="3309" y="911"/>
                </a:cubicBezTo>
                <a:cubicBezTo>
                  <a:pt x="3307" y="910"/>
                  <a:pt x="3304" y="910"/>
                  <a:pt x="3301" y="910"/>
                </a:cubicBezTo>
                <a:cubicBezTo>
                  <a:pt x="3299" y="907"/>
                  <a:pt x="3300" y="905"/>
                  <a:pt x="3299" y="902"/>
                </a:cubicBezTo>
                <a:lnTo>
                  <a:pt x="3299" y="899"/>
                </a:lnTo>
                <a:lnTo>
                  <a:pt x="3299" y="898"/>
                </a:lnTo>
                <a:lnTo>
                  <a:pt x="3300" y="899"/>
                </a:lnTo>
                <a:cubicBezTo>
                  <a:pt x="3303" y="898"/>
                  <a:pt x="3302" y="894"/>
                  <a:pt x="3300" y="894"/>
                </a:cubicBezTo>
                <a:close/>
                <a:moveTo>
                  <a:pt x="3281" y="892"/>
                </a:moveTo>
                <a:lnTo>
                  <a:pt x="3281" y="893"/>
                </a:lnTo>
                <a:lnTo>
                  <a:pt x="3281" y="893"/>
                </a:lnTo>
                <a:lnTo>
                  <a:pt x="3282" y="895"/>
                </a:lnTo>
                <a:cubicBezTo>
                  <a:pt x="3283" y="897"/>
                  <a:pt x="3284" y="899"/>
                  <a:pt x="3286" y="900"/>
                </a:cubicBezTo>
                <a:cubicBezTo>
                  <a:pt x="3285" y="897"/>
                  <a:pt x="3288" y="897"/>
                  <a:pt x="3287" y="895"/>
                </a:cubicBezTo>
                <a:cubicBezTo>
                  <a:pt x="3286" y="894"/>
                  <a:pt x="3285" y="893"/>
                  <a:pt x="3283" y="893"/>
                </a:cubicBezTo>
                <a:lnTo>
                  <a:pt x="3281" y="893"/>
                </a:lnTo>
                <a:lnTo>
                  <a:pt x="3281" y="892"/>
                </a:lnTo>
                <a:close/>
                <a:moveTo>
                  <a:pt x="3318" y="891"/>
                </a:moveTo>
                <a:cubicBezTo>
                  <a:pt x="3316" y="891"/>
                  <a:pt x="3314" y="894"/>
                  <a:pt x="3314" y="897"/>
                </a:cubicBezTo>
                <a:cubicBezTo>
                  <a:pt x="3317" y="896"/>
                  <a:pt x="3319" y="895"/>
                  <a:pt x="3319" y="893"/>
                </a:cubicBezTo>
                <a:lnTo>
                  <a:pt x="3320" y="892"/>
                </a:lnTo>
                <a:cubicBezTo>
                  <a:pt x="3319" y="891"/>
                  <a:pt x="3318" y="891"/>
                  <a:pt x="3318" y="891"/>
                </a:cubicBezTo>
                <a:close/>
                <a:moveTo>
                  <a:pt x="3266" y="890"/>
                </a:moveTo>
                <a:lnTo>
                  <a:pt x="3266" y="890"/>
                </a:lnTo>
                <a:lnTo>
                  <a:pt x="3266" y="891"/>
                </a:lnTo>
                <a:lnTo>
                  <a:pt x="3267" y="891"/>
                </a:lnTo>
                <a:cubicBezTo>
                  <a:pt x="3267" y="894"/>
                  <a:pt x="3266" y="893"/>
                  <a:pt x="3263" y="892"/>
                </a:cubicBezTo>
                <a:cubicBezTo>
                  <a:pt x="3262" y="898"/>
                  <a:pt x="3268" y="895"/>
                  <a:pt x="3271" y="896"/>
                </a:cubicBezTo>
                <a:cubicBezTo>
                  <a:pt x="3271" y="893"/>
                  <a:pt x="3269" y="892"/>
                  <a:pt x="3267" y="891"/>
                </a:cubicBezTo>
                <a:lnTo>
                  <a:pt x="3266" y="891"/>
                </a:lnTo>
                <a:lnTo>
                  <a:pt x="3266" y="890"/>
                </a:lnTo>
                <a:close/>
                <a:moveTo>
                  <a:pt x="3180" y="889"/>
                </a:moveTo>
                <a:cubicBezTo>
                  <a:pt x="3179" y="889"/>
                  <a:pt x="3179" y="889"/>
                  <a:pt x="3179" y="889"/>
                </a:cubicBezTo>
                <a:cubicBezTo>
                  <a:pt x="3179" y="890"/>
                  <a:pt x="3179" y="890"/>
                  <a:pt x="3178" y="890"/>
                </a:cubicBezTo>
                <a:lnTo>
                  <a:pt x="3178" y="893"/>
                </a:lnTo>
                <a:lnTo>
                  <a:pt x="3179" y="892"/>
                </a:lnTo>
                <a:cubicBezTo>
                  <a:pt x="3180" y="892"/>
                  <a:pt x="3179" y="893"/>
                  <a:pt x="3179" y="893"/>
                </a:cubicBezTo>
                <a:cubicBezTo>
                  <a:pt x="3180" y="893"/>
                  <a:pt x="3181" y="894"/>
                  <a:pt x="3181" y="893"/>
                </a:cubicBezTo>
                <a:cubicBezTo>
                  <a:pt x="3181" y="892"/>
                  <a:pt x="3182" y="892"/>
                  <a:pt x="3182" y="892"/>
                </a:cubicBezTo>
                <a:lnTo>
                  <a:pt x="3182" y="890"/>
                </a:lnTo>
                <a:cubicBezTo>
                  <a:pt x="3182" y="890"/>
                  <a:pt x="3182" y="889"/>
                  <a:pt x="3181" y="889"/>
                </a:cubicBezTo>
                <a:cubicBezTo>
                  <a:pt x="3181" y="889"/>
                  <a:pt x="3180" y="889"/>
                  <a:pt x="3180" y="889"/>
                </a:cubicBezTo>
                <a:close/>
                <a:moveTo>
                  <a:pt x="3174" y="888"/>
                </a:moveTo>
                <a:cubicBezTo>
                  <a:pt x="3174" y="887"/>
                  <a:pt x="3173" y="895"/>
                  <a:pt x="3174" y="888"/>
                </a:cubicBezTo>
                <a:cubicBezTo>
                  <a:pt x="3174" y="888"/>
                  <a:pt x="3174" y="888"/>
                  <a:pt x="3174" y="888"/>
                </a:cubicBezTo>
                <a:close/>
                <a:moveTo>
                  <a:pt x="3363" y="886"/>
                </a:moveTo>
                <a:cubicBezTo>
                  <a:pt x="3362" y="886"/>
                  <a:pt x="3361" y="886"/>
                  <a:pt x="3361" y="886"/>
                </a:cubicBezTo>
                <a:cubicBezTo>
                  <a:pt x="3363" y="890"/>
                  <a:pt x="3367" y="892"/>
                  <a:pt x="3363" y="897"/>
                </a:cubicBezTo>
                <a:lnTo>
                  <a:pt x="3363" y="897"/>
                </a:lnTo>
                <a:cubicBezTo>
                  <a:pt x="3365" y="897"/>
                  <a:pt x="3365" y="900"/>
                  <a:pt x="3368" y="899"/>
                </a:cubicBezTo>
                <a:cubicBezTo>
                  <a:pt x="3370" y="895"/>
                  <a:pt x="3366" y="887"/>
                  <a:pt x="3363" y="886"/>
                </a:cubicBezTo>
                <a:close/>
                <a:moveTo>
                  <a:pt x="3334" y="885"/>
                </a:moveTo>
                <a:cubicBezTo>
                  <a:pt x="3332" y="885"/>
                  <a:pt x="3331" y="886"/>
                  <a:pt x="3331" y="888"/>
                </a:cubicBezTo>
                <a:lnTo>
                  <a:pt x="3332" y="887"/>
                </a:lnTo>
                <a:cubicBezTo>
                  <a:pt x="3334" y="888"/>
                  <a:pt x="3335" y="887"/>
                  <a:pt x="3335" y="886"/>
                </a:cubicBezTo>
                <a:cubicBezTo>
                  <a:pt x="3335" y="885"/>
                  <a:pt x="3334" y="885"/>
                  <a:pt x="3334" y="885"/>
                </a:cubicBezTo>
                <a:close/>
                <a:moveTo>
                  <a:pt x="3249" y="885"/>
                </a:moveTo>
                <a:cubicBezTo>
                  <a:pt x="3248" y="887"/>
                  <a:pt x="3246" y="889"/>
                  <a:pt x="3244" y="889"/>
                </a:cubicBezTo>
                <a:cubicBezTo>
                  <a:pt x="3244" y="896"/>
                  <a:pt x="3250" y="898"/>
                  <a:pt x="3245" y="904"/>
                </a:cubicBezTo>
                <a:cubicBezTo>
                  <a:pt x="3249" y="906"/>
                  <a:pt x="3254" y="906"/>
                  <a:pt x="3257" y="904"/>
                </a:cubicBezTo>
                <a:cubicBezTo>
                  <a:pt x="3255" y="901"/>
                  <a:pt x="3250" y="906"/>
                  <a:pt x="3248" y="903"/>
                </a:cubicBezTo>
                <a:cubicBezTo>
                  <a:pt x="3248" y="900"/>
                  <a:pt x="3250" y="900"/>
                  <a:pt x="3249" y="896"/>
                </a:cubicBezTo>
                <a:cubicBezTo>
                  <a:pt x="3252" y="896"/>
                  <a:pt x="3254" y="896"/>
                  <a:pt x="3255" y="895"/>
                </a:cubicBezTo>
                <a:lnTo>
                  <a:pt x="3256" y="894"/>
                </a:lnTo>
                <a:cubicBezTo>
                  <a:pt x="3254" y="891"/>
                  <a:pt x="3248" y="884"/>
                  <a:pt x="3249" y="885"/>
                </a:cubicBezTo>
                <a:close/>
                <a:moveTo>
                  <a:pt x="3393" y="884"/>
                </a:moveTo>
                <a:cubicBezTo>
                  <a:pt x="3392" y="884"/>
                  <a:pt x="3391" y="884"/>
                  <a:pt x="3390" y="885"/>
                </a:cubicBezTo>
                <a:lnTo>
                  <a:pt x="3390" y="887"/>
                </a:lnTo>
                <a:cubicBezTo>
                  <a:pt x="3391" y="887"/>
                  <a:pt x="3392" y="888"/>
                  <a:pt x="3393" y="888"/>
                </a:cubicBezTo>
                <a:lnTo>
                  <a:pt x="3393" y="884"/>
                </a:lnTo>
                <a:close/>
                <a:moveTo>
                  <a:pt x="3349" y="883"/>
                </a:moveTo>
                <a:cubicBezTo>
                  <a:pt x="3341" y="882"/>
                  <a:pt x="3347" y="895"/>
                  <a:pt x="3342" y="896"/>
                </a:cubicBezTo>
                <a:cubicBezTo>
                  <a:pt x="3342" y="893"/>
                  <a:pt x="3342" y="889"/>
                  <a:pt x="3341" y="888"/>
                </a:cubicBezTo>
                <a:cubicBezTo>
                  <a:pt x="3337" y="888"/>
                  <a:pt x="3337" y="893"/>
                  <a:pt x="3335" y="895"/>
                </a:cubicBezTo>
                <a:cubicBezTo>
                  <a:pt x="3334" y="891"/>
                  <a:pt x="3326" y="892"/>
                  <a:pt x="3327" y="895"/>
                </a:cubicBezTo>
                <a:cubicBezTo>
                  <a:pt x="3330" y="897"/>
                  <a:pt x="3332" y="902"/>
                  <a:pt x="3336" y="898"/>
                </a:cubicBezTo>
                <a:cubicBezTo>
                  <a:pt x="3339" y="902"/>
                  <a:pt x="3335" y="906"/>
                  <a:pt x="3336" y="912"/>
                </a:cubicBezTo>
                <a:cubicBezTo>
                  <a:pt x="3338" y="914"/>
                  <a:pt x="3339" y="911"/>
                  <a:pt x="3341" y="914"/>
                </a:cubicBezTo>
                <a:cubicBezTo>
                  <a:pt x="3340" y="909"/>
                  <a:pt x="3337" y="896"/>
                  <a:pt x="3343" y="898"/>
                </a:cubicBezTo>
                <a:cubicBezTo>
                  <a:pt x="3342" y="897"/>
                  <a:pt x="3343" y="901"/>
                  <a:pt x="3344" y="902"/>
                </a:cubicBezTo>
                <a:lnTo>
                  <a:pt x="3344" y="902"/>
                </a:lnTo>
                <a:lnTo>
                  <a:pt x="3344" y="902"/>
                </a:lnTo>
                <a:lnTo>
                  <a:pt x="3344" y="902"/>
                </a:lnTo>
                <a:lnTo>
                  <a:pt x="3344" y="902"/>
                </a:lnTo>
                <a:lnTo>
                  <a:pt x="3344" y="901"/>
                </a:lnTo>
                <a:cubicBezTo>
                  <a:pt x="3344" y="899"/>
                  <a:pt x="3348" y="900"/>
                  <a:pt x="3349" y="900"/>
                </a:cubicBezTo>
                <a:cubicBezTo>
                  <a:pt x="3350" y="896"/>
                  <a:pt x="3348" y="890"/>
                  <a:pt x="3349" y="883"/>
                </a:cubicBezTo>
                <a:close/>
                <a:moveTo>
                  <a:pt x="3367" y="882"/>
                </a:moveTo>
                <a:lnTo>
                  <a:pt x="3366" y="882"/>
                </a:lnTo>
                <a:lnTo>
                  <a:pt x="3367" y="882"/>
                </a:lnTo>
                <a:lnTo>
                  <a:pt x="3367" y="885"/>
                </a:lnTo>
                <a:cubicBezTo>
                  <a:pt x="3367" y="886"/>
                  <a:pt x="3368" y="886"/>
                  <a:pt x="3368" y="887"/>
                </a:cubicBezTo>
                <a:cubicBezTo>
                  <a:pt x="3369" y="885"/>
                  <a:pt x="3370" y="885"/>
                  <a:pt x="3369" y="882"/>
                </a:cubicBezTo>
                <a:lnTo>
                  <a:pt x="3367" y="882"/>
                </a:lnTo>
                <a:lnTo>
                  <a:pt x="3367" y="882"/>
                </a:lnTo>
                <a:close/>
                <a:moveTo>
                  <a:pt x="3315" y="881"/>
                </a:moveTo>
                <a:cubicBezTo>
                  <a:pt x="3315" y="881"/>
                  <a:pt x="3314" y="881"/>
                  <a:pt x="3314" y="881"/>
                </a:cubicBezTo>
                <a:cubicBezTo>
                  <a:pt x="3313" y="886"/>
                  <a:pt x="3317" y="887"/>
                  <a:pt x="3319" y="889"/>
                </a:cubicBezTo>
                <a:lnTo>
                  <a:pt x="3320" y="888"/>
                </a:lnTo>
                <a:cubicBezTo>
                  <a:pt x="3320" y="883"/>
                  <a:pt x="3319" y="880"/>
                  <a:pt x="3315" y="881"/>
                </a:cubicBezTo>
                <a:close/>
                <a:moveTo>
                  <a:pt x="3311" y="877"/>
                </a:moveTo>
                <a:lnTo>
                  <a:pt x="3310" y="878"/>
                </a:lnTo>
                <a:lnTo>
                  <a:pt x="3311" y="878"/>
                </a:lnTo>
                <a:lnTo>
                  <a:pt x="3311" y="879"/>
                </a:lnTo>
                <a:cubicBezTo>
                  <a:pt x="3312" y="880"/>
                  <a:pt x="3314" y="880"/>
                  <a:pt x="3314" y="879"/>
                </a:cubicBezTo>
                <a:cubicBezTo>
                  <a:pt x="3313" y="879"/>
                  <a:pt x="3312" y="879"/>
                  <a:pt x="3311" y="878"/>
                </a:cubicBezTo>
                <a:lnTo>
                  <a:pt x="3311" y="878"/>
                </a:lnTo>
                <a:lnTo>
                  <a:pt x="3311" y="878"/>
                </a:lnTo>
                <a:cubicBezTo>
                  <a:pt x="3311" y="878"/>
                  <a:pt x="3311" y="878"/>
                  <a:pt x="3311" y="877"/>
                </a:cubicBezTo>
                <a:close/>
                <a:moveTo>
                  <a:pt x="3377" y="877"/>
                </a:moveTo>
                <a:cubicBezTo>
                  <a:pt x="3375" y="877"/>
                  <a:pt x="3373" y="878"/>
                  <a:pt x="3372" y="880"/>
                </a:cubicBezTo>
                <a:cubicBezTo>
                  <a:pt x="3374" y="881"/>
                  <a:pt x="3375" y="883"/>
                  <a:pt x="3378" y="882"/>
                </a:cubicBezTo>
                <a:lnTo>
                  <a:pt x="3379" y="881"/>
                </a:lnTo>
                <a:cubicBezTo>
                  <a:pt x="3380" y="878"/>
                  <a:pt x="3378" y="877"/>
                  <a:pt x="3377" y="877"/>
                </a:cubicBezTo>
                <a:close/>
                <a:moveTo>
                  <a:pt x="3342" y="877"/>
                </a:moveTo>
                <a:lnTo>
                  <a:pt x="3342" y="878"/>
                </a:lnTo>
                <a:lnTo>
                  <a:pt x="3342" y="878"/>
                </a:lnTo>
                <a:lnTo>
                  <a:pt x="3342" y="878"/>
                </a:lnTo>
                <a:cubicBezTo>
                  <a:pt x="3343" y="881"/>
                  <a:pt x="3346" y="880"/>
                  <a:pt x="3347" y="882"/>
                </a:cubicBezTo>
                <a:cubicBezTo>
                  <a:pt x="3347" y="880"/>
                  <a:pt x="3346" y="880"/>
                  <a:pt x="3346" y="878"/>
                </a:cubicBezTo>
                <a:lnTo>
                  <a:pt x="3342" y="878"/>
                </a:lnTo>
                <a:lnTo>
                  <a:pt x="3342" y="877"/>
                </a:lnTo>
                <a:close/>
                <a:moveTo>
                  <a:pt x="3279" y="876"/>
                </a:moveTo>
                <a:lnTo>
                  <a:pt x="3278" y="877"/>
                </a:lnTo>
                <a:lnTo>
                  <a:pt x="3279" y="877"/>
                </a:lnTo>
                <a:lnTo>
                  <a:pt x="3279" y="878"/>
                </a:lnTo>
                <a:cubicBezTo>
                  <a:pt x="3279" y="881"/>
                  <a:pt x="3280" y="883"/>
                  <a:pt x="3281" y="884"/>
                </a:cubicBezTo>
                <a:cubicBezTo>
                  <a:pt x="3279" y="881"/>
                  <a:pt x="3282" y="878"/>
                  <a:pt x="3280" y="877"/>
                </a:cubicBezTo>
                <a:lnTo>
                  <a:pt x="3279" y="877"/>
                </a:lnTo>
                <a:lnTo>
                  <a:pt x="3279" y="876"/>
                </a:lnTo>
                <a:close/>
                <a:moveTo>
                  <a:pt x="3301" y="873"/>
                </a:moveTo>
                <a:cubicBezTo>
                  <a:pt x="3300" y="873"/>
                  <a:pt x="3298" y="873"/>
                  <a:pt x="3296" y="874"/>
                </a:cubicBezTo>
                <a:lnTo>
                  <a:pt x="3296" y="878"/>
                </a:lnTo>
                <a:cubicBezTo>
                  <a:pt x="3299" y="878"/>
                  <a:pt x="3301" y="878"/>
                  <a:pt x="3300" y="874"/>
                </a:cubicBezTo>
                <a:lnTo>
                  <a:pt x="3301" y="873"/>
                </a:lnTo>
                <a:close/>
                <a:moveTo>
                  <a:pt x="3362" y="873"/>
                </a:moveTo>
                <a:cubicBezTo>
                  <a:pt x="3362" y="873"/>
                  <a:pt x="3361" y="873"/>
                  <a:pt x="3360" y="873"/>
                </a:cubicBezTo>
                <a:cubicBezTo>
                  <a:pt x="3360" y="876"/>
                  <a:pt x="3360" y="879"/>
                  <a:pt x="3359" y="880"/>
                </a:cubicBezTo>
                <a:cubicBezTo>
                  <a:pt x="3363" y="879"/>
                  <a:pt x="3362" y="881"/>
                  <a:pt x="3364" y="878"/>
                </a:cubicBezTo>
                <a:lnTo>
                  <a:pt x="3365" y="877"/>
                </a:lnTo>
                <a:cubicBezTo>
                  <a:pt x="3365" y="875"/>
                  <a:pt x="3364" y="873"/>
                  <a:pt x="3362" y="873"/>
                </a:cubicBezTo>
                <a:close/>
                <a:moveTo>
                  <a:pt x="3343" y="873"/>
                </a:moveTo>
                <a:cubicBezTo>
                  <a:pt x="3343" y="873"/>
                  <a:pt x="3342" y="873"/>
                  <a:pt x="3341" y="874"/>
                </a:cubicBezTo>
                <a:lnTo>
                  <a:pt x="3341" y="876"/>
                </a:lnTo>
                <a:cubicBezTo>
                  <a:pt x="3341" y="876"/>
                  <a:pt x="3342" y="876"/>
                  <a:pt x="3343" y="876"/>
                </a:cubicBezTo>
                <a:lnTo>
                  <a:pt x="3343" y="874"/>
                </a:lnTo>
                <a:lnTo>
                  <a:pt x="3343" y="873"/>
                </a:lnTo>
                <a:close/>
                <a:moveTo>
                  <a:pt x="3309" y="873"/>
                </a:moveTo>
                <a:cubicBezTo>
                  <a:pt x="3306" y="872"/>
                  <a:pt x="3302" y="876"/>
                  <a:pt x="3301" y="880"/>
                </a:cubicBezTo>
                <a:cubicBezTo>
                  <a:pt x="3305" y="881"/>
                  <a:pt x="3304" y="878"/>
                  <a:pt x="3306" y="880"/>
                </a:cubicBezTo>
                <a:cubicBezTo>
                  <a:pt x="3306" y="877"/>
                  <a:pt x="3308" y="876"/>
                  <a:pt x="3309" y="874"/>
                </a:cubicBezTo>
                <a:lnTo>
                  <a:pt x="3310" y="873"/>
                </a:lnTo>
                <a:cubicBezTo>
                  <a:pt x="3310" y="873"/>
                  <a:pt x="3309" y="873"/>
                  <a:pt x="3309" y="873"/>
                </a:cubicBezTo>
                <a:close/>
                <a:moveTo>
                  <a:pt x="3285" y="870"/>
                </a:moveTo>
                <a:lnTo>
                  <a:pt x="3285" y="871"/>
                </a:lnTo>
                <a:lnTo>
                  <a:pt x="3285" y="872"/>
                </a:lnTo>
                <a:lnTo>
                  <a:pt x="3284" y="873"/>
                </a:lnTo>
                <a:cubicBezTo>
                  <a:pt x="3284" y="873"/>
                  <a:pt x="3284" y="874"/>
                  <a:pt x="3285" y="872"/>
                </a:cubicBezTo>
                <a:lnTo>
                  <a:pt x="3285" y="872"/>
                </a:lnTo>
                <a:lnTo>
                  <a:pt x="3285" y="871"/>
                </a:lnTo>
                <a:cubicBezTo>
                  <a:pt x="3285" y="871"/>
                  <a:pt x="3285" y="870"/>
                  <a:pt x="3285" y="870"/>
                </a:cubicBezTo>
                <a:close/>
                <a:moveTo>
                  <a:pt x="3380" y="863"/>
                </a:moveTo>
                <a:cubicBezTo>
                  <a:pt x="3379" y="868"/>
                  <a:pt x="3377" y="875"/>
                  <a:pt x="3381" y="876"/>
                </a:cubicBezTo>
                <a:cubicBezTo>
                  <a:pt x="3381" y="881"/>
                  <a:pt x="3377" y="885"/>
                  <a:pt x="3381" y="888"/>
                </a:cubicBezTo>
                <a:cubicBezTo>
                  <a:pt x="3379" y="886"/>
                  <a:pt x="3376" y="890"/>
                  <a:pt x="3379" y="890"/>
                </a:cubicBezTo>
                <a:cubicBezTo>
                  <a:pt x="3382" y="888"/>
                  <a:pt x="3381" y="899"/>
                  <a:pt x="3386" y="898"/>
                </a:cubicBezTo>
                <a:cubicBezTo>
                  <a:pt x="3389" y="894"/>
                  <a:pt x="3379" y="885"/>
                  <a:pt x="3387" y="884"/>
                </a:cubicBezTo>
                <a:cubicBezTo>
                  <a:pt x="3384" y="880"/>
                  <a:pt x="3386" y="876"/>
                  <a:pt x="3386" y="869"/>
                </a:cubicBezTo>
                <a:cubicBezTo>
                  <a:pt x="3382" y="869"/>
                  <a:pt x="3382" y="865"/>
                  <a:pt x="3380" y="863"/>
                </a:cubicBezTo>
                <a:close/>
                <a:moveTo>
                  <a:pt x="3333" y="861"/>
                </a:moveTo>
                <a:cubicBezTo>
                  <a:pt x="3330" y="867"/>
                  <a:pt x="3333" y="873"/>
                  <a:pt x="3338" y="868"/>
                </a:cubicBezTo>
                <a:cubicBezTo>
                  <a:pt x="3338" y="867"/>
                  <a:pt x="3339" y="863"/>
                  <a:pt x="3337" y="863"/>
                </a:cubicBezTo>
                <a:lnTo>
                  <a:pt x="3337" y="863"/>
                </a:lnTo>
                <a:cubicBezTo>
                  <a:pt x="3336" y="866"/>
                  <a:pt x="3335" y="861"/>
                  <a:pt x="3333" y="861"/>
                </a:cubicBezTo>
                <a:close/>
                <a:moveTo>
                  <a:pt x="3410" y="860"/>
                </a:moveTo>
                <a:cubicBezTo>
                  <a:pt x="3407" y="859"/>
                  <a:pt x="3408" y="862"/>
                  <a:pt x="3405" y="861"/>
                </a:cubicBezTo>
                <a:cubicBezTo>
                  <a:pt x="3405" y="862"/>
                  <a:pt x="3405" y="864"/>
                  <a:pt x="3404" y="865"/>
                </a:cubicBezTo>
                <a:cubicBezTo>
                  <a:pt x="3405" y="866"/>
                  <a:pt x="3407" y="867"/>
                  <a:pt x="3409" y="866"/>
                </a:cubicBezTo>
                <a:lnTo>
                  <a:pt x="3409" y="866"/>
                </a:lnTo>
                <a:cubicBezTo>
                  <a:pt x="3408" y="864"/>
                  <a:pt x="3409" y="862"/>
                  <a:pt x="3410" y="860"/>
                </a:cubicBezTo>
                <a:close/>
                <a:moveTo>
                  <a:pt x="3286" y="858"/>
                </a:moveTo>
                <a:cubicBezTo>
                  <a:pt x="3285" y="860"/>
                  <a:pt x="3285" y="866"/>
                  <a:pt x="3289" y="865"/>
                </a:cubicBezTo>
                <a:cubicBezTo>
                  <a:pt x="3290" y="861"/>
                  <a:pt x="3289" y="859"/>
                  <a:pt x="3286" y="858"/>
                </a:cubicBezTo>
                <a:close/>
                <a:moveTo>
                  <a:pt x="3412" y="858"/>
                </a:moveTo>
                <a:cubicBezTo>
                  <a:pt x="3411" y="858"/>
                  <a:pt x="3411" y="858"/>
                  <a:pt x="3411" y="858"/>
                </a:cubicBezTo>
                <a:cubicBezTo>
                  <a:pt x="3411" y="862"/>
                  <a:pt x="3410" y="866"/>
                  <a:pt x="3414" y="865"/>
                </a:cubicBezTo>
                <a:cubicBezTo>
                  <a:pt x="3414" y="862"/>
                  <a:pt x="3414" y="859"/>
                  <a:pt x="3412" y="858"/>
                </a:cubicBezTo>
                <a:close/>
                <a:moveTo>
                  <a:pt x="3399" y="858"/>
                </a:moveTo>
                <a:cubicBezTo>
                  <a:pt x="3398" y="860"/>
                  <a:pt x="3394" y="859"/>
                  <a:pt x="3393" y="860"/>
                </a:cubicBezTo>
                <a:cubicBezTo>
                  <a:pt x="3392" y="866"/>
                  <a:pt x="3395" y="868"/>
                  <a:pt x="3394" y="874"/>
                </a:cubicBezTo>
                <a:cubicBezTo>
                  <a:pt x="3400" y="874"/>
                  <a:pt x="3395" y="867"/>
                  <a:pt x="3397" y="864"/>
                </a:cubicBezTo>
                <a:cubicBezTo>
                  <a:pt x="3398" y="864"/>
                  <a:pt x="3401" y="869"/>
                  <a:pt x="3401" y="864"/>
                </a:cubicBezTo>
                <a:lnTo>
                  <a:pt x="3401" y="864"/>
                </a:lnTo>
                <a:cubicBezTo>
                  <a:pt x="3396" y="862"/>
                  <a:pt x="3400" y="860"/>
                  <a:pt x="3399" y="858"/>
                </a:cubicBezTo>
                <a:close/>
                <a:moveTo>
                  <a:pt x="3327" y="857"/>
                </a:moveTo>
                <a:cubicBezTo>
                  <a:pt x="3324" y="859"/>
                  <a:pt x="3323" y="863"/>
                  <a:pt x="3324" y="867"/>
                </a:cubicBezTo>
                <a:lnTo>
                  <a:pt x="3324" y="867"/>
                </a:lnTo>
                <a:cubicBezTo>
                  <a:pt x="3327" y="867"/>
                  <a:pt x="3325" y="871"/>
                  <a:pt x="3328" y="870"/>
                </a:cubicBezTo>
                <a:cubicBezTo>
                  <a:pt x="3330" y="866"/>
                  <a:pt x="3327" y="860"/>
                  <a:pt x="3327" y="857"/>
                </a:cubicBezTo>
                <a:close/>
                <a:moveTo>
                  <a:pt x="3221" y="856"/>
                </a:moveTo>
                <a:cubicBezTo>
                  <a:pt x="3219" y="856"/>
                  <a:pt x="3217" y="857"/>
                  <a:pt x="3217" y="859"/>
                </a:cubicBezTo>
                <a:lnTo>
                  <a:pt x="3217" y="859"/>
                </a:lnTo>
                <a:cubicBezTo>
                  <a:pt x="3219" y="861"/>
                  <a:pt x="3221" y="861"/>
                  <a:pt x="3225" y="859"/>
                </a:cubicBezTo>
                <a:cubicBezTo>
                  <a:pt x="3225" y="857"/>
                  <a:pt x="3223" y="856"/>
                  <a:pt x="3221" y="856"/>
                </a:cubicBezTo>
                <a:close/>
                <a:moveTo>
                  <a:pt x="3313" y="856"/>
                </a:moveTo>
                <a:lnTo>
                  <a:pt x="3313" y="857"/>
                </a:lnTo>
                <a:cubicBezTo>
                  <a:pt x="3313" y="860"/>
                  <a:pt x="3313" y="863"/>
                  <a:pt x="3311" y="865"/>
                </a:cubicBezTo>
                <a:cubicBezTo>
                  <a:pt x="3314" y="865"/>
                  <a:pt x="3315" y="861"/>
                  <a:pt x="3316" y="858"/>
                </a:cubicBezTo>
                <a:cubicBezTo>
                  <a:pt x="3314" y="858"/>
                  <a:pt x="3314" y="856"/>
                  <a:pt x="3313" y="856"/>
                </a:cubicBezTo>
                <a:close/>
                <a:moveTo>
                  <a:pt x="3318" y="852"/>
                </a:moveTo>
                <a:cubicBezTo>
                  <a:pt x="3318" y="853"/>
                  <a:pt x="3317" y="853"/>
                  <a:pt x="3317" y="855"/>
                </a:cubicBezTo>
                <a:cubicBezTo>
                  <a:pt x="3318" y="855"/>
                  <a:pt x="3319" y="855"/>
                  <a:pt x="3320" y="855"/>
                </a:cubicBezTo>
                <a:lnTo>
                  <a:pt x="3320" y="852"/>
                </a:lnTo>
                <a:cubicBezTo>
                  <a:pt x="3320" y="852"/>
                  <a:pt x="3319" y="852"/>
                  <a:pt x="3318" y="852"/>
                </a:cubicBezTo>
                <a:lnTo>
                  <a:pt x="3318" y="852"/>
                </a:lnTo>
                <a:close/>
                <a:moveTo>
                  <a:pt x="3363" y="851"/>
                </a:moveTo>
                <a:cubicBezTo>
                  <a:pt x="3363" y="854"/>
                  <a:pt x="3360" y="853"/>
                  <a:pt x="3357" y="853"/>
                </a:cubicBezTo>
                <a:cubicBezTo>
                  <a:pt x="3356" y="859"/>
                  <a:pt x="3351" y="859"/>
                  <a:pt x="3346" y="859"/>
                </a:cubicBezTo>
                <a:cubicBezTo>
                  <a:pt x="3348" y="863"/>
                  <a:pt x="3349" y="863"/>
                  <a:pt x="3346" y="867"/>
                </a:cubicBezTo>
                <a:cubicBezTo>
                  <a:pt x="3347" y="867"/>
                  <a:pt x="3351" y="865"/>
                  <a:pt x="3351" y="868"/>
                </a:cubicBezTo>
                <a:cubicBezTo>
                  <a:pt x="3349" y="868"/>
                  <a:pt x="3349" y="870"/>
                  <a:pt x="3349" y="872"/>
                </a:cubicBezTo>
                <a:cubicBezTo>
                  <a:pt x="3353" y="872"/>
                  <a:pt x="3355" y="872"/>
                  <a:pt x="3355" y="871"/>
                </a:cubicBezTo>
                <a:cubicBezTo>
                  <a:pt x="3355" y="871"/>
                  <a:pt x="3354" y="871"/>
                  <a:pt x="3354" y="870"/>
                </a:cubicBezTo>
                <a:cubicBezTo>
                  <a:pt x="3356" y="866"/>
                  <a:pt x="3355" y="863"/>
                  <a:pt x="3353" y="863"/>
                </a:cubicBezTo>
                <a:cubicBezTo>
                  <a:pt x="3356" y="862"/>
                  <a:pt x="3357" y="859"/>
                  <a:pt x="3360" y="858"/>
                </a:cubicBezTo>
                <a:cubicBezTo>
                  <a:pt x="3359" y="868"/>
                  <a:pt x="3365" y="864"/>
                  <a:pt x="3363" y="871"/>
                </a:cubicBezTo>
                <a:cubicBezTo>
                  <a:pt x="3367" y="871"/>
                  <a:pt x="3366" y="877"/>
                  <a:pt x="3370" y="877"/>
                </a:cubicBezTo>
                <a:cubicBezTo>
                  <a:pt x="3372" y="873"/>
                  <a:pt x="3376" y="866"/>
                  <a:pt x="3374" y="863"/>
                </a:cubicBezTo>
                <a:cubicBezTo>
                  <a:pt x="3371" y="863"/>
                  <a:pt x="3371" y="871"/>
                  <a:pt x="3367" y="867"/>
                </a:cubicBezTo>
                <a:cubicBezTo>
                  <a:pt x="3367" y="865"/>
                  <a:pt x="3368" y="864"/>
                  <a:pt x="3368" y="862"/>
                </a:cubicBezTo>
                <a:cubicBezTo>
                  <a:pt x="3366" y="862"/>
                  <a:pt x="3366" y="864"/>
                  <a:pt x="3364" y="864"/>
                </a:cubicBezTo>
                <a:lnTo>
                  <a:pt x="3364" y="863"/>
                </a:lnTo>
                <a:cubicBezTo>
                  <a:pt x="3364" y="859"/>
                  <a:pt x="3365" y="852"/>
                  <a:pt x="3363" y="851"/>
                </a:cubicBezTo>
                <a:close/>
                <a:moveTo>
                  <a:pt x="3269" y="851"/>
                </a:moveTo>
                <a:cubicBezTo>
                  <a:pt x="3268" y="851"/>
                  <a:pt x="3269" y="854"/>
                  <a:pt x="3271" y="852"/>
                </a:cubicBezTo>
                <a:cubicBezTo>
                  <a:pt x="3270" y="851"/>
                  <a:pt x="3269" y="850"/>
                  <a:pt x="3269" y="851"/>
                </a:cubicBezTo>
                <a:close/>
                <a:moveTo>
                  <a:pt x="3346" y="850"/>
                </a:moveTo>
                <a:cubicBezTo>
                  <a:pt x="3345" y="850"/>
                  <a:pt x="3344" y="850"/>
                  <a:pt x="3343" y="852"/>
                </a:cubicBezTo>
                <a:lnTo>
                  <a:pt x="3343" y="853"/>
                </a:lnTo>
                <a:lnTo>
                  <a:pt x="3343" y="853"/>
                </a:lnTo>
                <a:lnTo>
                  <a:pt x="3343" y="853"/>
                </a:lnTo>
                <a:lnTo>
                  <a:pt x="3343" y="853"/>
                </a:lnTo>
                <a:lnTo>
                  <a:pt x="3344" y="853"/>
                </a:lnTo>
                <a:cubicBezTo>
                  <a:pt x="3348" y="853"/>
                  <a:pt x="3351" y="856"/>
                  <a:pt x="3351" y="851"/>
                </a:cubicBezTo>
                <a:cubicBezTo>
                  <a:pt x="3350" y="851"/>
                  <a:pt x="3348" y="850"/>
                  <a:pt x="3346" y="850"/>
                </a:cubicBezTo>
                <a:close/>
                <a:moveTo>
                  <a:pt x="3397" y="849"/>
                </a:moveTo>
                <a:cubicBezTo>
                  <a:pt x="3397" y="856"/>
                  <a:pt x="3402" y="850"/>
                  <a:pt x="3397" y="849"/>
                </a:cubicBezTo>
                <a:close/>
                <a:moveTo>
                  <a:pt x="3381" y="848"/>
                </a:moveTo>
                <a:cubicBezTo>
                  <a:pt x="3382" y="849"/>
                  <a:pt x="3382" y="851"/>
                  <a:pt x="3381" y="853"/>
                </a:cubicBezTo>
                <a:lnTo>
                  <a:pt x="3380" y="854"/>
                </a:lnTo>
                <a:lnTo>
                  <a:pt x="3380" y="854"/>
                </a:lnTo>
                <a:lnTo>
                  <a:pt x="3380" y="854"/>
                </a:lnTo>
                <a:lnTo>
                  <a:pt x="3380" y="854"/>
                </a:lnTo>
                <a:lnTo>
                  <a:pt x="3382" y="854"/>
                </a:lnTo>
                <a:cubicBezTo>
                  <a:pt x="3384" y="853"/>
                  <a:pt x="3384" y="847"/>
                  <a:pt x="3381" y="848"/>
                </a:cubicBezTo>
                <a:close/>
                <a:moveTo>
                  <a:pt x="3347" y="843"/>
                </a:moveTo>
                <a:cubicBezTo>
                  <a:pt x="3347" y="846"/>
                  <a:pt x="3347" y="849"/>
                  <a:pt x="3350" y="849"/>
                </a:cubicBezTo>
                <a:lnTo>
                  <a:pt x="3350" y="849"/>
                </a:lnTo>
                <a:cubicBezTo>
                  <a:pt x="3350" y="847"/>
                  <a:pt x="3352" y="847"/>
                  <a:pt x="3352" y="843"/>
                </a:cubicBezTo>
                <a:lnTo>
                  <a:pt x="3347" y="843"/>
                </a:lnTo>
                <a:close/>
                <a:moveTo>
                  <a:pt x="3329" y="842"/>
                </a:moveTo>
                <a:cubicBezTo>
                  <a:pt x="3328" y="842"/>
                  <a:pt x="3327" y="842"/>
                  <a:pt x="3326" y="842"/>
                </a:cubicBezTo>
                <a:cubicBezTo>
                  <a:pt x="3327" y="845"/>
                  <a:pt x="3328" y="847"/>
                  <a:pt x="3329" y="848"/>
                </a:cubicBezTo>
                <a:cubicBezTo>
                  <a:pt x="3331" y="847"/>
                  <a:pt x="3332" y="846"/>
                  <a:pt x="3331" y="843"/>
                </a:cubicBezTo>
                <a:lnTo>
                  <a:pt x="3331" y="843"/>
                </a:lnTo>
                <a:cubicBezTo>
                  <a:pt x="3331" y="842"/>
                  <a:pt x="3330" y="842"/>
                  <a:pt x="3329" y="842"/>
                </a:cubicBezTo>
                <a:close/>
                <a:moveTo>
                  <a:pt x="3401" y="828"/>
                </a:moveTo>
                <a:cubicBezTo>
                  <a:pt x="3401" y="828"/>
                  <a:pt x="3401" y="828"/>
                  <a:pt x="3401" y="828"/>
                </a:cubicBezTo>
                <a:cubicBezTo>
                  <a:pt x="3400" y="829"/>
                  <a:pt x="3401" y="832"/>
                  <a:pt x="3402" y="832"/>
                </a:cubicBezTo>
                <a:lnTo>
                  <a:pt x="3402" y="832"/>
                </a:lnTo>
                <a:cubicBezTo>
                  <a:pt x="3405" y="834"/>
                  <a:pt x="3402" y="828"/>
                  <a:pt x="3401" y="828"/>
                </a:cubicBezTo>
                <a:close/>
                <a:moveTo>
                  <a:pt x="3403" y="806"/>
                </a:moveTo>
                <a:cubicBezTo>
                  <a:pt x="3403" y="808"/>
                  <a:pt x="3403" y="810"/>
                  <a:pt x="3405" y="810"/>
                </a:cubicBezTo>
                <a:lnTo>
                  <a:pt x="3405" y="810"/>
                </a:lnTo>
                <a:cubicBezTo>
                  <a:pt x="3405" y="808"/>
                  <a:pt x="3406" y="807"/>
                  <a:pt x="3406" y="806"/>
                </a:cubicBezTo>
                <a:cubicBezTo>
                  <a:pt x="3405" y="806"/>
                  <a:pt x="3404" y="806"/>
                  <a:pt x="3403" y="806"/>
                </a:cubicBezTo>
                <a:close/>
                <a:moveTo>
                  <a:pt x="3332" y="800"/>
                </a:moveTo>
                <a:cubicBezTo>
                  <a:pt x="3331" y="800"/>
                  <a:pt x="3331" y="800"/>
                  <a:pt x="3330" y="800"/>
                </a:cubicBezTo>
                <a:cubicBezTo>
                  <a:pt x="3330" y="803"/>
                  <a:pt x="3332" y="804"/>
                  <a:pt x="3334" y="805"/>
                </a:cubicBezTo>
                <a:cubicBezTo>
                  <a:pt x="3334" y="803"/>
                  <a:pt x="3334" y="801"/>
                  <a:pt x="3332" y="800"/>
                </a:cubicBezTo>
                <a:close/>
                <a:moveTo>
                  <a:pt x="3403" y="800"/>
                </a:moveTo>
                <a:lnTo>
                  <a:pt x="3403" y="803"/>
                </a:lnTo>
                <a:cubicBezTo>
                  <a:pt x="3404" y="803"/>
                  <a:pt x="3405" y="803"/>
                  <a:pt x="3406" y="803"/>
                </a:cubicBezTo>
                <a:lnTo>
                  <a:pt x="3406" y="800"/>
                </a:lnTo>
                <a:cubicBezTo>
                  <a:pt x="3405" y="800"/>
                  <a:pt x="3404" y="800"/>
                  <a:pt x="3403" y="800"/>
                </a:cubicBezTo>
                <a:close/>
                <a:moveTo>
                  <a:pt x="3367" y="792"/>
                </a:moveTo>
                <a:cubicBezTo>
                  <a:pt x="3367" y="792"/>
                  <a:pt x="3367" y="792"/>
                  <a:pt x="3366" y="794"/>
                </a:cubicBezTo>
                <a:cubicBezTo>
                  <a:pt x="3365" y="794"/>
                  <a:pt x="3365" y="794"/>
                  <a:pt x="3365" y="795"/>
                </a:cubicBezTo>
                <a:lnTo>
                  <a:pt x="3364" y="795"/>
                </a:lnTo>
                <a:cubicBezTo>
                  <a:pt x="3365" y="799"/>
                  <a:pt x="3368" y="793"/>
                  <a:pt x="3367" y="792"/>
                </a:cubicBezTo>
                <a:close/>
                <a:moveTo>
                  <a:pt x="3377" y="789"/>
                </a:moveTo>
                <a:cubicBezTo>
                  <a:pt x="3377" y="792"/>
                  <a:pt x="3373" y="792"/>
                  <a:pt x="3374" y="796"/>
                </a:cubicBezTo>
                <a:cubicBezTo>
                  <a:pt x="3375" y="797"/>
                  <a:pt x="3379" y="797"/>
                  <a:pt x="3379" y="794"/>
                </a:cubicBezTo>
                <a:lnTo>
                  <a:pt x="3378" y="794"/>
                </a:lnTo>
                <a:cubicBezTo>
                  <a:pt x="3373" y="793"/>
                  <a:pt x="3381" y="790"/>
                  <a:pt x="3377" y="789"/>
                </a:cubicBezTo>
                <a:close/>
                <a:moveTo>
                  <a:pt x="3382" y="789"/>
                </a:moveTo>
                <a:cubicBezTo>
                  <a:pt x="3379" y="791"/>
                  <a:pt x="3384" y="795"/>
                  <a:pt x="3385" y="792"/>
                </a:cubicBezTo>
                <a:lnTo>
                  <a:pt x="3384" y="792"/>
                </a:lnTo>
                <a:cubicBezTo>
                  <a:pt x="3382" y="792"/>
                  <a:pt x="3383" y="788"/>
                  <a:pt x="3382" y="789"/>
                </a:cubicBezTo>
                <a:close/>
                <a:moveTo>
                  <a:pt x="3394" y="787"/>
                </a:moveTo>
                <a:cubicBezTo>
                  <a:pt x="3392" y="787"/>
                  <a:pt x="3392" y="791"/>
                  <a:pt x="3394" y="791"/>
                </a:cubicBezTo>
                <a:cubicBezTo>
                  <a:pt x="3395" y="790"/>
                  <a:pt x="3395" y="790"/>
                  <a:pt x="3395" y="790"/>
                </a:cubicBezTo>
                <a:lnTo>
                  <a:pt x="3395" y="787"/>
                </a:lnTo>
                <a:lnTo>
                  <a:pt x="3395" y="787"/>
                </a:lnTo>
                <a:cubicBezTo>
                  <a:pt x="3394" y="787"/>
                  <a:pt x="3394" y="787"/>
                  <a:pt x="3394" y="787"/>
                </a:cubicBezTo>
                <a:close/>
                <a:moveTo>
                  <a:pt x="3313" y="786"/>
                </a:moveTo>
                <a:cubicBezTo>
                  <a:pt x="3312" y="787"/>
                  <a:pt x="3312" y="790"/>
                  <a:pt x="3315" y="790"/>
                </a:cubicBezTo>
                <a:cubicBezTo>
                  <a:pt x="3315" y="789"/>
                  <a:pt x="3315" y="786"/>
                  <a:pt x="3314" y="786"/>
                </a:cubicBezTo>
                <a:lnTo>
                  <a:pt x="3313" y="786"/>
                </a:lnTo>
                <a:close/>
                <a:moveTo>
                  <a:pt x="3327" y="785"/>
                </a:moveTo>
                <a:cubicBezTo>
                  <a:pt x="3327" y="785"/>
                  <a:pt x="3326" y="785"/>
                  <a:pt x="3326" y="785"/>
                </a:cubicBezTo>
                <a:lnTo>
                  <a:pt x="3325" y="785"/>
                </a:lnTo>
                <a:cubicBezTo>
                  <a:pt x="3325" y="787"/>
                  <a:pt x="3326" y="788"/>
                  <a:pt x="3328" y="788"/>
                </a:cubicBezTo>
                <a:cubicBezTo>
                  <a:pt x="3329" y="788"/>
                  <a:pt x="3330" y="787"/>
                  <a:pt x="3330" y="785"/>
                </a:cubicBezTo>
                <a:cubicBezTo>
                  <a:pt x="3328" y="785"/>
                  <a:pt x="3328" y="784"/>
                  <a:pt x="3327" y="785"/>
                </a:cubicBezTo>
                <a:close/>
                <a:moveTo>
                  <a:pt x="3416" y="784"/>
                </a:moveTo>
                <a:lnTo>
                  <a:pt x="3417" y="784"/>
                </a:lnTo>
                <a:cubicBezTo>
                  <a:pt x="3419" y="785"/>
                  <a:pt x="3417" y="787"/>
                  <a:pt x="3416" y="788"/>
                </a:cubicBezTo>
                <a:cubicBezTo>
                  <a:pt x="3420" y="790"/>
                  <a:pt x="3417" y="785"/>
                  <a:pt x="3420" y="786"/>
                </a:cubicBezTo>
                <a:cubicBezTo>
                  <a:pt x="3420" y="787"/>
                  <a:pt x="3421" y="787"/>
                  <a:pt x="3421" y="788"/>
                </a:cubicBezTo>
                <a:cubicBezTo>
                  <a:pt x="3418" y="792"/>
                  <a:pt x="3420" y="795"/>
                  <a:pt x="3422" y="798"/>
                </a:cubicBezTo>
                <a:cubicBezTo>
                  <a:pt x="3420" y="799"/>
                  <a:pt x="3421" y="804"/>
                  <a:pt x="3419" y="806"/>
                </a:cubicBezTo>
                <a:cubicBezTo>
                  <a:pt x="3418" y="804"/>
                  <a:pt x="3416" y="804"/>
                  <a:pt x="3415" y="801"/>
                </a:cubicBezTo>
                <a:cubicBezTo>
                  <a:pt x="3416" y="801"/>
                  <a:pt x="3417" y="800"/>
                  <a:pt x="3417" y="799"/>
                </a:cubicBezTo>
                <a:cubicBezTo>
                  <a:pt x="3417" y="800"/>
                  <a:pt x="3418" y="800"/>
                  <a:pt x="3418" y="800"/>
                </a:cubicBezTo>
                <a:cubicBezTo>
                  <a:pt x="3420" y="799"/>
                  <a:pt x="3420" y="792"/>
                  <a:pt x="3418" y="792"/>
                </a:cubicBezTo>
                <a:cubicBezTo>
                  <a:pt x="3418" y="793"/>
                  <a:pt x="3418" y="794"/>
                  <a:pt x="3418" y="795"/>
                </a:cubicBezTo>
                <a:cubicBezTo>
                  <a:pt x="3417" y="791"/>
                  <a:pt x="3414" y="788"/>
                  <a:pt x="3414" y="785"/>
                </a:cubicBezTo>
                <a:cubicBezTo>
                  <a:pt x="3414" y="785"/>
                  <a:pt x="3415" y="785"/>
                  <a:pt x="3415" y="785"/>
                </a:cubicBezTo>
                <a:cubicBezTo>
                  <a:pt x="3415" y="785"/>
                  <a:pt x="3416" y="785"/>
                  <a:pt x="3416" y="784"/>
                </a:cubicBezTo>
                <a:lnTo>
                  <a:pt x="3416" y="784"/>
                </a:lnTo>
                <a:close/>
                <a:moveTo>
                  <a:pt x="3417" y="784"/>
                </a:moveTo>
                <a:lnTo>
                  <a:pt x="3417" y="784"/>
                </a:lnTo>
                <a:lnTo>
                  <a:pt x="3416" y="784"/>
                </a:lnTo>
                <a:lnTo>
                  <a:pt x="3416" y="784"/>
                </a:lnTo>
                <a:lnTo>
                  <a:pt x="3417" y="784"/>
                </a:lnTo>
                <a:close/>
                <a:moveTo>
                  <a:pt x="3307" y="783"/>
                </a:moveTo>
                <a:cubicBezTo>
                  <a:pt x="3306" y="783"/>
                  <a:pt x="3306" y="783"/>
                  <a:pt x="3306" y="783"/>
                </a:cubicBezTo>
                <a:lnTo>
                  <a:pt x="3306" y="786"/>
                </a:lnTo>
                <a:cubicBezTo>
                  <a:pt x="3308" y="787"/>
                  <a:pt x="3308" y="783"/>
                  <a:pt x="3307" y="783"/>
                </a:cubicBezTo>
                <a:close/>
                <a:moveTo>
                  <a:pt x="3366" y="782"/>
                </a:moveTo>
                <a:cubicBezTo>
                  <a:pt x="3365" y="782"/>
                  <a:pt x="3365" y="782"/>
                  <a:pt x="3364" y="782"/>
                </a:cubicBezTo>
                <a:cubicBezTo>
                  <a:pt x="3364" y="784"/>
                  <a:pt x="3365" y="786"/>
                  <a:pt x="3366" y="787"/>
                </a:cubicBezTo>
                <a:lnTo>
                  <a:pt x="3367" y="788"/>
                </a:lnTo>
                <a:lnTo>
                  <a:pt x="3367" y="788"/>
                </a:lnTo>
                <a:lnTo>
                  <a:pt x="3368" y="788"/>
                </a:lnTo>
                <a:lnTo>
                  <a:pt x="3367" y="788"/>
                </a:lnTo>
                <a:lnTo>
                  <a:pt x="3368" y="786"/>
                </a:lnTo>
                <a:cubicBezTo>
                  <a:pt x="3368" y="784"/>
                  <a:pt x="3367" y="782"/>
                  <a:pt x="3366" y="782"/>
                </a:cubicBezTo>
                <a:close/>
                <a:moveTo>
                  <a:pt x="3385" y="781"/>
                </a:moveTo>
                <a:cubicBezTo>
                  <a:pt x="3385" y="783"/>
                  <a:pt x="3384" y="784"/>
                  <a:pt x="3384" y="786"/>
                </a:cubicBezTo>
                <a:lnTo>
                  <a:pt x="3383" y="785"/>
                </a:lnTo>
                <a:cubicBezTo>
                  <a:pt x="3385" y="787"/>
                  <a:pt x="3389" y="786"/>
                  <a:pt x="3389" y="782"/>
                </a:cubicBezTo>
                <a:cubicBezTo>
                  <a:pt x="3387" y="783"/>
                  <a:pt x="3386" y="782"/>
                  <a:pt x="3385" y="781"/>
                </a:cubicBezTo>
                <a:close/>
                <a:moveTo>
                  <a:pt x="3379" y="780"/>
                </a:moveTo>
                <a:cubicBezTo>
                  <a:pt x="3379" y="783"/>
                  <a:pt x="3375" y="786"/>
                  <a:pt x="3381" y="787"/>
                </a:cubicBezTo>
                <a:cubicBezTo>
                  <a:pt x="3382" y="784"/>
                  <a:pt x="3380" y="784"/>
                  <a:pt x="3383" y="782"/>
                </a:cubicBezTo>
                <a:cubicBezTo>
                  <a:pt x="3381" y="782"/>
                  <a:pt x="3382" y="780"/>
                  <a:pt x="3380" y="780"/>
                </a:cubicBezTo>
                <a:lnTo>
                  <a:pt x="3379" y="780"/>
                </a:lnTo>
                <a:close/>
                <a:moveTo>
                  <a:pt x="3374" y="780"/>
                </a:moveTo>
                <a:cubicBezTo>
                  <a:pt x="3374" y="780"/>
                  <a:pt x="3374" y="780"/>
                  <a:pt x="3373" y="780"/>
                </a:cubicBezTo>
                <a:lnTo>
                  <a:pt x="3373" y="784"/>
                </a:lnTo>
                <a:cubicBezTo>
                  <a:pt x="3376" y="785"/>
                  <a:pt x="3376" y="780"/>
                  <a:pt x="3374" y="780"/>
                </a:cubicBezTo>
                <a:close/>
                <a:moveTo>
                  <a:pt x="3393" y="780"/>
                </a:moveTo>
                <a:cubicBezTo>
                  <a:pt x="3393" y="782"/>
                  <a:pt x="3394" y="784"/>
                  <a:pt x="3395" y="784"/>
                </a:cubicBezTo>
                <a:lnTo>
                  <a:pt x="3395" y="785"/>
                </a:lnTo>
                <a:lnTo>
                  <a:pt x="3395" y="785"/>
                </a:lnTo>
                <a:lnTo>
                  <a:pt x="3396" y="785"/>
                </a:lnTo>
                <a:lnTo>
                  <a:pt x="3395" y="785"/>
                </a:lnTo>
                <a:lnTo>
                  <a:pt x="3395" y="783"/>
                </a:lnTo>
                <a:cubicBezTo>
                  <a:pt x="3394" y="782"/>
                  <a:pt x="3394" y="780"/>
                  <a:pt x="3393" y="780"/>
                </a:cubicBezTo>
                <a:close/>
                <a:moveTo>
                  <a:pt x="3394" y="774"/>
                </a:moveTo>
                <a:cubicBezTo>
                  <a:pt x="3393" y="778"/>
                  <a:pt x="3398" y="778"/>
                  <a:pt x="3399" y="774"/>
                </a:cubicBezTo>
                <a:cubicBezTo>
                  <a:pt x="3397" y="774"/>
                  <a:pt x="3396" y="774"/>
                  <a:pt x="3395" y="774"/>
                </a:cubicBezTo>
                <a:lnTo>
                  <a:pt x="3394" y="774"/>
                </a:lnTo>
                <a:close/>
                <a:moveTo>
                  <a:pt x="3408" y="774"/>
                </a:moveTo>
                <a:cubicBezTo>
                  <a:pt x="3407" y="774"/>
                  <a:pt x="3405" y="774"/>
                  <a:pt x="3405" y="775"/>
                </a:cubicBezTo>
                <a:lnTo>
                  <a:pt x="3405" y="776"/>
                </a:lnTo>
                <a:lnTo>
                  <a:pt x="3405" y="776"/>
                </a:lnTo>
                <a:lnTo>
                  <a:pt x="3404" y="776"/>
                </a:lnTo>
                <a:cubicBezTo>
                  <a:pt x="3404" y="776"/>
                  <a:pt x="3404" y="776"/>
                  <a:pt x="3405" y="776"/>
                </a:cubicBezTo>
                <a:lnTo>
                  <a:pt x="3405" y="776"/>
                </a:lnTo>
                <a:lnTo>
                  <a:pt x="3405" y="776"/>
                </a:lnTo>
                <a:lnTo>
                  <a:pt x="3405" y="776"/>
                </a:lnTo>
                <a:lnTo>
                  <a:pt x="3406" y="776"/>
                </a:lnTo>
                <a:cubicBezTo>
                  <a:pt x="3407" y="776"/>
                  <a:pt x="3408" y="775"/>
                  <a:pt x="3408" y="774"/>
                </a:cubicBezTo>
                <a:close/>
                <a:moveTo>
                  <a:pt x="145" y="774"/>
                </a:moveTo>
                <a:lnTo>
                  <a:pt x="145" y="776"/>
                </a:lnTo>
                <a:lnTo>
                  <a:pt x="145" y="776"/>
                </a:lnTo>
                <a:lnTo>
                  <a:pt x="145" y="776"/>
                </a:lnTo>
                <a:lnTo>
                  <a:pt x="145" y="776"/>
                </a:lnTo>
                <a:lnTo>
                  <a:pt x="146" y="776"/>
                </a:lnTo>
                <a:cubicBezTo>
                  <a:pt x="146" y="776"/>
                  <a:pt x="147" y="776"/>
                  <a:pt x="147" y="776"/>
                </a:cubicBezTo>
                <a:lnTo>
                  <a:pt x="147" y="774"/>
                </a:lnTo>
                <a:cubicBezTo>
                  <a:pt x="146" y="774"/>
                  <a:pt x="146" y="774"/>
                  <a:pt x="145" y="774"/>
                </a:cubicBezTo>
                <a:close/>
                <a:moveTo>
                  <a:pt x="3346" y="774"/>
                </a:moveTo>
                <a:cubicBezTo>
                  <a:pt x="3346" y="780"/>
                  <a:pt x="3340" y="779"/>
                  <a:pt x="3341" y="786"/>
                </a:cubicBezTo>
                <a:cubicBezTo>
                  <a:pt x="3345" y="786"/>
                  <a:pt x="3344" y="785"/>
                  <a:pt x="3347" y="786"/>
                </a:cubicBezTo>
                <a:cubicBezTo>
                  <a:pt x="3347" y="781"/>
                  <a:pt x="3350" y="780"/>
                  <a:pt x="3350" y="775"/>
                </a:cubicBezTo>
                <a:cubicBezTo>
                  <a:pt x="3349" y="775"/>
                  <a:pt x="3348" y="774"/>
                  <a:pt x="3347" y="774"/>
                </a:cubicBezTo>
                <a:lnTo>
                  <a:pt x="3346" y="774"/>
                </a:lnTo>
                <a:close/>
                <a:moveTo>
                  <a:pt x="3328" y="768"/>
                </a:moveTo>
                <a:cubicBezTo>
                  <a:pt x="3327" y="768"/>
                  <a:pt x="3327" y="768"/>
                  <a:pt x="3327" y="768"/>
                </a:cubicBezTo>
                <a:cubicBezTo>
                  <a:pt x="3326" y="769"/>
                  <a:pt x="3326" y="771"/>
                  <a:pt x="3327" y="772"/>
                </a:cubicBezTo>
                <a:lnTo>
                  <a:pt x="3328" y="774"/>
                </a:lnTo>
                <a:lnTo>
                  <a:pt x="3328" y="775"/>
                </a:lnTo>
                <a:cubicBezTo>
                  <a:pt x="3328" y="776"/>
                  <a:pt x="3328" y="776"/>
                  <a:pt x="3328" y="777"/>
                </a:cubicBezTo>
                <a:lnTo>
                  <a:pt x="3329" y="777"/>
                </a:lnTo>
                <a:cubicBezTo>
                  <a:pt x="3329" y="776"/>
                  <a:pt x="3329" y="776"/>
                  <a:pt x="3328" y="775"/>
                </a:cubicBezTo>
                <a:lnTo>
                  <a:pt x="3328" y="774"/>
                </a:lnTo>
                <a:lnTo>
                  <a:pt x="3328" y="774"/>
                </a:lnTo>
                <a:cubicBezTo>
                  <a:pt x="3328" y="771"/>
                  <a:pt x="3329" y="769"/>
                  <a:pt x="3328" y="768"/>
                </a:cubicBezTo>
                <a:close/>
                <a:moveTo>
                  <a:pt x="3398" y="767"/>
                </a:moveTo>
                <a:cubicBezTo>
                  <a:pt x="3396" y="767"/>
                  <a:pt x="3397" y="770"/>
                  <a:pt x="3400" y="767"/>
                </a:cubicBezTo>
                <a:cubicBezTo>
                  <a:pt x="3399" y="767"/>
                  <a:pt x="3398" y="766"/>
                  <a:pt x="3398" y="767"/>
                </a:cubicBezTo>
                <a:close/>
                <a:moveTo>
                  <a:pt x="148" y="765"/>
                </a:moveTo>
                <a:lnTo>
                  <a:pt x="148" y="767"/>
                </a:lnTo>
                <a:cubicBezTo>
                  <a:pt x="148" y="767"/>
                  <a:pt x="149" y="767"/>
                  <a:pt x="150" y="767"/>
                </a:cubicBezTo>
                <a:lnTo>
                  <a:pt x="150" y="765"/>
                </a:lnTo>
                <a:cubicBezTo>
                  <a:pt x="149" y="765"/>
                  <a:pt x="148" y="765"/>
                  <a:pt x="148" y="765"/>
                </a:cubicBezTo>
                <a:close/>
                <a:moveTo>
                  <a:pt x="3346" y="763"/>
                </a:moveTo>
                <a:lnTo>
                  <a:pt x="3346" y="763"/>
                </a:lnTo>
                <a:lnTo>
                  <a:pt x="3346" y="764"/>
                </a:lnTo>
                <a:cubicBezTo>
                  <a:pt x="3346" y="766"/>
                  <a:pt x="3347" y="766"/>
                  <a:pt x="3349" y="766"/>
                </a:cubicBezTo>
                <a:cubicBezTo>
                  <a:pt x="3349" y="764"/>
                  <a:pt x="3349" y="763"/>
                  <a:pt x="3347" y="763"/>
                </a:cubicBezTo>
                <a:lnTo>
                  <a:pt x="3346" y="763"/>
                </a:lnTo>
                <a:lnTo>
                  <a:pt x="3346" y="763"/>
                </a:lnTo>
                <a:lnTo>
                  <a:pt x="3346" y="763"/>
                </a:lnTo>
                <a:close/>
                <a:moveTo>
                  <a:pt x="143" y="763"/>
                </a:moveTo>
                <a:cubicBezTo>
                  <a:pt x="143" y="764"/>
                  <a:pt x="142" y="764"/>
                  <a:pt x="142" y="767"/>
                </a:cubicBezTo>
                <a:cubicBezTo>
                  <a:pt x="144" y="767"/>
                  <a:pt x="146" y="767"/>
                  <a:pt x="147" y="765"/>
                </a:cubicBezTo>
                <a:cubicBezTo>
                  <a:pt x="145" y="765"/>
                  <a:pt x="147" y="762"/>
                  <a:pt x="144" y="763"/>
                </a:cubicBezTo>
                <a:lnTo>
                  <a:pt x="143" y="763"/>
                </a:lnTo>
                <a:close/>
                <a:moveTo>
                  <a:pt x="3327" y="762"/>
                </a:moveTo>
                <a:lnTo>
                  <a:pt x="3327" y="762"/>
                </a:lnTo>
                <a:lnTo>
                  <a:pt x="3325" y="762"/>
                </a:lnTo>
                <a:cubicBezTo>
                  <a:pt x="3324" y="763"/>
                  <a:pt x="3323" y="763"/>
                  <a:pt x="3323" y="765"/>
                </a:cubicBezTo>
                <a:cubicBezTo>
                  <a:pt x="3324" y="766"/>
                  <a:pt x="3326" y="766"/>
                  <a:pt x="3326" y="764"/>
                </a:cubicBezTo>
                <a:lnTo>
                  <a:pt x="3327" y="762"/>
                </a:lnTo>
                <a:lnTo>
                  <a:pt x="3327" y="762"/>
                </a:lnTo>
                <a:lnTo>
                  <a:pt x="3327" y="762"/>
                </a:lnTo>
                <a:close/>
                <a:moveTo>
                  <a:pt x="3403" y="762"/>
                </a:moveTo>
                <a:cubicBezTo>
                  <a:pt x="3401" y="763"/>
                  <a:pt x="3400" y="764"/>
                  <a:pt x="3401" y="766"/>
                </a:cubicBezTo>
                <a:cubicBezTo>
                  <a:pt x="3404" y="766"/>
                  <a:pt x="3406" y="765"/>
                  <a:pt x="3407" y="763"/>
                </a:cubicBezTo>
                <a:lnTo>
                  <a:pt x="3407" y="763"/>
                </a:lnTo>
                <a:cubicBezTo>
                  <a:pt x="3406" y="763"/>
                  <a:pt x="3404" y="762"/>
                  <a:pt x="3403" y="762"/>
                </a:cubicBezTo>
                <a:close/>
                <a:moveTo>
                  <a:pt x="3278" y="762"/>
                </a:moveTo>
                <a:cubicBezTo>
                  <a:pt x="3277" y="762"/>
                  <a:pt x="3276" y="764"/>
                  <a:pt x="3276" y="765"/>
                </a:cubicBezTo>
                <a:cubicBezTo>
                  <a:pt x="3277" y="766"/>
                  <a:pt x="3278" y="767"/>
                  <a:pt x="3279" y="766"/>
                </a:cubicBezTo>
                <a:lnTo>
                  <a:pt x="3279" y="762"/>
                </a:lnTo>
                <a:lnTo>
                  <a:pt x="3279" y="762"/>
                </a:lnTo>
                <a:cubicBezTo>
                  <a:pt x="3279" y="762"/>
                  <a:pt x="3278" y="762"/>
                  <a:pt x="3278" y="762"/>
                </a:cubicBezTo>
                <a:close/>
                <a:moveTo>
                  <a:pt x="3249" y="761"/>
                </a:moveTo>
                <a:cubicBezTo>
                  <a:pt x="3249" y="763"/>
                  <a:pt x="3249" y="764"/>
                  <a:pt x="3251" y="764"/>
                </a:cubicBezTo>
                <a:lnTo>
                  <a:pt x="3252" y="764"/>
                </a:lnTo>
                <a:lnTo>
                  <a:pt x="3252" y="764"/>
                </a:lnTo>
                <a:lnTo>
                  <a:pt x="3252" y="764"/>
                </a:lnTo>
                <a:lnTo>
                  <a:pt x="3252" y="764"/>
                </a:lnTo>
                <a:lnTo>
                  <a:pt x="3252" y="763"/>
                </a:lnTo>
                <a:cubicBezTo>
                  <a:pt x="3251" y="761"/>
                  <a:pt x="3250" y="762"/>
                  <a:pt x="3249" y="761"/>
                </a:cubicBezTo>
                <a:close/>
                <a:moveTo>
                  <a:pt x="3368" y="760"/>
                </a:moveTo>
                <a:lnTo>
                  <a:pt x="3368" y="762"/>
                </a:lnTo>
                <a:cubicBezTo>
                  <a:pt x="3368" y="762"/>
                  <a:pt x="3369" y="762"/>
                  <a:pt x="3370" y="762"/>
                </a:cubicBezTo>
                <a:lnTo>
                  <a:pt x="3370" y="760"/>
                </a:lnTo>
                <a:cubicBezTo>
                  <a:pt x="3369" y="760"/>
                  <a:pt x="3368" y="760"/>
                  <a:pt x="3368" y="760"/>
                </a:cubicBezTo>
                <a:close/>
                <a:moveTo>
                  <a:pt x="3338" y="760"/>
                </a:moveTo>
                <a:lnTo>
                  <a:pt x="3338" y="762"/>
                </a:lnTo>
                <a:cubicBezTo>
                  <a:pt x="3339" y="762"/>
                  <a:pt x="3340" y="762"/>
                  <a:pt x="3340" y="762"/>
                </a:cubicBezTo>
                <a:lnTo>
                  <a:pt x="3340" y="760"/>
                </a:lnTo>
                <a:lnTo>
                  <a:pt x="3340" y="760"/>
                </a:lnTo>
                <a:cubicBezTo>
                  <a:pt x="3339" y="760"/>
                  <a:pt x="3338" y="760"/>
                  <a:pt x="3338" y="760"/>
                </a:cubicBezTo>
                <a:close/>
                <a:moveTo>
                  <a:pt x="3358" y="759"/>
                </a:moveTo>
                <a:cubicBezTo>
                  <a:pt x="3358" y="761"/>
                  <a:pt x="3356" y="760"/>
                  <a:pt x="3356" y="761"/>
                </a:cubicBezTo>
                <a:lnTo>
                  <a:pt x="3356" y="761"/>
                </a:lnTo>
                <a:cubicBezTo>
                  <a:pt x="3359" y="762"/>
                  <a:pt x="3355" y="764"/>
                  <a:pt x="3357" y="766"/>
                </a:cubicBezTo>
                <a:cubicBezTo>
                  <a:pt x="3361" y="767"/>
                  <a:pt x="3361" y="759"/>
                  <a:pt x="3358" y="759"/>
                </a:cubicBezTo>
                <a:close/>
                <a:moveTo>
                  <a:pt x="3375" y="759"/>
                </a:moveTo>
                <a:cubicBezTo>
                  <a:pt x="3372" y="762"/>
                  <a:pt x="3378" y="762"/>
                  <a:pt x="3375" y="759"/>
                </a:cubicBezTo>
                <a:close/>
                <a:moveTo>
                  <a:pt x="3394" y="757"/>
                </a:moveTo>
                <a:cubicBezTo>
                  <a:pt x="3394" y="757"/>
                  <a:pt x="3394" y="757"/>
                  <a:pt x="3393" y="757"/>
                </a:cubicBezTo>
                <a:cubicBezTo>
                  <a:pt x="3394" y="759"/>
                  <a:pt x="3392" y="765"/>
                  <a:pt x="3395" y="763"/>
                </a:cubicBezTo>
                <a:lnTo>
                  <a:pt x="3396" y="763"/>
                </a:lnTo>
                <a:cubicBezTo>
                  <a:pt x="3397" y="762"/>
                  <a:pt x="3396" y="757"/>
                  <a:pt x="3394" y="757"/>
                </a:cubicBezTo>
                <a:close/>
                <a:moveTo>
                  <a:pt x="3395" y="754"/>
                </a:moveTo>
                <a:lnTo>
                  <a:pt x="3395" y="756"/>
                </a:lnTo>
                <a:lnTo>
                  <a:pt x="3397" y="756"/>
                </a:lnTo>
                <a:lnTo>
                  <a:pt x="3397" y="754"/>
                </a:lnTo>
                <a:lnTo>
                  <a:pt x="3395" y="754"/>
                </a:lnTo>
                <a:close/>
                <a:moveTo>
                  <a:pt x="3326" y="754"/>
                </a:moveTo>
                <a:cubicBezTo>
                  <a:pt x="3325" y="754"/>
                  <a:pt x="3325" y="754"/>
                  <a:pt x="3325" y="754"/>
                </a:cubicBezTo>
                <a:lnTo>
                  <a:pt x="3325" y="757"/>
                </a:lnTo>
                <a:cubicBezTo>
                  <a:pt x="3327" y="758"/>
                  <a:pt x="3328" y="754"/>
                  <a:pt x="3326" y="754"/>
                </a:cubicBezTo>
                <a:close/>
                <a:moveTo>
                  <a:pt x="3390" y="753"/>
                </a:moveTo>
                <a:cubicBezTo>
                  <a:pt x="3391" y="756"/>
                  <a:pt x="3384" y="752"/>
                  <a:pt x="3385" y="755"/>
                </a:cubicBezTo>
                <a:cubicBezTo>
                  <a:pt x="3388" y="755"/>
                  <a:pt x="3387" y="759"/>
                  <a:pt x="3389" y="759"/>
                </a:cubicBezTo>
                <a:lnTo>
                  <a:pt x="3389" y="759"/>
                </a:lnTo>
                <a:cubicBezTo>
                  <a:pt x="3389" y="756"/>
                  <a:pt x="3395" y="754"/>
                  <a:pt x="3390" y="753"/>
                </a:cubicBezTo>
                <a:close/>
                <a:moveTo>
                  <a:pt x="3409" y="748"/>
                </a:moveTo>
                <a:lnTo>
                  <a:pt x="3409" y="749"/>
                </a:lnTo>
                <a:lnTo>
                  <a:pt x="3408" y="749"/>
                </a:lnTo>
                <a:lnTo>
                  <a:pt x="3409" y="748"/>
                </a:lnTo>
                <a:close/>
                <a:moveTo>
                  <a:pt x="131" y="747"/>
                </a:moveTo>
                <a:lnTo>
                  <a:pt x="131" y="747"/>
                </a:lnTo>
                <a:lnTo>
                  <a:pt x="131" y="747"/>
                </a:lnTo>
                <a:lnTo>
                  <a:pt x="131" y="748"/>
                </a:lnTo>
                <a:cubicBezTo>
                  <a:pt x="131" y="752"/>
                  <a:pt x="138" y="753"/>
                  <a:pt x="139" y="749"/>
                </a:cubicBezTo>
                <a:cubicBezTo>
                  <a:pt x="137" y="747"/>
                  <a:pt x="134" y="749"/>
                  <a:pt x="132" y="748"/>
                </a:cubicBezTo>
                <a:lnTo>
                  <a:pt x="131" y="747"/>
                </a:lnTo>
                <a:lnTo>
                  <a:pt x="131" y="747"/>
                </a:lnTo>
                <a:close/>
                <a:moveTo>
                  <a:pt x="3392" y="745"/>
                </a:moveTo>
                <a:cubicBezTo>
                  <a:pt x="3392" y="745"/>
                  <a:pt x="3391" y="746"/>
                  <a:pt x="3391" y="746"/>
                </a:cubicBezTo>
                <a:cubicBezTo>
                  <a:pt x="3391" y="748"/>
                  <a:pt x="3392" y="751"/>
                  <a:pt x="3394" y="752"/>
                </a:cubicBezTo>
                <a:lnTo>
                  <a:pt x="3394" y="751"/>
                </a:lnTo>
                <a:cubicBezTo>
                  <a:pt x="3393" y="747"/>
                  <a:pt x="3400" y="750"/>
                  <a:pt x="3399" y="745"/>
                </a:cubicBezTo>
                <a:cubicBezTo>
                  <a:pt x="3397" y="746"/>
                  <a:pt x="3394" y="746"/>
                  <a:pt x="3392" y="745"/>
                </a:cubicBezTo>
                <a:close/>
                <a:moveTo>
                  <a:pt x="3237" y="745"/>
                </a:moveTo>
                <a:cubicBezTo>
                  <a:pt x="3237" y="745"/>
                  <a:pt x="3236" y="745"/>
                  <a:pt x="3236" y="746"/>
                </a:cubicBezTo>
                <a:cubicBezTo>
                  <a:pt x="3238" y="751"/>
                  <a:pt x="3239" y="744"/>
                  <a:pt x="3237" y="745"/>
                </a:cubicBezTo>
                <a:close/>
                <a:moveTo>
                  <a:pt x="3388" y="745"/>
                </a:moveTo>
                <a:cubicBezTo>
                  <a:pt x="3387" y="745"/>
                  <a:pt x="3386" y="745"/>
                  <a:pt x="3386" y="746"/>
                </a:cubicBezTo>
                <a:cubicBezTo>
                  <a:pt x="3387" y="747"/>
                  <a:pt x="3388" y="748"/>
                  <a:pt x="3390" y="747"/>
                </a:cubicBezTo>
                <a:lnTo>
                  <a:pt x="3390" y="747"/>
                </a:lnTo>
                <a:cubicBezTo>
                  <a:pt x="3391" y="746"/>
                  <a:pt x="3390" y="745"/>
                  <a:pt x="3388" y="745"/>
                </a:cubicBezTo>
                <a:close/>
                <a:moveTo>
                  <a:pt x="3246" y="745"/>
                </a:moveTo>
                <a:cubicBezTo>
                  <a:pt x="3244" y="744"/>
                  <a:pt x="3243" y="745"/>
                  <a:pt x="3242" y="746"/>
                </a:cubicBezTo>
                <a:lnTo>
                  <a:pt x="3242" y="746"/>
                </a:lnTo>
                <a:cubicBezTo>
                  <a:pt x="3241" y="750"/>
                  <a:pt x="3245" y="748"/>
                  <a:pt x="3247" y="748"/>
                </a:cubicBezTo>
                <a:cubicBezTo>
                  <a:pt x="3248" y="746"/>
                  <a:pt x="3247" y="745"/>
                  <a:pt x="3246" y="745"/>
                </a:cubicBezTo>
                <a:close/>
                <a:moveTo>
                  <a:pt x="3257" y="745"/>
                </a:moveTo>
                <a:cubicBezTo>
                  <a:pt x="3257" y="745"/>
                  <a:pt x="3257" y="745"/>
                  <a:pt x="3257" y="745"/>
                </a:cubicBezTo>
                <a:cubicBezTo>
                  <a:pt x="3257" y="746"/>
                  <a:pt x="3256" y="746"/>
                  <a:pt x="3256" y="747"/>
                </a:cubicBezTo>
                <a:cubicBezTo>
                  <a:pt x="3258" y="747"/>
                  <a:pt x="3259" y="747"/>
                  <a:pt x="3259" y="746"/>
                </a:cubicBezTo>
                <a:lnTo>
                  <a:pt x="3259" y="745"/>
                </a:lnTo>
                <a:lnTo>
                  <a:pt x="3259" y="745"/>
                </a:lnTo>
                <a:lnTo>
                  <a:pt x="3259" y="745"/>
                </a:lnTo>
                <a:lnTo>
                  <a:pt x="3259" y="745"/>
                </a:lnTo>
                <a:lnTo>
                  <a:pt x="3259" y="745"/>
                </a:lnTo>
                <a:cubicBezTo>
                  <a:pt x="3258" y="745"/>
                  <a:pt x="3258" y="745"/>
                  <a:pt x="3257" y="745"/>
                </a:cubicBezTo>
                <a:close/>
                <a:moveTo>
                  <a:pt x="3403" y="745"/>
                </a:moveTo>
                <a:cubicBezTo>
                  <a:pt x="3402" y="745"/>
                  <a:pt x="3401" y="747"/>
                  <a:pt x="3402" y="748"/>
                </a:cubicBezTo>
                <a:cubicBezTo>
                  <a:pt x="3403" y="749"/>
                  <a:pt x="3404" y="750"/>
                  <a:pt x="3405" y="749"/>
                </a:cubicBezTo>
                <a:lnTo>
                  <a:pt x="3405" y="749"/>
                </a:lnTo>
                <a:cubicBezTo>
                  <a:pt x="3407" y="747"/>
                  <a:pt x="3406" y="744"/>
                  <a:pt x="3403" y="745"/>
                </a:cubicBezTo>
                <a:close/>
                <a:moveTo>
                  <a:pt x="3377" y="744"/>
                </a:moveTo>
                <a:cubicBezTo>
                  <a:pt x="3376" y="746"/>
                  <a:pt x="3374" y="747"/>
                  <a:pt x="3374" y="749"/>
                </a:cubicBezTo>
                <a:cubicBezTo>
                  <a:pt x="3377" y="748"/>
                  <a:pt x="3381" y="748"/>
                  <a:pt x="3384" y="750"/>
                </a:cubicBezTo>
                <a:lnTo>
                  <a:pt x="3384" y="749"/>
                </a:lnTo>
                <a:cubicBezTo>
                  <a:pt x="3384" y="745"/>
                  <a:pt x="3380" y="745"/>
                  <a:pt x="3377" y="744"/>
                </a:cubicBezTo>
                <a:close/>
                <a:moveTo>
                  <a:pt x="3229" y="744"/>
                </a:moveTo>
                <a:lnTo>
                  <a:pt x="3229" y="746"/>
                </a:lnTo>
                <a:cubicBezTo>
                  <a:pt x="3230" y="746"/>
                  <a:pt x="3230" y="746"/>
                  <a:pt x="3231" y="746"/>
                </a:cubicBezTo>
                <a:lnTo>
                  <a:pt x="3231" y="744"/>
                </a:lnTo>
                <a:cubicBezTo>
                  <a:pt x="3230" y="744"/>
                  <a:pt x="3230" y="744"/>
                  <a:pt x="3229" y="744"/>
                </a:cubicBezTo>
                <a:close/>
                <a:moveTo>
                  <a:pt x="3223" y="744"/>
                </a:moveTo>
                <a:cubicBezTo>
                  <a:pt x="3222" y="751"/>
                  <a:pt x="3228" y="745"/>
                  <a:pt x="3223" y="744"/>
                </a:cubicBezTo>
                <a:close/>
                <a:moveTo>
                  <a:pt x="172" y="744"/>
                </a:moveTo>
                <a:lnTo>
                  <a:pt x="172" y="745"/>
                </a:lnTo>
                <a:cubicBezTo>
                  <a:pt x="172" y="746"/>
                  <a:pt x="167" y="747"/>
                  <a:pt x="170" y="748"/>
                </a:cubicBezTo>
                <a:cubicBezTo>
                  <a:pt x="171" y="746"/>
                  <a:pt x="173" y="750"/>
                  <a:pt x="175" y="749"/>
                </a:cubicBezTo>
                <a:cubicBezTo>
                  <a:pt x="175" y="749"/>
                  <a:pt x="175" y="749"/>
                  <a:pt x="175" y="748"/>
                </a:cubicBezTo>
                <a:cubicBezTo>
                  <a:pt x="175" y="746"/>
                  <a:pt x="174" y="744"/>
                  <a:pt x="172" y="744"/>
                </a:cubicBezTo>
                <a:close/>
                <a:moveTo>
                  <a:pt x="3338" y="744"/>
                </a:moveTo>
                <a:cubicBezTo>
                  <a:pt x="3337" y="744"/>
                  <a:pt x="3337" y="744"/>
                  <a:pt x="3336" y="744"/>
                </a:cubicBezTo>
                <a:lnTo>
                  <a:pt x="3334" y="745"/>
                </a:lnTo>
                <a:lnTo>
                  <a:pt x="3334" y="745"/>
                </a:lnTo>
                <a:lnTo>
                  <a:pt x="3334" y="745"/>
                </a:lnTo>
                <a:lnTo>
                  <a:pt x="3334" y="745"/>
                </a:lnTo>
                <a:lnTo>
                  <a:pt x="3334" y="746"/>
                </a:lnTo>
                <a:cubicBezTo>
                  <a:pt x="3335" y="748"/>
                  <a:pt x="3339" y="746"/>
                  <a:pt x="3340" y="747"/>
                </a:cubicBezTo>
                <a:cubicBezTo>
                  <a:pt x="3340" y="745"/>
                  <a:pt x="3339" y="744"/>
                  <a:pt x="3338" y="744"/>
                </a:cubicBezTo>
                <a:close/>
                <a:moveTo>
                  <a:pt x="3346" y="743"/>
                </a:moveTo>
                <a:cubicBezTo>
                  <a:pt x="3344" y="743"/>
                  <a:pt x="3342" y="744"/>
                  <a:pt x="3342" y="746"/>
                </a:cubicBezTo>
                <a:lnTo>
                  <a:pt x="3342" y="746"/>
                </a:lnTo>
                <a:cubicBezTo>
                  <a:pt x="3347" y="746"/>
                  <a:pt x="3348" y="751"/>
                  <a:pt x="3351" y="749"/>
                </a:cubicBezTo>
                <a:lnTo>
                  <a:pt x="3351" y="744"/>
                </a:lnTo>
                <a:cubicBezTo>
                  <a:pt x="3349" y="744"/>
                  <a:pt x="3347" y="743"/>
                  <a:pt x="3346" y="743"/>
                </a:cubicBezTo>
                <a:close/>
                <a:moveTo>
                  <a:pt x="3304" y="743"/>
                </a:moveTo>
                <a:lnTo>
                  <a:pt x="3304" y="743"/>
                </a:lnTo>
                <a:lnTo>
                  <a:pt x="3304" y="743"/>
                </a:lnTo>
                <a:lnTo>
                  <a:pt x="3304" y="744"/>
                </a:lnTo>
                <a:cubicBezTo>
                  <a:pt x="3304" y="749"/>
                  <a:pt x="3309" y="751"/>
                  <a:pt x="3310" y="747"/>
                </a:cubicBezTo>
                <a:cubicBezTo>
                  <a:pt x="3308" y="748"/>
                  <a:pt x="3307" y="746"/>
                  <a:pt x="3305" y="744"/>
                </a:cubicBezTo>
                <a:lnTo>
                  <a:pt x="3304" y="743"/>
                </a:lnTo>
                <a:lnTo>
                  <a:pt x="3304" y="743"/>
                </a:lnTo>
                <a:close/>
                <a:moveTo>
                  <a:pt x="3290" y="742"/>
                </a:moveTo>
                <a:lnTo>
                  <a:pt x="3290" y="744"/>
                </a:lnTo>
                <a:lnTo>
                  <a:pt x="3290" y="744"/>
                </a:lnTo>
                <a:cubicBezTo>
                  <a:pt x="3290" y="744"/>
                  <a:pt x="3291" y="744"/>
                  <a:pt x="3292" y="744"/>
                </a:cubicBezTo>
                <a:lnTo>
                  <a:pt x="3292" y="742"/>
                </a:lnTo>
                <a:cubicBezTo>
                  <a:pt x="3291" y="742"/>
                  <a:pt x="3290" y="742"/>
                  <a:pt x="3290" y="742"/>
                </a:cubicBezTo>
                <a:close/>
                <a:moveTo>
                  <a:pt x="3297" y="742"/>
                </a:moveTo>
                <a:lnTo>
                  <a:pt x="3297" y="742"/>
                </a:lnTo>
                <a:lnTo>
                  <a:pt x="3297" y="742"/>
                </a:lnTo>
                <a:lnTo>
                  <a:pt x="3297" y="744"/>
                </a:lnTo>
                <a:cubicBezTo>
                  <a:pt x="3297" y="745"/>
                  <a:pt x="3296" y="745"/>
                  <a:pt x="3296" y="748"/>
                </a:cubicBezTo>
                <a:cubicBezTo>
                  <a:pt x="3299" y="748"/>
                  <a:pt x="3298" y="744"/>
                  <a:pt x="3300" y="742"/>
                </a:cubicBezTo>
                <a:lnTo>
                  <a:pt x="3297" y="742"/>
                </a:lnTo>
                <a:lnTo>
                  <a:pt x="3297" y="742"/>
                </a:lnTo>
                <a:close/>
                <a:moveTo>
                  <a:pt x="3381" y="741"/>
                </a:moveTo>
                <a:lnTo>
                  <a:pt x="3381" y="741"/>
                </a:lnTo>
                <a:lnTo>
                  <a:pt x="3381" y="741"/>
                </a:lnTo>
                <a:lnTo>
                  <a:pt x="3381" y="743"/>
                </a:lnTo>
                <a:cubicBezTo>
                  <a:pt x="3381" y="746"/>
                  <a:pt x="3386" y="744"/>
                  <a:pt x="3386" y="741"/>
                </a:cubicBezTo>
                <a:lnTo>
                  <a:pt x="3381" y="741"/>
                </a:lnTo>
                <a:lnTo>
                  <a:pt x="3381" y="741"/>
                </a:lnTo>
                <a:close/>
                <a:moveTo>
                  <a:pt x="3391" y="741"/>
                </a:moveTo>
                <a:cubicBezTo>
                  <a:pt x="3389" y="741"/>
                  <a:pt x="3389" y="745"/>
                  <a:pt x="3394" y="742"/>
                </a:cubicBezTo>
                <a:cubicBezTo>
                  <a:pt x="3393" y="741"/>
                  <a:pt x="3392" y="741"/>
                  <a:pt x="3391" y="741"/>
                </a:cubicBezTo>
                <a:close/>
                <a:moveTo>
                  <a:pt x="3311" y="740"/>
                </a:moveTo>
                <a:cubicBezTo>
                  <a:pt x="3310" y="740"/>
                  <a:pt x="3309" y="741"/>
                  <a:pt x="3308" y="741"/>
                </a:cubicBezTo>
                <a:lnTo>
                  <a:pt x="3307" y="742"/>
                </a:lnTo>
                <a:lnTo>
                  <a:pt x="3307" y="742"/>
                </a:lnTo>
                <a:lnTo>
                  <a:pt x="3307" y="743"/>
                </a:lnTo>
                <a:lnTo>
                  <a:pt x="3307" y="742"/>
                </a:lnTo>
                <a:lnTo>
                  <a:pt x="3308" y="742"/>
                </a:lnTo>
                <a:cubicBezTo>
                  <a:pt x="3311" y="742"/>
                  <a:pt x="3311" y="745"/>
                  <a:pt x="3311" y="748"/>
                </a:cubicBezTo>
                <a:cubicBezTo>
                  <a:pt x="3313" y="748"/>
                  <a:pt x="3316" y="747"/>
                  <a:pt x="3318" y="746"/>
                </a:cubicBezTo>
                <a:cubicBezTo>
                  <a:pt x="3316" y="743"/>
                  <a:pt x="3314" y="741"/>
                  <a:pt x="3311" y="740"/>
                </a:cubicBezTo>
                <a:close/>
                <a:moveTo>
                  <a:pt x="3284" y="740"/>
                </a:moveTo>
                <a:cubicBezTo>
                  <a:pt x="3283" y="740"/>
                  <a:pt x="3283" y="741"/>
                  <a:pt x="3282" y="741"/>
                </a:cubicBezTo>
                <a:cubicBezTo>
                  <a:pt x="3282" y="743"/>
                  <a:pt x="3283" y="744"/>
                  <a:pt x="3284" y="745"/>
                </a:cubicBezTo>
                <a:cubicBezTo>
                  <a:pt x="3285" y="745"/>
                  <a:pt x="3287" y="744"/>
                  <a:pt x="3288" y="742"/>
                </a:cubicBezTo>
                <a:lnTo>
                  <a:pt x="3288" y="742"/>
                </a:lnTo>
                <a:cubicBezTo>
                  <a:pt x="3286" y="742"/>
                  <a:pt x="3285" y="740"/>
                  <a:pt x="3284" y="740"/>
                </a:cubicBezTo>
                <a:close/>
                <a:moveTo>
                  <a:pt x="3323" y="740"/>
                </a:moveTo>
                <a:cubicBezTo>
                  <a:pt x="3321" y="742"/>
                  <a:pt x="3318" y="745"/>
                  <a:pt x="3321" y="749"/>
                </a:cubicBezTo>
                <a:cubicBezTo>
                  <a:pt x="3323" y="749"/>
                  <a:pt x="3323" y="747"/>
                  <a:pt x="3325" y="747"/>
                </a:cubicBezTo>
                <a:lnTo>
                  <a:pt x="3325" y="747"/>
                </a:lnTo>
                <a:cubicBezTo>
                  <a:pt x="3324" y="743"/>
                  <a:pt x="3326" y="741"/>
                  <a:pt x="3323" y="740"/>
                </a:cubicBezTo>
                <a:close/>
                <a:moveTo>
                  <a:pt x="3279" y="739"/>
                </a:moveTo>
                <a:cubicBezTo>
                  <a:pt x="3273" y="740"/>
                  <a:pt x="3277" y="744"/>
                  <a:pt x="3279" y="745"/>
                </a:cubicBezTo>
                <a:cubicBezTo>
                  <a:pt x="3279" y="746"/>
                  <a:pt x="3277" y="747"/>
                  <a:pt x="3279" y="748"/>
                </a:cubicBezTo>
                <a:lnTo>
                  <a:pt x="3279" y="748"/>
                </a:lnTo>
                <a:cubicBezTo>
                  <a:pt x="3281" y="745"/>
                  <a:pt x="3278" y="743"/>
                  <a:pt x="3279" y="739"/>
                </a:cubicBezTo>
                <a:close/>
                <a:moveTo>
                  <a:pt x="3334" y="737"/>
                </a:moveTo>
                <a:lnTo>
                  <a:pt x="3334" y="737"/>
                </a:lnTo>
                <a:lnTo>
                  <a:pt x="3334" y="737"/>
                </a:lnTo>
                <a:lnTo>
                  <a:pt x="3334" y="739"/>
                </a:lnTo>
                <a:cubicBezTo>
                  <a:pt x="3334" y="740"/>
                  <a:pt x="3334" y="740"/>
                  <a:pt x="3335" y="741"/>
                </a:cubicBezTo>
                <a:cubicBezTo>
                  <a:pt x="3335" y="740"/>
                  <a:pt x="3335" y="739"/>
                  <a:pt x="3336" y="739"/>
                </a:cubicBezTo>
                <a:cubicBezTo>
                  <a:pt x="3336" y="739"/>
                  <a:pt x="3336" y="738"/>
                  <a:pt x="3335" y="737"/>
                </a:cubicBezTo>
                <a:lnTo>
                  <a:pt x="3334" y="737"/>
                </a:lnTo>
                <a:lnTo>
                  <a:pt x="3334" y="737"/>
                </a:lnTo>
                <a:close/>
                <a:moveTo>
                  <a:pt x="3263" y="737"/>
                </a:moveTo>
                <a:cubicBezTo>
                  <a:pt x="3265" y="741"/>
                  <a:pt x="3263" y="744"/>
                  <a:pt x="3263" y="748"/>
                </a:cubicBezTo>
                <a:cubicBezTo>
                  <a:pt x="3270" y="749"/>
                  <a:pt x="3268" y="738"/>
                  <a:pt x="3263" y="737"/>
                </a:cubicBezTo>
                <a:close/>
                <a:moveTo>
                  <a:pt x="215" y="736"/>
                </a:moveTo>
                <a:lnTo>
                  <a:pt x="214" y="738"/>
                </a:lnTo>
                <a:lnTo>
                  <a:pt x="217" y="738"/>
                </a:lnTo>
                <a:lnTo>
                  <a:pt x="218" y="736"/>
                </a:lnTo>
                <a:lnTo>
                  <a:pt x="215" y="736"/>
                </a:lnTo>
                <a:close/>
                <a:moveTo>
                  <a:pt x="3358" y="735"/>
                </a:moveTo>
                <a:cubicBezTo>
                  <a:pt x="3359" y="740"/>
                  <a:pt x="3357" y="741"/>
                  <a:pt x="3357" y="745"/>
                </a:cubicBezTo>
                <a:cubicBezTo>
                  <a:pt x="3360" y="745"/>
                  <a:pt x="3361" y="746"/>
                  <a:pt x="3361" y="748"/>
                </a:cubicBezTo>
                <a:lnTo>
                  <a:pt x="3361" y="748"/>
                </a:lnTo>
                <a:cubicBezTo>
                  <a:pt x="3363" y="746"/>
                  <a:pt x="3368" y="746"/>
                  <a:pt x="3367" y="742"/>
                </a:cubicBezTo>
                <a:cubicBezTo>
                  <a:pt x="3363" y="741"/>
                  <a:pt x="3362" y="737"/>
                  <a:pt x="3358" y="735"/>
                </a:cubicBezTo>
                <a:close/>
                <a:moveTo>
                  <a:pt x="211" y="735"/>
                </a:moveTo>
                <a:cubicBezTo>
                  <a:pt x="210" y="735"/>
                  <a:pt x="208" y="735"/>
                  <a:pt x="207" y="737"/>
                </a:cubicBezTo>
                <a:cubicBezTo>
                  <a:pt x="209" y="738"/>
                  <a:pt x="210" y="739"/>
                  <a:pt x="212" y="738"/>
                </a:cubicBezTo>
                <a:lnTo>
                  <a:pt x="213" y="735"/>
                </a:lnTo>
                <a:cubicBezTo>
                  <a:pt x="212" y="735"/>
                  <a:pt x="212" y="735"/>
                  <a:pt x="211" y="735"/>
                </a:cubicBezTo>
                <a:close/>
                <a:moveTo>
                  <a:pt x="133" y="735"/>
                </a:moveTo>
                <a:cubicBezTo>
                  <a:pt x="130" y="735"/>
                  <a:pt x="128" y="736"/>
                  <a:pt x="129" y="740"/>
                </a:cubicBezTo>
                <a:cubicBezTo>
                  <a:pt x="133" y="742"/>
                  <a:pt x="134" y="739"/>
                  <a:pt x="135" y="736"/>
                </a:cubicBezTo>
                <a:lnTo>
                  <a:pt x="135" y="735"/>
                </a:lnTo>
                <a:cubicBezTo>
                  <a:pt x="134" y="735"/>
                  <a:pt x="133" y="735"/>
                  <a:pt x="133" y="735"/>
                </a:cubicBezTo>
                <a:close/>
                <a:moveTo>
                  <a:pt x="196" y="734"/>
                </a:moveTo>
                <a:cubicBezTo>
                  <a:pt x="195" y="734"/>
                  <a:pt x="195" y="734"/>
                  <a:pt x="194" y="735"/>
                </a:cubicBezTo>
                <a:cubicBezTo>
                  <a:pt x="193" y="737"/>
                  <a:pt x="198" y="738"/>
                  <a:pt x="197" y="735"/>
                </a:cubicBezTo>
                <a:lnTo>
                  <a:pt x="198" y="735"/>
                </a:lnTo>
                <a:cubicBezTo>
                  <a:pt x="197" y="735"/>
                  <a:pt x="197" y="734"/>
                  <a:pt x="196" y="734"/>
                </a:cubicBezTo>
                <a:close/>
                <a:moveTo>
                  <a:pt x="3395" y="733"/>
                </a:moveTo>
                <a:cubicBezTo>
                  <a:pt x="3394" y="734"/>
                  <a:pt x="3394" y="734"/>
                  <a:pt x="3394" y="735"/>
                </a:cubicBezTo>
                <a:cubicBezTo>
                  <a:pt x="3391" y="735"/>
                  <a:pt x="3389" y="735"/>
                  <a:pt x="3389" y="738"/>
                </a:cubicBezTo>
                <a:cubicBezTo>
                  <a:pt x="3392" y="736"/>
                  <a:pt x="3395" y="740"/>
                  <a:pt x="3396" y="736"/>
                </a:cubicBezTo>
                <a:cubicBezTo>
                  <a:pt x="3395" y="736"/>
                  <a:pt x="3395" y="736"/>
                  <a:pt x="3395" y="736"/>
                </a:cubicBezTo>
                <a:lnTo>
                  <a:pt x="3395" y="736"/>
                </a:lnTo>
                <a:cubicBezTo>
                  <a:pt x="3396" y="735"/>
                  <a:pt x="3396" y="734"/>
                  <a:pt x="3395" y="733"/>
                </a:cubicBezTo>
                <a:close/>
                <a:moveTo>
                  <a:pt x="174" y="733"/>
                </a:moveTo>
                <a:cubicBezTo>
                  <a:pt x="173" y="741"/>
                  <a:pt x="190" y="738"/>
                  <a:pt x="193" y="736"/>
                </a:cubicBezTo>
                <a:lnTo>
                  <a:pt x="193" y="736"/>
                </a:lnTo>
                <a:cubicBezTo>
                  <a:pt x="185" y="731"/>
                  <a:pt x="181" y="738"/>
                  <a:pt x="174" y="733"/>
                </a:cubicBezTo>
                <a:close/>
                <a:moveTo>
                  <a:pt x="158" y="733"/>
                </a:moveTo>
                <a:cubicBezTo>
                  <a:pt x="154" y="733"/>
                  <a:pt x="152" y="734"/>
                  <a:pt x="151" y="739"/>
                </a:cubicBezTo>
                <a:lnTo>
                  <a:pt x="151" y="738"/>
                </a:lnTo>
                <a:cubicBezTo>
                  <a:pt x="154" y="739"/>
                  <a:pt x="155" y="737"/>
                  <a:pt x="156" y="736"/>
                </a:cubicBezTo>
                <a:cubicBezTo>
                  <a:pt x="159" y="741"/>
                  <a:pt x="165" y="740"/>
                  <a:pt x="169" y="738"/>
                </a:cubicBezTo>
                <a:cubicBezTo>
                  <a:pt x="170" y="736"/>
                  <a:pt x="170" y="735"/>
                  <a:pt x="169" y="733"/>
                </a:cubicBezTo>
                <a:cubicBezTo>
                  <a:pt x="165" y="734"/>
                  <a:pt x="161" y="733"/>
                  <a:pt x="158" y="733"/>
                </a:cubicBezTo>
                <a:close/>
                <a:moveTo>
                  <a:pt x="144" y="731"/>
                </a:moveTo>
                <a:cubicBezTo>
                  <a:pt x="143" y="734"/>
                  <a:pt x="145" y="739"/>
                  <a:pt x="146" y="736"/>
                </a:cubicBezTo>
                <a:cubicBezTo>
                  <a:pt x="144" y="735"/>
                  <a:pt x="146" y="732"/>
                  <a:pt x="144" y="731"/>
                </a:cubicBezTo>
                <a:lnTo>
                  <a:pt x="144" y="731"/>
                </a:lnTo>
                <a:close/>
                <a:moveTo>
                  <a:pt x="3264" y="729"/>
                </a:moveTo>
                <a:lnTo>
                  <a:pt x="3264" y="731"/>
                </a:lnTo>
                <a:lnTo>
                  <a:pt x="3264" y="731"/>
                </a:lnTo>
                <a:cubicBezTo>
                  <a:pt x="3265" y="731"/>
                  <a:pt x="3265" y="731"/>
                  <a:pt x="3266" y="731"/>
                </a:cubicBezTo>
                <a:lnTo>
                  <a:pt x="3266" y="729"/>
                </a:lnTo>
                <a:cubicBezTo>
                  <a:pt x="3265" y="729"/>
                  <a:pt x="3265" y="729"/>
                  <a:pt x="3264" y="729"/>
                </a:cubicBezTo>
                <a:close/>
                <a:moveTo>
                  <a:pt x="3371" y="727"/>
                </a:moveTo>
                <a:cubicBezTo>
                  <a:pt x="3368" y="731"/>
                  <a:pt x="3374" y="742"/>
                  <a:pt x="3376" y="736"/>
                </a:cubicBezTo>
                <a:cubicBezTo>
                  <a:pt x="3372" y="736"/>
                  <a:pt x="3373" y="730"/>
                  <a:pt x="3371" y="727"/>
                </a:cubicBezTo>
                <a:lnTo>
                  <a:pt x="3371" y="727"/>
                </a:lnTo>
                <a:close/>
                <a:moveTo>
                  <a:pt x="165" y="726"/>
                </a:moveTo>
                <a:cubicBezTo>
                  <a:pt x="165" y="728"/>
                  <a:pt x="164" y="729"/>
                  <a:pt x="166" y="730"/>
                </a:cubicBezTo>
                <a:cubicBezTo>
                  <a:pt x="166" y="728"/>
                  <a:pt x="167" y="728"/>
                  <a:pt x="168" y="727"/>
                </a:cubicBezTo>
                <a:lnTo>
                  <a:pt x="168" y="727"/>
                </a:lnTo>
                <a:cubicBezTo>
                  <a:pt x="167" y="726"/>
                  <a:pt x="166" y="726"/>
                  <a:pt x="165" y="726"/>
                </a:cubicBezTo>
                <a:close/>
                <a:moveTo>
                  <a:pt x="127" y="726"/>
                </a:moveTo>
                <a:lnTo>
                  <a:pt x="127" y="727"/>
                </a:lnTo>
                <a:lnTo>
                  <a:pt x="127" y="727"/>
                </a:lnTo>
                <a:lnTo>
                  <a:pt x="127" y="728"/>
                </a:lnTo>
                <a:cubicBezTo>
                  <a:pt x="127" y="730"/>
                  <a:pt x="128" y="731"/>
                  <a:pt x="130" y="731"/>
                </a:cubicBezTo>
                <a:cubicBezTo>
                  <a:pt x="130" y="729"/>
                  <a:pt x="130" y="728"/>
                  <a:pt x="129" y="727"/>
                </a:cubicBezTo>
                <a:lnTo>
                  <a:pt x="127" y="727"/>
                </a:lnTo>
                <a:lnTo>
                  <a:pt x="127" y="726"/>
                </a:lnTo>
                <a:close/>
                <a:moveTo>
                  <a:pt x="3371" y="722"/>
                </a:moveTo>
                <a:cubicBezTo>
                  <a:pt x="3371" y="722"/>
                  <a:pt x="3370" y="723"/>
                  <a:pt x="3370" y="724"/>
                </a:cubicBezTo>
                <a:cubicBezTo>
                  <a:pt x="3372" y="726"/>
                  <a:pt x="3373" y="723"/>
                  <a:pt x="3371" y="722"/>
                </a:cubicBezTo>
                <a:close/>
                <a:moveTo>
                  <a:pt x="3388" y="722"/>
                </a:moveTo>
                <a:lnTo>
                  <a:pt x="3388" y="722"/>
                </a:lnTo>
                <a:lnTo>
                  <a:pt x="3388" y="722"/>
                </a:lnTo>
                <a:lnTo>
                  <a:pt x="3390" y="728"/>
                </a:lnTo>
                <a:cubicBezTo>
                  <a:pt x="3390" y="730"/>
                  <a:pt x="3391" y="731"/>
                  <a:pt x="3391" y="733"/>
                </a:cubicBezTo>
                <a:cubicBezTo>
                  <a:pt x="3392" y="730"/>
                  <a:pt x="3392" y="726"/>
                  <a:pt x="3391" y="722"/>
                </a:cubicBezTo>
                <a:lnTo>
                  <a:pt x="3388" y="722"/>
                </a:lnTo>
                <a:lnTo>
                  <a:pt x="3388" y="722"/>
                </a:lnTo>
                <a:close/>
                <a:moveTo>
                  <a:pt x="3335" y="721"/>
                </a:moveTo>
                <a:cubicBezTo>
                  <a:pt x="3331" y="721"/>
                  <a:pt x="3329" y="724"/>
                  <a:pt x="3327" y="723"/>
                </a:cubicBezTo>
                <a:lnTo>
                  <a:pt x="3326" y="723"/>
                </a:lnTo>
                <a:lnTo>
                  <a:pt x="3325" y="722"/>
                </a:lnTo>
                <a:lnTo>
                  <a:pt x="3325" y="723"/>
                </a:lnTo>
                <a:lnTo>
                  <a:pt x="3326" y="723"/>
                </a:lnTo>
                <a:lnTo>
                  <a:pt x="3326" y="724"/>
                </a:lnTo>
                <a:cubicBezTo>
                  <a:pt x="3327" y="726"/>
                  <a:pt x="3327" y="726"/>
                  <a:pt x="3326" y="730"/>
                </a:cubicBezTo>
                <a:cubicBezTo>
                  <a:pt x="3327" y="730"/>
                  <a:pt x="3328" y="730"/>
                  <a:pt x="3330" y="730"/>
                </a:cubicBezTo>
                <a:cubicBezTo>
                  <a:pt x="3329" y="725"/>
                  <a:pt x="3331" y="724"/>
                  <a:pt x="3334" y="722"/>
                </a:cubicBezTo>
                <a:cubicBezTo>
                  <a:pt x="3334" y="722"/>
                  <a:pt x="3334" y="723"/>
                  <a:pt x="3334" y="723"/>
                </a:cubicBezTo>
                <a:cubicBezTo>
                  <a:pt x="3334" y="725"/>
                  <a:pt x="3336" y="727"/>
                  <a:pt x="3338" y="726"/>
                </a:cubicBezTo>
                <a:cubicBezTo>
                  <a:pt x="3338" y="725"/>
                  <a:pt x="3338" y="723"/>
                  <a:pt x="3337" y="721"/>
                </a:cubicBezTo>
                <a:cubicBezTo>
                  <a:pt x="3336" y="721"/>
                  <a:pt x="3335" y="721"/>
                  <a:pt x="3335" y="721"/>
                </a:cubicBezTo>
                <a:close/>
                <a:moveTo>
                  <a:pt x="3356" y="719"/>
                </a:moveTo>
                <a:lnTo>
                  <a:pt x="3356" y="723"/>
                </a:lnTo>
                <a:cubicBezTo>
                  <a:pt x="3357" y="723"/>
                  <a:pt x="3358" y="723"/>
                  <a:pt x="3358" y="723"/>
                </a:cubicBezTo>
                <a:lnTo>
                  <a:pt x="3358" y="719"/>
                </a:lnTo>
                <a:cubicBezTo>
                  <a:pt x="3358" y="719"/>
                  <a:pt x="3357" y="719"/>
                  <a:pt x="3356" y="719"/>
                </a:cubicBezTo>
                <a:close/>
                <a:moveTo>
                  <a:pt x="123" y="718"/>
                </a:moveTo>
                <a:cubicBezTo>
                  <a:pt x="123" y="720"/>
                  <a:pt x="123" y="721"/>
                  <a:pt x="122" y="722"/>
                </a:cubicBezTo>
                <a:cubicBezTo>
                  <a:pt x="125" y="723"/>
                  <a:pt x="127" y="723"/>
                  <a:pt x="127" y="719"/>
                </a:cubicBezTo>
                <a:lnTo>
                  <a:pt x="123" y="718"/>
                </a:lnTo>
                <a:close/>
                <a:moveTo>
                  <a:pt x="3395" y="717"/>
                </a:moveTo>
                <a:cubicBezTo>
                  <a:pt x="3397" y="720"/>
                  <a:pt x="3395" y="721"/>
                  <a:pt x="3395" y="725"/>
                </a:cubicBezTo>
                <a:cubicBezTo>
                  <a:pt x="3400" y="727"/>
                  <a:pt x="3398" y="726"/>
                  <a:pt x="3397" y="731"/>
                </a:cubicBezTo>
                <a:cubicBezTo>
                  <a:pt x="3403" y="735"/>
                  <a:pt x="3402" y="725"/>
                  <a:pt x="3408" y="726"/>
                </a:cubicBezTo>
                <a:cubicBezTo>
                  <a:pt x="3409" y="721"/>
                  <a:pt x="3403" y="724"/>
                  <a:pt x="3401" y="722"/>
                </a:cubicBezTo>
                <a:cubicBezTo>
                  <a:pt x="3401" y="720"/>
                  <a:pt x="3403" y="720"/>
                  <a:pt x="3403" y="719"/>
                </a:cubicBezTo>
                <a:lnTo>
                  <a:pt x="3403" y="718"/>
                </a:lnTo>
                <a:cubicBezTo>
                  <a:pt x="3401" y="717"/>
                  <a:pt x="3398" y="716"/>
                  <a:pt x="3395" y="717"/>
                </a:cubicBezTo>
                <a:close/>
                <a:moveTo>
                  <a:pt x="152" y="717"/>
                </a:moveTo>
                <a:cubicBezTo>
                  <a:pt x="152" y="718"/>
                  <a:pt x="151" y="718"/>
                  <a:pt x="151" y="719"/>
                </a:cubicBezTo>
                <a:lnTo>
                  <a:pt x="151" y="719"/>
                </a:lnTo>
                <a:cubicBezTo>
                  <a:pt x="152" y="719"/>
                  <a:pt x="152" y="720"/>
                  <a:pt x="152" y="720"/>
                </a:cubicBezTo>
                <a:cubicBezTo>
                  <a:pt x="153" y="719"/>
                  <a:pt x="153" y="719"/>
                  <a:pt x="154" y="718"/>
                </a:cubicBezTo>
                <a:cubicBezTo>
                  <a:pt x="153" y="718"/>
                  <a:pt x="153" y="717"/>
                  <a:pt x="152" y="717"/>
                </a:cubicBezTo>
                <a:close/>
                <a:moveTo>
                  <a:pt x="158" y="716"/>
                </a:moveTo>
                <a:lnTo>
                  <a:pt x="158" y="716"/>
                </a:lnTo>
                <a:cubicBezTo>
                  <a:pt x="156" y="720"/>
                  <a:pt x="163" y="722"/>
                  <a:pt x="164" y="718"/>
                </a:cubicBezTo>
                <a:cubicBezTo>
                  <a:pt x="163" y="717"/>
                  <a:pt x="160" y="716"/>
                  <a:pt x="158" y="716"/>
                </a:cubicBezTo>
                <a:close/>
                <a:moveTo>
                  <a:pt x="3257" y="715"/>
                </a:moveTo>
                <a:lnTo>
                  <a:pt x="3258" y="715"/>
                </a:lnTo>
                <a:cubicBezTo>
                  <a:pt x="3257" y="718"/>
                  <a:pt x="3254" y="723"/>
                  <a:pt x="3257" y="723"/>
                </a:cubicBezTo>
                <a:cubicBezTo>
                  <a:pt x="3259" y="722"/>
                  <a:pt x="3259" y="716"/>
                  <a:pt x="3257" y="715"/>
                </a:cubicBezTo>
                <a:close/>
                <a:moveTo>
                  <a:pt x="3274" y="713"/>
                </a:moveTo>
                <a:cubicBezTo>
                  <a:pt x="3273" y="713"/>
                  <a:pt x="3272" y="713"/>
                  <a:pt x="3271" y="713"/>
                </a:cubicBezTo>
                <a:cubicBezTo>
                  <a:pt x="3273" y="717"/>
                  <a:pt x="3276" y="716"/>
                  <a:pt x="3280" y="717"/>
                </a:cubicBezTo>
                <a:cubicBezTo>
                  <a:pt x="3280" y="717"/>
                  <a:pt x="3280" y="716"/>
                  <a:pt x="3280" y="715"/>
                </a:cubicBezTo>
                <a:lnTo>
                  <a:pt x="3280" y="714"/>
                </a:lnTo>
                <a:lnTo>
                  <a:pt x="3281" y="714"/>
                </a:lnTo>
                <a:lnTo>
                  <a:pt x="3280" y="714"/>
                </a:lnTo>
                <a:lnTo>
                  <a:pt x="3280" y="714"/>
                </a:lnTo>
                <a:lnTo>
                  <a:pt x="3279" y="713"/>
                </a:lnTo>
                <a:cubicBezTo>
                  <a:pt x="3277" y="713"/>
                  <a:pt x="3275" y="713"/>
                  <a:pt x="3274" y="713"/>
                </a:cubicBezTo>
                <a:close/>
                <a:moveTo>
                  <a:pt x="3415" y="712"/>
                </a:moveTo>
                <a:cubicBezTo>
                  <a:pt x="3414" y="712"/>
                  <a:pt x="3412" y="712"/>
                  <a:pt x="3412" y="714"/>
                </a:cubicBezTo>
                <a:cubicBezTo>
                  <a:pt x="3413" y="715"/>
                  <a:pt x="3416" y="715"/>
                  <a:pt x="3417" y="716"/>
                </a:cubicBezTo>
                <a:lnTo>
                  <a:pt x="3417" y="716"/>
                </a:lnTo>
                <a:cubicBezTo>
                  <a:pt x="3418" y="714"/>
                  <a:pt x="3417" y="713"/>
                  <a:pt x="3415" y="712"/>
                </a:cubicBezTo>
                <a:close/>
                <a:moveTo>
                  <a:pt x="3243" y="712"/>
                </a:moveTo>
                <a:lnTo>
                  <a:pt x="3243" y="713"/>
                </a:lnTo>
                <a:lnTo>
                  <a:pt x="3243" y="713"/>
                </a:lnTo>
                <a:cubicBezTo>
                  <a:pt x="3242" y="716"/>
                  <a:pt x="3244" y="719"/>
                  <a:pt x="3246" y="719"/>
                </a:cubicBezTo>
                <a:cubicBezTo>
                  <a:pt x="3247" y="719"/>
                  <a:pt x="3245" y="716"/>
                  <a:pt x="3244" y="714"/>
                </a:cubicBezTo>
                <a:lnTo>
                  <a:pt x="3243" y="713"/>
                </a:lnTo>
                <a:lnTo>
                  <a:pt x="3243" y="712"/>
                </a:lnTo>
                <a:lnTo>
                  <a:pt x="3243" y="712"/>
                </a:lnTo>
                <a:close/>
                <a:moveTo>
                  <a:pt x="3393" y="712"/>
                </a:moveTo>
                <a:cubicBezTo>
                  <a:pt x="3392" y="712"/>
                  <a:pt x="3393" y="715"/>
                  <a:pt x="3395" y="712"/>
                </a:cubicBezTo>
                <a:cubicBezTo>
                  <a:pt x="3394" y="711"/>
                  <a:pt x="3393" y="711"/>
                  <a:pt x="3393" y="712"/>
                </a:cubicBezTo>
                <a:close/>
                <a:moveTo>
                  <a:pt x="3378" y="711"/>
                </a:moveTo>
                <a:lnTo>
                  <a:pt x="3379" y="712"/>
                </a:lnTo>
                <a:cubicBezTo>
                  <a:pt x="3380" y="717"/>
                  <a:pt x="3376" y="719"/>
                  <a:pt x="3375" y="724"/>
                </a:cubicBezTo>
                <a:cubicBezTo>
                  <a:pt x="3381" y="723"/>
                  <a:pt x="3382" y="719"/>
                  <a:pt x="3385" y="718"/>
                </a:cubicBezTo>
                <a:cubicBezTo>
                  <a:pt x="3381" y="718"/>
                  <a:pt x="3381" y="713"/>
                  <a:pt x="3378" y="711"/>
                </a:cubicBezTo>
                <a:close/>
                <a:moveTo>
                  <a:pt x="3311" y="711"/>
                </a:moveTo>
                <a:cubicBezTo>
                  <a:pt x="3311" y="711"/>
                  <a:pt x="3310" y="711"/>
                  <a:pt x="3310" y="711"/>
                </a:cubicBezTo>
                <a:cubicBezTo>
                  <a:pt x="3309" y="714"/>
                  <a:pt x="3307" y="716"/>
                  <a:pt x="3309" y="718"/>
                </a:cubicBezTo>
                <a:lnTo>
                  <a:pt x="3309" y="719"/>
                </a:lnTo>
                <a:cubicBezTo>
                  <a:pt x="3313" y="719"/>
                  <a:pt x="3313" y="716"/>
                  <a:pt x="3314" y="712"/>
                </a:cubicBezTo>
                <a:cubicBezTo>
                  <a:pt x="3313" y="712"/>
                  <a:pt x="3312" y="711"/>
                  <a:pt x="3311" y="711"/>
                </a:cubicBezTo>
                <a:close/>
                <a:moveTo>
                  <a:pt x="3234" y="711"/>
                </a:moveTo>
                <a:cubicBezTo>
                  <a:pt x="3233" y="718"/>
                  <a:pt x="3239" y="712"/>
                  <a:pt x="3234" y="711"/>
                </a:cubicBezTo>
                <a:close/>
                <a:moveTo>
                  <a:pt x="199" y="711"/>
                </a:moveTo>
                <a:cubicBezTo>
                  <a:pt x="200" y="715"/>
                  <a:pt x="196" y="712"/>
                  <a:pt x="196" y="715"/>
                </a:cubicBezTo>
                <a:cubicBezTo>
                  <a:pt x="200" y="715"/>
                  <a:pt x="199" y="717"/>
                  <a:pt x="203" y="719"/>
                </a:cubicBezTo>
                <a:cubicBezTo>
                  <a:pt x="204" y="717"/>
                  <a:pt x="207" y="716"/>
                  <a:pt x="206" y="713"/>
                </a:cubicBezTo>
                <a:lnTo>
                  <a:pt x="205" y="712"/>
                </a:lnTo>
                <a:lnTo>
                  <a:pt x="205" y="712"/>
                </a:lnTo>
                <a:lnTo>
                  <a:pt x="205" y="712"/>
                </a:lnTo>
                <a:lnTo>
                  <a:pt x="205" y="712"/>
                </a:lnTo>
                <a:lnTo>
                  <a:pt x="203" y="713"/>
                </a:lnTo>
                <a:cubicBezTo>
                  <a:pt x="202" y="713"/>
                  <a:pt x="201" y="714"/>
                  <a:pt x="199" y="711"/>
                </a:cubicBezTo>
                <a:close/>
                <a:moveTo>
                  <a:pt x="3229" y="711"/>
                </a:moveTo>
                <a:cubicBezTo>
                  <a:pt x="3227" y="711"/>
                  <a:pt x="3227" y="712"/>
                  <a:pt x="3226" y="714"/>
                </a:cubicBezTo>
                <a:lnTo>
                  <a:pt x="3226" y="715"/>
                </a:lnTo>
                <a:lnTo>
                  <a:pt x="3226" y="715"/>
                </a:lnTo>
                <a:lnTo>
                  <a:pt x="3226" y="715"/>
                </a:lnTo>
                <a:lnTo>
                  <a:pt x="3226" y="715"/>
                </a:lnTo>
                <a:lnTo>
                  <a:pt x="3228" y="715"/>
                </a:lnTo>
                <a:cubicBezTo>
                  <a:pt x="3229" y="714"/>
                  <a:pt x="3229" y="712"/>
                  <a:pt x="3229" y="711"/>
                </a:cubicBezTo>
                <a:close/>
                <a:moveTo>
                  <a:pt x="210" y="711"/>
                </a:moveTo>
                <a:cubicBezTo>
                  <a:pt x="211" y="714"/>
                  <a:pt x="206" y="718"/>
                  <a:pt x="210" y="719"/>
                </a:cubicBezTo>
                <a:lnTo>
                  <a:pt x="211" y="719"/>
                </a:lnTo>
                <a:cubicBezTo>
                  <a:pt x="213" y="718"/>
                  <a:pt x="209" y="713"/>
                  <a:pt x="215" y="716"/>
                </a:cubicBezTo>
                <a:lnTo>
                  <a:pt x="215" y="711"/>
                </a:lnTo>
                <a:cubicBezTo>
                  <a:pt x="214" y="711"/>
                  <a:pt x="212" y="711"/>
                  <a:pt x="210" y="711"/>
                </a:cubicBezTo>
                <a:close/>
                <a:moveTo>
                  <a:pt x="3359" y="710"/>
                </a:moveTo>
                <a:lnTo>
                  <a:pt x="3359" y="713"/>
                </a:lnTo>
                <a:cubicBezTo>
                  <a:pt x="3360" y="713"/>
                  <a:pt x="3361" y="713"/>
                  <a:pt x="3361" y="713"/>
                </a:cubicBezTo>
                <a:lnTo>
                  <a:pt x="3361" y="710"/>
                </a:lnTo>
                <a:cubicBezTo>
                  <a:pt x="3361" y="710"/>
                  <a:pt x="3360" y="710"/>
                  <a:pt x="3359" y="710"/>
                </a:cubicBezTo>
                <a:close/>
                <a:moveTo>
                  <a:pt x="3369" y="710"/>
                </a:moveTo>
                <a:cubicBezTo>
                  <a:pt x="3368" y="709"/>
                  <a:pt x="3367" y="709"/>
                  <a:pt x="3367" y="710"/>
                </a:cubicBezTo>
                <a:cubicBezTo>
                  <a:pt x="3366" y="712"/>
                  <a:pt x="3363" y="716"/>
                  <a:pt x="3367" y="716"/>
                </a:cubicBezTo>
                <a:cubicBezTo>
                  <a:pt x="3366" y="712"/>
                  <a:pt x="3372" y="715"/>
                  <a:pt x="3372" y="716"/>
                </a:cubicBezTo>
                <a:cubicBezTo>
                  <a:pt x="3373" y="715"/>
                  <a:pt x="3373" y="712"/>
                  <a:pt x="3374" y="711"/>
                </a:cubicBezTo>
                <a:lnTo>
                  <a:pt x="3374" y="710"/>
                </a:lnTo>
                <a:cubicBezTo>
                  <a:pt x="3371" y="711"/>
                  <a:pt x="3370" y="710"/>
                  <a:pt x="3369" y="710"/>
                </a:cubicBezTo>
                <a:close/>
                <a:moveTo>
                  <a:pt x="198" y="707"/>
                </a:moveTo>
                <a:lnTo>
                  <a:pt x="198" y="709"/>
                </a:lnTo>
                <a:cubicBezTo>
                  <a:pt x="198" y="709"/>
                  <a:pt x="199" y="709"/>
                  <a:pt x="200" y="709"/>
                </a:cubicBezTo>
                <a:lnTo>
                  <a:pt x="200" y="707"/>
                </a:lnTo>
                <a:cubicBezTo>
                  <a:pt x="199" y="707"/>
                  <a:pt x="198" y="707"/>
                  <a:pt x="198" y="707"/>
                </a:cubicBezTo>
                <a:close/>
                <a:moveTo>
                  <a:pt x="3308" y="705"/>
                </a:moveTo>
                <a:cubicBezTo>
                  <a:pt x="3307" y="706"/>
                  <a:pt x="3306" y="706"/>
                  <a:pt x="3306" y="708"/>
                </a:cubicBezTo>
                <a:cubicBezTo>
                  <a:pt x="3307" y="709"/>
                  <a:pt x="3310" y="709"/>
                  <a:pt x="3310" y="705"/>
                </a:cubicBezTo>
                <a:lnTo>
                  <a:pt x="3310" y="705"/>
                </a:lnTo>
                <a:cubicBezTo>
                  <a:pt x="3309" y="705"/>
                  <a:pt x="3309" y="705"/>
                  <a:pt x="3308" y="705"/>
                </a:cubicBezTo>
                <a:close/>
                <a:moveTo>
                  <a:pt x="180" y="705"/>
                </a:moveTo>
                <a:cubicBezTo>
                  <a:pt x="177" y="705"/>
                  <a:pt x="174" y="705"/>
                  <a:pt x="171" y="706"/>
                </a:cubicBezTo>
                <a:cubicBezTo>
                  <a:pt x="172" y="707"/>
                  <a:pt x="173" y="709"/>
                  <a:pt x="173" y="712"/>
                </a:cubicBezTo>
                <a:cubicBezTo>
                  <a:pt x="170" y="713"/>
                  <a:pt x="169" y="717"/>
                  <a:pt x="167" y="720"/>
                </a:cubicBezTo>
                <a:lnTo>
                  <a:pt x="167" y="720"/>
                </a:lnTo>
                <a:cubicBezTo>
                  <a:pt x="170" y="721"/>
                  <a:pt x="173" y="723"/>
                  <a:pt x="178" y="724"/>
                </a:cubicBezTo>
                <a:cubicBezTo>
                  <a:pt x="180" y="717"/>
                  <a:pt x="191" y="724"/>
                  <a:pt x="196" y="717"/>
                </a:cubicBezTo>
                <a:cubicBezTo>
                  <a:pt x="187" y="718"/>
                  <a:pt x="196" y="708"/>
                  <a:pt x="192" y="706"/>
                </a:cubicBezTo>
                <a:cubicBezTo>
                  <a:pt x="191" y="708"/>
                  <a:pt x="192" y="712"/>
                  <a:pt x="190" y="712"/>
                </a:cubicBezTo>
                <a:cubicBezTo>
                  <a:pt x="186" y="711"/>
                  <a:pt x="186" y="708"/>
                  <a:pt x="189" y="706"/>
                </a:cubicBezTo>
                <a:cubicBezTo>
                  <a:pt x="186" y="706"/>
                  <a:pt x="183" y="705"/>
                  <a:pt x="180" y="705"/>
                </a:cubicBezTo>
                <a:close/>
                <a:moveTo>
                  <a:pt x="3293" y="705"/>
                </a:moveTo>
                <a:cubicBezTo>
                  <a:pt x="3291" y="705"/>
                  <a:pt x="3289" y="705"/>
                  <a:pt x="3288" y="706"/>
                </a:cubicBezTo>
                <a:cubicBezTo>
                  <a:pt x="3287" y="711"/>
                  <a:pt x="3294" y="707"/>
                  <a:pt x="3297" y="708"/>
                </a:cubicBezTo>
                <a:lnTo>
                  <a:pt x="3297" y="708"/>
                </a:lnTo>
                <a:cubicBezTo>
                  <a:pt x="3296" y="706"/>
                  <a:pt x="3295" y="705"/>
                  <a:pt x="3293" y="705"/>
                </a:cubicBezTo>
                <a:close/>
                <a:moveTo>
                  <a:pt x="3356" y="705"/>
                </a:moveTo>
                <a:cubicBezTo>
                  <a:pt x="3357" y="707"/>
                  <a:pt x="3355" y="712"/>
                  <a:pt x="3358" y="710"/>
                </a:cubicBezTo>
                <a:lnTo>
                  <a:pt x="3358" y="710"/>
                </a:lnTo>
                <a:cubicBezTo>
                  <a:pt x="3359" y="708"/>
                  <a:pt x="3358" y="706"/>
                  <a:pt x="3356" y="705"/>
                </a:cubicBezTo>
                <a:close/>
                <a:moveTo>
                  <a:pt x="208" y="705"/>
                </a:moveTo>
                <a:cubicBezTo>
                  <a:pt x="208" y="708"/>
                  <a:pt x="202" y="703"/>
                  <a:pt x="203" y="707"/>
                </a:cubicBezTo>
                <a:lnTo>
                  <a:pt x="203" y="707"/>
                </a:lnTo>
                <a:cubicBezTo>
                  <a:pt x="204" y="712"/>
                  <a:pt x="211" y="706"/>
                  <a:pt x="208" y="705"/>
                </a:cubicBezTo>
                <a:close/>
                <a:moveTo>
                  <a:pt x="3398" y="704"/>
                </a:moveTo>
                <a:lnTo>
                  <a:pt x="3398" y="708"/>
                </a:lnTo>
                <a:cubicBezTo>
                  <a:pt x="3399" y="708"/>
                  <a:pt x="3400" y="708"/>
                  <a:pt x="3401" y="708"/>
                </a:cubicBezTo>
                <a:cubicBezTo>
                  <a:pt x="3401" y="705"/>
                  <a:pt x="3400" y="704"/>
                  <a:pt x="3398" y="704"/>
                </a:cubicBezTo>
                <a:close/>
                <a:moveTo>
                  <a:pt x="3275" y="704"/>
                </a:moveTo>
                <a:cubicBezTo>
                  <a:pt x="3274" y="704"/>
                  <a:pt x="3273" y="705"/>
                  <a:pt x="3272" y="706"/>
                </a:cubicBezTo>
                <a:cubicBezTo>
                  <a:pt x="3272" y="709"/>
                  <a:pt x="3275" y="709"/>
                  <a:pt x="3277" y="709"/>
                </a:cubicBezTo>
                <a:lnTo>
                  <a:pt x="3278" y="709"/>
                </a:lnTo>
                <a:cubicBezTo>
                  <a:pt x="3278" y="707"/>
                  <a:pt x="3278" y="705"/>
                  <a:pt x="3276" y="705"/>
                </a:cubicBezTo>
                <a:cubicBezTo>
                  <a:pt x="3276" y="704"/>
                  <a:pt x="3276" y="704"/>
                  <a:pt x="3275" y="704"/>
                </a:cubicBezTo>
                <a:close/>
                <a:moveTo>
                  <a:pt x="3408" y="704"/>
                </a:moveTo>
                <a:lnTo>
                  <a:pt x="3408" y="708"/>
                </a:lnTo>
                <a:lnTo>
                  <a:pt x="3413" y="708"/>
                </a:lnTo>
                <a:lnTo>
                  <a:pt x="3413" y="708"/>
                </a:lnTo>
                <a:cubicBezTo>
                  <a:pt x="3413" y="705"/>
                  <a:pt x="3411" y="704"/>
                  <a:pt x="3408" y="704"/>
                </a:cubicBezTo>
                <a:close/>
                <a:moveTo>
                  <a:pt x="3267" y="704"/>
                </a:moveTo>
                <a:cubicBezTo>
                  <a:pt x="3265" y="705"/>
                  <a:pt x="3268" y="708"/>
                  <a:pt x="3269" y="707"/>
                </a:cubicBezTo>
                <a:lnTo>
                  <a:pt x="3269" y="706"/>
                </a:lnTo>
                <a:lnTo>
                  <a:pt x="3269" y="706"/>
                </a:lnTo>
                <a:lnTo>
                  <a:pt x="3269" y="706"/>
                </a:lnTo>
                <a:lnTo>
                  <a:pt x="3269" y="706"/>
                </a:lnTo>
                <a:lnTo>
                  <a:pt x="3269" y="706"/>
                </a:lnTo>
                <a:cubicBezTo>
                  <a:pt x="3268" y="705"/>
                  <a:pt x="3268" y="704"/>
                  <a:pt x="3267" y="704"/>
                </a:cubicBezTo>
                <a:close/>
                <a:moveTo>
                  <a:pt x="3343" y="701"/>
                </a:moveTo>
                <a:cubicBezTo>
                  <a:pt x="3342" y="701"/>
                  <a:pt x="3341" y="702"/>
                  <a:pt x="3339" y="702"/>
                </a:cubicBezTo>
                <a:lnTo>
                  <a:pt x="3339" y="702"/>
                </a:lnTo>
                <a:cubicBezTo>
                  <a:pt x="3338" y="707"/>
                  <a:pt x="3345" y="706"/>
                  <a:pt x="3344" y="702"/>
                </a:cubicBezTo>
                <a:cubicBezTo>
                  <a:pt x="3343" y="702"/>
                  <a:pt x="3343" y="701"/>
                  <a:pt x="3343" y="701"/>
                </a:cubicBezTo>
                <a:close/>
                <a:moveTo>
                  <a:pt x="3369" y="701"/>
                </a:moveTo>
                <a:cubicBezTo>
                  <a:pt x="3369" y="702"/>
                  <a:pt x="3368" y="702"/>
                  <a:pt x="3368" y="703"/>
                </a:cubicBezTo>
                <a:lnTo>
                  <a:pt x="3368" y="703"/>
                </a:lnTo>
                <a:cubicBezTo>
                  <a:pt x="3370" y="703"/>
                  <a:pt x="3370" y="705"/>
                  <a:pt x="3371" y="704"/>
                </a:cubicBezTo>
                <a:cubicBezTo>
                  <a:pt x="3371" y="703"/>
                  <a:pt x="3371" y="701"/>
                  <a:pt x="3369" y="701"/>
                </a:cubicBezTo>
                <a:close/>
                <a:moveTo>
                  <a:pt x="3333" y="700"/>
                </a:moveTo>
                <a:cubicBezTo>
                  <a:pt x="3332" y="707"/>
                  <a:pt x="3337" y="701"/>
                  <a:pt x="3333" y="700"/>
                </a:cubicBezTo>
                <a:close/>
                <a:moveTo>
                  <a:pt x="3401" y="699"/>
                </a:moveTo>
                <a:lnTo>
                  <a:pt x="3401" y="704"/>
                </a:lnTo>
                <a:lnTo>
                  <a:pt x="3405" y="704"/>
                </a:lnTo>
                <a:lnTo>
                  <a:pt x="3405" y="704"/>
                </a:lnTo>
                <a:cubicBezTo>
                  <a:pt x="3405" y="704"/>
                  <a:pt x="3405" y="703"/>
                  <a:pt x="3405" y="703"/>
                </a:cubicBezTo>
                <a:cubicBezTo>
                  <a:pt x="3405" y="701"/>
                  <a:pt x="3403" y="699"/>
                  <a:pt x="3401" y="699"/>
                </a:cubicBezTo>
                <a:close/>
                <a:moveTo>
                  <a:pt x="234" y="673"/>
                </a:moveTo>
                <a:cubicBezTo>
                  <a:pt x="233" y="675"/>
                  <a:pt x="232" y="677"/>
                  <a:pt x="232" y="679"/>
                </a:cubicBezTo>
                <a:cubicBezTo>
                  <a:pt x="236" y="678"/>
                  <a:pt x="246" y="678"/>
                  <a:pt x="245" y="674"/>
                </a:cubicBezTo>
                <a:cubicBezTo>
                  <a:pt x="241" y="676"/>
                  <a:pt x="237" y="676"/>
                  <a:pt x="234" y="673"/>
                </a:cubicBezTo>
                <a:close/>
                <a:moveTo>
                  <a:pt x="3409" y="668"/>
                </a:moveTo>
                <a:cubicBezTo>
                  <a:pt x="3408" y="668"/>
                  <a:pt x="3407" y="669"/>
                  <a:pt x="3407" y="670"/>
                </a:cubicBezTo>
                <a:cubicBezTo>
                  <a:pt x="3408" y="670"/>
                  <a:pt x="3408" y="672"/>
                  <a:pt x="3409" y="672"/>
                </a:cubicBezTo>
                <a:cubicBezTo>
                  <a:pt x="3409" y="671"/>
                  <a:pt x="3411" y="671"/>
                  <a:pt x="3412" y="671"/>
                </a:cubicBezTo>
                <a:cubicBezTo>
                  <a:pt x="3412" y="670"/>
                  <a:pt x="3411" y="669"/>
                  <a:pt x="3410" y="668"/>
                </a:cubicBezTo>
                <a:cubicBezTo>
                  <a:pt x="3410" y="668"/>
                  <a:pt x="3410" y="668"/>
                  <a:pt x="3409" y="668"/>
                </a:cubicBezTo>
                <a:close/>
                <a:moveTo>
                  <a:pt x="3416" y="666"/>
                </a:moveTo>
                <a:cubicBezTo>
                  <a:pt x="3411" y="667"/>
                  <a:pt x="3422" y="671"/>
                  <a:pt x="3417" y="666"/>
                </a:cubicBezTo>
                <a:lnTo>
                  <a:pt x="3417" y="666"/>
                </a:lnTo>
                <a:cubicBezTo>
                  <a:pt x="3417" y="666"/>
                  <a:pt x="3416" y="666"/>
                  <a:pt x="3416" y="666"/>
                </a:cubicBezTo>
                <a:close/>
                <a:moveTo>
                  <a:pt x="253" y="628"/>
                </a:moveTo>
                <a:cubicBezTo>
                  <a:pt x="249" y="627"/>
                  <a:pt x="252" y="631"/>
                  <a:pt x="255" y="628"/>
                </a:cubicBezTo>
                <a:cubicBezTo>
                  <a:pt x="254" y="628"/>
                  <a:pt x="253" y="628"/>
                  <a:pt x="253" y="628"/>
                </a:cubicBezTo>
                <a:close/>
                <a:moveTo>
                  <a:pt x="230" y="626"/>
                </a:moveTo>
                <a:cubicBezTo>
                  <a:pt x="230" y="628"/>
                  <a:pt x="230" y="631"/>
                  <a:pt x="232" y="631"/>
                </a:cubicBezTo>
                <a:cubicBezTo>
                  <a:pt x="232" y="629"/>
                  <a:pt x="234" y="629"/>
                  <a:pt x="233" y="626"/>
                </a:cubicBezTo>
                <a:lnTo>
                  <a:pt x="233" y="626"/>
                </a:lnTo>
                <a:cubicBezTo>
                  <a:pt x="232" y="626"/>
                  <a:pt x="231" y="626"/>
                  <a:pt x="230" y="626"/>
                </a:cubicBezTo>
                <a:close/>
                <a:moveTo>
                  <a:pt x="243" y="620"/>
                </a:moveTo>
                <a:cubicBezTo>
                  <a:pt x="243" y="622"/>
                  <a:pt x="243" y="623"/>
                  <a:pt x="244" y="624"/>
                </a:cubicBezTo>
                <a:lnTo>
                  <a:pt x="245" y="624"/>
                </a:lnTo>
                <a:lnTo>
                  <a:pt x="245" y="624"/>
                </a:lnTo>
                <a:lnTo>
                  <a:pt x="245" y="624"/>
                </a:lnTo>
                <a:lnTo>
                  <a:pt x="245" y="624"/>
                </a:lnTo>
                <a:lnTo>
                  <a:pt x="245" y="624"/>
                </a:lnTo>
                <a:cubicBezTo>
                  <a:pt x="246" y="623"/>
                  <a:pt x="244" y="621"/>
                  <a:pt x="243" y="620"/>
                </a:cubicBezTo>
                <a:close/>
                <a:moveTo>
                  <a:pt x="230" y="617"/>
                </a:moveTo>
                <a:cubicBezTo>
                  <a:pt x="227" y="619"/>
                  <a:pt x="229" y="624"/>
                  <a:pt x="234" y="625"/>
                </a:cubicBezTo>
                <a:cubicBezTo>
                  <a:pt x="236" y="623"/>
                  <a:pt x="234" y="618"/>
                  <a:pt x="230" y="617"/>
                </a:cubicBezTo>
                <a:lnTo>
                  <a:pt x="230" y="617"/>
                </a:lnTo>
                <a:close/>
                <a:moveTo>
                  <a:pt x="3412" y="617"/>
                </a:moveTo>
                <a:cubicBezTo>
                  <a:pt x="3412" y="619"/>
                  <a:pt x="3412" y="620"/>
                  <a:pt x="3414" y="621"/>
                </a:cubicBezTo>
                <a:lnTo>
                  <a:pt x="3415" y="621"/>
                </a:lnTo>
                <a:lnTo>
                  <a:pt x="3415" y="621"/>
                </a:lnTo>
                <a:lnTo>
                  <a:pt x="3415" y="621"/>
                </a:lnTo>
                <a:lnTo>
                  <a:pt x="3415" y="621"/>
                </a:lnTo>
                <a:lnTo>
                  <a:pt x="3415" y="619"/>
                </a:lnTo>
                <a:cubicBezTo>
                  <a:pt x="3414" y="618"/>
                  <a:pt x="3414" y="616"/>
                  <a:pt x="3412" y="617"/>
                </a:cubicBezTo>
                <a:close/>
                <a:moveTo>
                  <a:pt x="273" y="616"/>
                </a:moveTo>
                <a:lnTo>
                  <a:pt x="273" y="619"/>
                </a:lnTo>
                <a:lnTo>
                  <a:pt x="276" y="619"/>
                </a:lnTo>
                <a:lnTo>
                  <a:pt x="276" y="617"/>
                </a:lnTo>
                <a:lnTo>
                  <a:pt x="273" y="616"/>
                </a:lnTo>
                <a:close/>
                <a:moveTo>
                  <a:pt x="283" y="602"/>
                </a:moveTo>
                <a:cubicBezTo>
                  <a:pt x="283" y="602"/>
                  <a:pt x="282" y="602"/>
                  <a:pt x="282" y="603"/>
                </a:cubicBezTo>
                <a:lnTo>
                  <a:pt x="282" y="605"/>
                </a:lnTo>
                <a:cubicBezTo>
                  <a:pt x="282" y="605"/>
                  <a:pt x="283" y="605"/>
                  <a:pt x="284" y="605"/>
                </a:cubicBezTo>
                <a:lnTo>
                  <a:pt x="284" y="603"/>
                </a:lnTo>
                <a:lnTo>
                  <a:pt x="284" y="603"/>
                </a:lnTo>
                <a:cubicBezTo>
                  <a:pt x="284" y="603"/>
                  <a:pt x="283" y="602"/>
                  <a:pt x="283" y="602"/>
                </a:cubicBezTo>
                <a:close/>
                <a:moveTo>
                  <a:pt x="279" y="594"/>
                </a:moveTo>
                <a:cubicBezTo>
                  <a:pt x="278" y="596"/>
                  <a:pt x="273" y="594"/>
                  <a:pt x="271" y="596"/>
                </a:cubicBezTo>
                <a:cubicBezTo>
                  <a:pt x="274" y="597"/>
                  <a:pt x="274" y="598"/>
                  <a:pt x="274" y="600"/>
                </a:cubicBezTo>
                <a:cubicBezTo>
                  <a:pt x="277" y="600"/>
                  <a:pt x="278" y="598"/>
                  <a:pt x="280" y="597"/>
                </a:cubicBezTo>
                <a:lnTo>
                  <a:pt x="281" y="597"/>
                </a:lnTo>
                <a:cubicBezTo>
                  <a:pt x="279" y="596"/>
                  <a:pt x="280" y="595"/>
                  <a:pt x="279" y="594"/>
                </a:cubicBezTo>
                <a:close/>
                <a:moveTo>
                  <a:pt x="283" y="588"/>
                </a:moveTo>
                <a:cubicBezTo>
                  <a:pt x="282" y="588"/>
                  <a:pt x="281" y="589"/>
                  <a:pt x="280" y="590"/>
                </a:cubicBezTo>
                <a:cubicBezTo>
                  <a:pt x="281" y="590"/>
                  <a:pt x="283" y="590"/>
                  <a:pt x="283" y="588"/>
                </a:cubicBezTo>
                <a:lnTo>
                  <a:pt x="284" y="588"/>
                </a:lnTo>
                <a:cubicBezTo>
                  <a:pt x="283" y="588"/>
                  <a:pt x="283" y="588"/>
                  <a:pt x="283" y="588"/>
                </a:cubicBezTo>
                <a:close/>
                <a:moveTo>
                  <a:pt x="3409" y="587"/>
                </a:moveTo>
                <a:cubicBezTo>
                  <a:pt x="3409" y="587"/>
                  <a:pt x="3408" y="589"/>
                  <a:pt x="3410" y="591"/>
                </a:cubicBezTo>
                <a:cubicBezTo>
                  <a:pt x="3411" y="588"/>
                  <a:pt x="3410" y="587"/>
                  <a:pt x="3409" y="587"/>
                </a:cubicBezTo>
                <a:close/>
                <a:moveTo>
                  <a:pt x="286" y="582"/>
                </a:moveTo>
                <a:cubicBezTo>
                  <a:pt x="291" y="583"/>
                  <a:pt x="284" y="588"/>
                  <a:pt x="289" y="589"/>
                </a:cubicBezTo>
                <a:cubicBezTo>
                  <a:pt x="291" y="586"/>
                  <a:pt x="295" y="587"/>
                  <a:pt x="296" y="583"/>
                </a:cubicBezTo>
                <a:cubicBezTo>
                  <a:pt x="292" y="587"/>
                  <a:pt x="288" y="582"/>
                  <a:pt x="286" y="582"/>
                </a:cubicBezTo>
                <a:close/>
                <a:moveTo>
                  <a:pt x="283" y="581"/>
                </a:moveTo>
                <a:cubicBezTo>
                  <a:pt x="282" y="581"/>
                  <a:pt x="281" y="582"/>
                  <a:pt x="281" y="582"/>
                </a:cubicBezTo>
                <a:lnTo>
                  <a:pt x="280" y="583"/>
                </a:lnTo>
                <a:lnTo>
                  <a:pt x="280" y="583"/>
                </a:lnTo>
                <a:lnTo>
                  <a:pt x="280" y="583"/>
                </a:lnTo>
                <a:lnTo>
                  <a:pt x="280" y="583"/>
                </a:lnTo>
                <a:lnTo>
                  <a:pt x="282" y="583"/>
                </a:lnTo>
                <a:cubicBezTo>
                  <a:pt x="283" y="583"/>
                  <a:pt x="284" y="582"/>
                  <a:pt x="285" y="581"/>
                </a:cubicBezTo>
                <a:cubicBezTo>
                  <a:pt x="284" y="581"/>
                  <a:pt x="283" y="581"/>
                  <a:pt x="283" y="581"/>
                </a:cubicBezTo>
                <a:close/>
                <a:moveTo>
                  <a:pt x="242" y="566"/>
                </a:moveTo>
                <a:cubicBezTo>
                  <a:pt x="241" y="568"/>
                  <a:pt x="242" y="570"/>
                  <a:pt x="244" y="570"/>
                </a:cubicBezTo>
                <a:lnTo>
                  <a:pt x="245" y="569"/>
                </a:lnTo>
                <a:lnTo>
                  <a:pt x="245" y="570"/>
                </a:lnTo>
                <a:lnTo>
                  <a:pt x="245" y="569"/>
                </a:lnTo>
                <a:lnTo>
                  <a:pt x="245" y="569"/>
                </a:lnTo>
                <a:lnTo>
                  <a:pt x="245" y="568"/>
                </a:lnTo>
                <a:cubicBezTo>
                  <a:pt x="245" y="566"/>
                  <a:pt x="244" y="566"/>
                  <a:pt x="242" y="566"/>
                </a:cubicBezTo>
                <a:close/>
                <a:moveTo>
                  <a:pt x="232" y="565"/>
                </a:moveTo>
                <a:cubicBezTo>
                  <a:pt x="232" y="565"/>
                  <a:pt x="232" y="565"/>
                  <a:pt x="232" y="565"/>
                </a:cubicBezTo>
                <a:cubicBezTo>
                  <a:pt x="233" y="566"/>
                  <a:pt x="233" y="567"/>
                  <a:pt x="233" y="569"/>
                </a:cubicBezTo>
                <a:lnTo>
                  <a:pt x="233" y="569"/>
                </a:lnTo>
                <a:cubicBezTo>
                  <a:pt x="234" y="569"/>
                  <a:pt x="234" y="569"/>
                  <a:pt x="235" y="569"/>
                </a:cubicBezTo>
                <a:cubicBezTo>
                  <a:pt x="238" y="568"/>
                  <a:pt x="234" y="564"/>
                  <a:pt x="232" y="565"/>
                </a:cubicBezTo>
                <a:close/>
                <a:moveTo>
                  <a:pt x="236" y="561"/>
                </a:moveTo>
                <a:lnTo>
                  <a:pt x="236" y="565"/>
                </a:lnTo>
                <a:lnTo>
                  <a:pt x="239" y="565"/>
                </a:lnTo>
                <a:lnTo>
                  <a:pt x="239" y="562"/>
                </a:lnTo>
                <a:lnTo>
                  <a:pt x="236" y="561"/>
                </a:lnTo>
                <a:close/>
                <a:moveTo>
                  <a:pt x="253" y="558"/>
                </a:moveTo>
                <a:cubicBezTo>
                  <a:pt x="252" y="561"/>
                  <a:pt x="252" y="563"/>
                  <a:pt x="254" y="564"/>
                </a:cubicBezTo>
                <a:lnTo>
                  <a:pt x="256" y="564"/>
                </a:lnTo>
                <a:lnTo>
                  <a:pt x="256" y="565"/>
                </a:lnTo>
                <a:lnTo>
                  <a:pt x="256" y="564"/>
                </a:lnTo>
                <a:lnTo>
                  <a:pt x="256" y="564"/>
                </a:lnTo>
                <a:lnTo>
                  <a:pt x="256" y="562"/>
                </a:lnTo>
                <a:cubicBezTo>
                  <a:pt x="256" y="560"/>
                  <a:pt x="255" y="558"/>
                  <a:pt x="253" y="558"/>
                </a:cubicBezTo>
                <a:close/>
                <a:moveTo>
                  <a:pt x="267" y="556"/>
                </a:moveTo>
                <a:cubicBezTo>
                  <a:pt x="267" y="558"/>
                  <a:pt x="266" y="561"/>
                  <a:pt x="268" y="561"/>
                </a:cubicBez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59"/>
                </a:lnTo>
                <a:cubicBezTo>
                  <a:pt x="269" y="558"/>
                  <a:pt x="268" y="557"/>
                  <a:pt x="267" y="556"/>
                </a:cubicBezTo>
                <a:close/>
                <a:moveTo>
                  <a:pt x="261" y="554"/>
                </a:moveTo>
                <a:lnTo>
                  <a:pt x="261" y="559"/>
                </a:lnTo>
                <a:cubicBezTo>
                  <a:pt x="265" y="560"/>
                  <a:pt x="264" y="555"/>
                  <a:pt x="261" y="554"/>
                </a:cubicBezTo>
                <a:close/>
                <a:moveTo>
                  <a:pt x="3404" y="554"/>
                </a:moveTo>
                <a:cubicBezTo>
                  <a:pt x="3403" y="554"/>
                  <a:pt x="3403" y="556"/>
                  <a:pt x="3403" y="557"/>
                </a:cubicBezTo>
                <a:cubicBezTo>
                  <a:pt x="3403" y="558"/>
                  <a:pt x="3405" y="559"/>
                  <a:pt x="3406" y="558"/>
                </a:cubicBezTo>
                <a:lnTo>
                  <a:pt x="3406" y="554"/>
                </a:lnTo>
                <a:cubicBezTo>
                  <a:pt x="3405" y="553"/>
                  <a:pt x="3405" y="553"/>
                  <a:pt x="3404" y="554"/>
                </a:cubicBezTo>
                <a:close/>
                <a:moveTo>
                  <a:pt x="243" y="552"/>
                </a:moveTo>
                <a:lnTo>
                  <a:pt x="243" y="556"/>
                </a:lnTo>
                <a:cubicBezTo>
                  <a:pt x="246" y="557"/>
                  <a:pt x="246" y="552"/>
                  <a:pt x="243" y="552"/>
                </a:cubicBezTo>
                <a:close/>
                <a:moveTo>
                  <a:pt x="255" y="551"/>
                </a:moveTo>
                <a:lnTo>
                  <a:pt x="255" y="557"/>
                </a:lnTo>
                <a:lnTo>
                  <a:pt x="255" y="557"/>
                </a:lnTo>
                <a:cubicBezTo>
                  <a:pt x="259" y="558"/>
                  <a:pt x="259" y="551"/>
                  <a:pt x="255" y="551"/>
                </a:cubicBezTo>
                <a:close/>
                <a:moveTo>
                  <a:pt x="261" y="543"/>
                </a:moveTo>
                <a:cubicBezTo>
                  <a:pt x="261" y="546"/>
                  <a:pt x="258" y="550"/>
                  <a:pt x="261" y="551"/>
                </a:cubicBezTo>
                <a:lnTo>
                  <a:pt x="261" y="551"/>
                </a:lnTo>
                <a:cubicBezTo>
                  <a:pt x="262" y="548"/>
                  <a:pt x="263" y="545"/>
                  <a:pt x="261" y="543"/>
                </a:cubicBezTo>
                <a:close/>
                <a:moveTo>
                  <a:pt x="243" y="543"/>
                </a:moveTo>
                <a:cubicBezTo>
                  <a:pt x="242" y="543"/>
                  <a:pt x="241" y="544"/>
                  <a:pt x="241" y="546"/>
                </a:cubicBezTo>
                <a:cubicBezTo>
                  <a:pt x="241" y="547"/>
                  <a:pt x="242" y="548"/>
                  <a:pt x="244" y="548"/>
                </a:cubicBezTo>
                <a:lnTo>
                  <a:pt x="244" y="543"/>
                </a:lnTo>
                <a:cubicBezTo>
                  <a:pt x="244" y="543"/>
                  <a:pt x="243" y="543"/>
                  <a:pt x="243" y="543"/>
                </a:cubicBezTo>
                <a:close/>
                <a:moveTo>
                  <a:pt x="248" y="543"/>
                </a:moveTo>
                <a:lnTo>
                  <a:pt x="248" y="547"/>
                </a:lnTo>
                <a:cubicBezTo>
                  <a:pt x="248" y="547"/>
                  <a:pt x="249" y="547"/>
                  <a:pt x="250" y="547"/>
                </a:cubicBezTo>
                <a:lnTo>
                  <a:pt x="250" y="543"/>
                </a:lnTo>
                <a:cubicBezTo>
                  <a:pt x="250" y="543"/>
                  <a:pt x="249" y="543"/>
                  <a:pt x="248" y="543"/>
                </a:cubicBezTo>
                <a:close/>
                <a:moveTo>
                  <a:pt x="254" y="543"/>
                </a:moveTo>
                <a:cubicBezTo>
                  <a:pt x="255" y="545"/>
                  <a:pt x="252" y="549"/>
                  <a:pt x="256" y="548"/>
                </a:cubicBezTo>
                <a:lnTo>
                  <a:pt x="256" y="548"/>
                </a:lnTo>
                <a:cubicBezTo>
                  <a:pt x="256" y="546"/>
                  <a:pt x="257" y="543"/>
                  <a:pt x="254" y="543"/>
                </a:cubicBezTo>
                <a:close/>
                <a:moveTo>
                  <a:pt x="260" y="540"/>
                </a:moveTo>
                <a:cubicBezTo>
                  <a:pt x="259" y="540"/>
                  <a:pt x="258" y="541"/>
                  <a:pt x="258" y="542"/>
                </a:cubicBezTo>
                <a:cubicBezTo>
                  <a:pt x="259" y="542"/>
                  <a:pt x="261" y="543"/>
                  <a:pt x="262" y="541"/>
                </a:cubicBezTo>
                <a:lnTo>
                  <a:pt x="262" y="541"/>
                </a:lnTo>
                <a:cubicBezTo>
                  <a:pt x="261" y="541"/>
                  <a:pt x="260" y="540"/>
                  <a:pt x="260" y="540"/>
                </a:cubicBezTo>
                <a:close/>
                <a:moveTo>
                  <a:pt x="3416" y="535"/>
                </a:moveTo>
                <a:cubicBezTo>
                  <a:pt x="3416" y="537"/>
                  <a:pt x="3415" y="537"/>
                  <a:pt x="3415" y="539"/>
                </a:cubicBezTo>
                <a:lnTo>
                  <a:pt x="3415" y="539"/>
                </a:lnTo>
                <a:cubicBezTo>
                  <a:pt x="3417" y="540"/>
                  <a:pt x="3418" y="535"/>
                  <a:pt x="3416" y="535"/>
                </a:cubicBezTo>
                <a:close/>
                <a:moveTo>
                  <a:pt x="236" y="533"/>
                </a:moveTo>
                <a:cubicBezTo>
                  <a:pt x="235" y="534"/>
                  <a:pt x="235" y="536"/>
                  <a:pt x="235" y="538"/>
                </a:cubicBezTo>
                <a:cubicBezTo>
                  <a:pt x="235" y="539"/>
                  <a:pt x="239" y="541"/>
                  <a:pt x="240" y="539"/>
                </a:cubicBezTo>
                <a:lnTo>
                  <a:pt x="240" y="538"/>
                </a:lnTo>
                <a:cubicBezTo>
                  <a:pt x="236" y="538"/>
                  <a:pt x="238" y="534"/>
                  <a:pt x="236" y="533"/>
                </a:cubicBezTo>
                <a:close/>
                <a:moveTo>
                  <a:pt x="201" y="531"/>
                </a:moveTo>
                <a:lnTo>
                  <a:pt x="202" y="532"/>
                </a:lnTo>
                <a:lnTo>
                  <a:pt x="202" y="533"/>
                </a:lnTo>
                <a:cubicBezTo>
                  <a:pt x="202" y="533"/>
                  <a:pt x="201" y="532"/>
                  <a:pt x="201" y="532"/>
                </a:cubicBezTo>
                <a:lnTo>
                  <a:pt x="201" y="531"/>
                </a:lnTo>
                <a:close/>
                <a:moveTo>
                  <a:pt x="210" y="527"/>
                </a:moveTo>
                <a:cubicBezTo>
                  <a:pt x="209" y="529"/>
                  <a:pt x="208" y="531"/>
                  <a:pt x="212" y="531"/>
                </a:cubicBezTo>
                <a:lnTo>
                  <a:pt x="212" y="531"/>
                </a:lnTo>
                <a:cubicBezTo>
                  <a:pt x="212" y="531"/>
                  <a:pt x="212" y="531"/>
                  <a:pt x="212" y="531"/>
                </a:cubicBezTo>
                <a:cubicBezTo>
                  <a:pt x="213" y="529"/>
                  <a:pt x="212" y="528"/>
                  <a:pt x="210" y="527"/>
                </a:cubicBezTo>
                <a:close/>
                <a:moveTo>
                  <a:pt x="222" y="527"/>
                </a:moveTo>
                <a:cubicBezTo>
                  <a:pt x="220" y="533"/>
                  <a:pt x="226" y="528"/>
                  <a:pt x="222" y="527"/>
                </a:cubicBezTo>
                <a:close/>
                <a:moveTo>
                  <a:pt x="255" y="526"/>
                </a:moveTo>
                <a:lnTo>
                  <a:pt x="254" y="526"/>
                </a:lnTo>
                <a:lnTo>
                  <a:pt x="255" y="526"/>
                </a:lnTo>
                <a:lnTo>
                  <a:pt x="254" y="528"/>
                </a:lnTo>
                <a:cubicBezTo>
                  <a:pt x="254" y="529"/>
                  <a:pt x="254" y="529"/>
                  <a:pt x="255" y="530"/>
                </a:cubicBezTo>
                <a:cubicBezTo>
                  <a:pt x="255" y="528"/>
                  <a:pt x="257" y="528"/>
                  <a:pt x="257" y="527"/>
                </a:cubicBezTo>
                <a:lnTo>
                  <a:pt x="255" y="526"/>
                </a:lnTo>
                <a:lnTo>
                  <a:pt x="255" y="526"/>
                </a:lnTo>
                <a:close/>
                <a:moveTo>
                  <a:pt x="230" y="524"/>
                </a:moveTo>
                <a:cubicBezTo>
                  <a:pt x="226" y="529"/>
                  <a:pt x="228" y="537"/>
                  <a:pt x="228" y="543"/>
                </a:cubicBezTo>
                <a:cubicBezTo>
                  <a:pt x="226" y="542"/>
                  <a:pt x="224" y="537"/>
                  <a:pt x="222" y="539"/>
                </a:cubicBezTo>
                <a:cubicBezTo>
                  <a:pt x="221" y="541"/>
                  <a:pt x="222" y="543"/>
                  <a:pt x="223" y="544"/>
                </a:cubicBezTo>
                <a:cubicBezTo>
                  <a:pt x="227" y="548"/>
                  <a:pt x="235" y="544"/>
                  <a:pt x="236" y="554"/>
                </a:cubicBezTo>
                <a:cubicBezTo>
                  <a:pt x="235" y="550"/>
                  <a:pt x="238" y="546"/>
                  <a:pt x="237" y="543"/>
                </a:cubicBezTo>
                <a:lnTo>
                  <a:pt x="236" y="542"/>
                </a:lnTo>
                <a:lnTo>
                  <a:pt x="236" y="542"/>
                </a:lnTo>
                <a:lnTo>
                  <a:pt x="236" y="542"/>
                </a:lnTo>
                <a:lnTo>
                  <a:pt x="236" y="542"/>
                </a:lnTo>
                <a:lnTo>
                  <a:pt x="233" y="543"/>
                </a:lnTo>
                <a:cubicBezTo>
                  <a:pt x="228" y="542"/>
                  <a:pt x="231" y="533"/>
                  <a:pt x="235" y="530"/>
                </a:cubicBezTo>
                <a:cubicBezTo>
                  <a:pt x="234" y="527"/>
                  <a:pt x="231" y="526"/>
                  <a:pt x="230" y="524"/>
                </a:cubicBezTo>
                <a:close/>
                <a:moveTo>
                  <a:pt x="189" y="523"/>
                </a:moveTo>
                <a:cubicBezTo>
                  <a:pt x="189" y="523"/>
                  <a:pt x="188" y="523"/>
                  <a:pt x="187" y="524"/>
                </a:cubicBezTo>
                <a:cubicBezTo>
                  <a:pt x="189" y="527"/>
                  <a:pt x="190" y="523"/>
                  <a:pt x="189" y="523"/>
                </a:cubicBezTo>
                <a:close/>
                <a:moveTo>
                  <a:pt x="3410" y="520"/>
                </a:moveTo>
                <a:cubicBezTo>
                  <a:pt x="3410" y="520"/>
                  <a:pt x="3410" y="520"/>
                  <a:pt x="3410" y="521"/>
                </a:cubicBezTo>
                <a:lnTo>
                  <a:pt x="3411" y="521"/>
                </a:lnTo>
                <a:lnTo>
                  <a:pt x="3411" y="521"/>
                </a:lnTo>
                <a:lnTo>
                  <a:pt x="3412" y="523"/>
                </a:lnTo>
                <a:cubicBezTo>
                  <a:pt x="3412" y="522"/>
                  <a:pt x="3412" y="522"/>
                  <a:pt x="3412" y="522"/>
                </a:cubicBezTo>
                <a:lnTo>
                  <a:pt x="3411" y="521"/>
                </a:lnTo>
                <a:lnTo>
                  <a:pt x="3411" y="521"/>
                </a:lnTo>
                <a:cubicBezTo>
                  <a:pt x="3410" y="520"/>
                  <a:pt x="3410" y="520"/>
                  <a:pt x="3410" y="520"/>
                </a:cubicBezTo>
                <a:close/>
                <a:moveTo>
                  <a:pt x="259" y="518"/>
                </a:moveTo>
                <a:lnTo>
                  <a:pt x="259" y="521"/>
                </a:lnTo>
                <a:lnTo>
                  <a:pt x="259" y="521"/>
                </a:lnTo>
                <a:cubicBezTo>
                  <a:pt x="260" y="521"/>
                  <a:pt x="261" y="521"/>
                  <a:pt x="261" y="521"/>
                </a:cubicBezTo>
                <a:cubicBezTo>
                  <a:pt x="261" y="520"/>
                  <a:pt x="262" y="520"/>
                  <a:pt x="262" y="519"/>
                </a:cubicBezTo>
                <a:cubicBezTo>
                  <a:pt x="261" y="519"/>
                  <a:pt x="261" y="518"/>
                  <a:pt x="259" y="518"/>
                </a:cubicBezTo>
                <a:close/>
                <a:moveTo>
                  <a:pt x="225" y="516"/>
                </a:moveTo>
                <a:cubicBezTo>
                  <a:pt x="225" y="516"/>
                  <a:pt x="224" y="516"/>
                  <a:pt x="224" y="516"/>
                </a:cubicBezTo>
                <a:lnTo>
                  <a:pt x="224" y="516"/>
                </a:lnTo>
                <a:cubicBezTo>
                  <a:pt x="224" y="519"/>
                  <a:pt x="224" y="520"/>
                  <a:pt x="225" y="521"/>
                </a:cubicBezTo>
                <a:cubicBezTo>
                  <a:pt x="225" y="519"/>
                  <a:pt x="227" y="516"/>
                  <a:pt x="225" y="516"/>
                </a:cubicBezTo>
                <a:close/>
                <a:moveTo>
                  <a:pt x="248" y="514"/>
                </a:moveTo>
                <a:lnTo>
                  <a:pt x="248" y="515"/>
                </a:lnTo>
                <a:cubicBezTo>
                  <a:pt x="246" y="521"/>
                  <a:pt x="247" y="516"/>
                  <a:pt x="248" y="515"/>
                </a:cubicBezTo>
                <a:lnTo>
                  <a:pt x="248" y="514"/>
                </a:lnTo>
                <a:close/>
                <a:moveTo>
                  <a:pt x="3407" y="514"/>
                </a:moveTo>
                <a:cubicBezTo>
                  <a:pt x="3404" y="515"/>
                  <a:pt x="3399" y="514"/>
                  <a:pt x="3399" y="518"/>
                </a:cubicBezTo>
                <a:cubicBezTo>
                  <a:pt x="3402" y="520"/>
                  <a:pt x="3402" y="524"/>
                  <a:pt x="3405" y="527"/>
                </a:cubicBezTo>
                <a:cubicBezTo>
                  <a:pt x="3404" y="523"/>
                  <a:pt x="3408" y="524"/>
                  <a:pt x="3408" y="521"/>
                </a:cubicBezTo>
                <a:cubicBezTo>
                  <a:pt x="3407" y="520"/>
                  <a:pt x="3404" y="520"/>
                  <a:pt x="3404" y="518"/>
                </a:cubicBezTo>
                <a:lnTo>
                  <a:pt x="3404" y="518"/>
                </a:lnTo>
                <a:cubicBezTo>
                  <a:pt x="3405" y="517"/>
                  <a:pt x="3407" y="516"/>
                  <a:pt x="3407" y="514"/>
                </a:cubicBezTo>
                <a:close/>
                <a:moveTo>
                  <a:pt x="235" y="512"/>
                </a:moveTo>
                <a:cubicBezTo>
                  <a:pt x="234" y="512"/>
                  <a:pt x="234" y="513"/>
                  <a:pt x="234" y="513"/>
                </a:cubicBezTo>
                <a:lnTo>
                  <a:pt x="233" y="517"/>
                </a:lnTo>
                <a:cubicBezTo>
                  <a:pt x="234" y="517"/>
                  <a:pt x="235" y="517"/>
                  <a:pt x="235" y="517"/>
                </a:cubicBezTo>
                <a:lnTo>
                  <a:pt x="236" y="513"/>
                </a:lnTo>
                <a:lnTo>
                  <a:pt x="236" y="513"/>
                </a:lnTo>
                <a:cubicBezTo>
                  <a:pt x="235" y="512"/>
                  <a:pt x="235" y="512"/>
                  <a:pt x="235" y="512"/>
                </a:cubicBezTo>
                <a:close/>
                <a:moveTo>
                  <a:pt x="229" y="507"/>
                </a:moveTo>
                <a:cubicBezTo>
                  <a:pt x="228" y="510"/>
                  <a:pt x="227" y="518"/>
                  <a:pt x="229" y="521"/>
                </a:cubicBezTo>
                <a:lnTo>
                  <a:pt x="230" y="520"/>
                </a:lnTo>
                <a:cubicBezTo>
                  <a:pt x="230" y="516"/>
                  <a:pt x="230" y="512"/>
                  <a:pt x="229" y="507"/>
                </a:cubicBezTo>
                <a:close/>
                <a:moveTo>
                  <a:pt x="224" y="505"/>
                </a:moveTo>
                <a:cubicBezTo>
                  <a:pt x="224" y="506"/>
                  <a:pt x="224" y="506"/>
                  <a:pt x="223" y="506"/>
                </a:cubicBezTo>
                <a:lnTo>
                  <a:pt x="223" y="508"/>
                </a:lnTo>
                <a:cubicBezTo>
                  <a:pt x="224" y="508"/>
                  <a:pt x="224" y="508"/>
                  <a:pt x="225" y="508"/>
                </a:cubicBezTo>
                <a:lnTo>
                  <a:pt x="225" y="506"/>
                </a:lnTo>
                <a:lnTo>
                  <a:pt x="225" y="506"/>
                </a:lnTo>
                <a:cubicBezTo>
                  <a:pt x="225" y="505"/>
                  <a:pt x="225" y="505"/>
                  <a:pt x="224" y="505"/>
                </a:cubicBezTo>
                <a:close/>
                <a:moveTo>
                  <a:pt x="238" y="495"/>
                </a:moveTo>
                <a:lnTo>
                  <a:pt x="238" y="498"/>
                </a:lnTo>
                <a:cubicBezTo>
                  <a:pt x="239" y="498"/>
                  <a:pt x="239" y="498"/>
                  <a:pt x="240" y="498"/>
                </a:cubicBezTo>
                <a:lnTo>
                  <a:pt x="240" y="495"/>
                </a:lnTo>
                <a:cubicBezTo>
                  <a:pt x="239" y="495"/>
                  <a:pt x="238" y="495"/>
                  <a:pt x="238" y="495"/>
                </a:cubicBezTo>
                <a:close/>
                <a:moveTo>
                  <a:pt x="227" y="494"/>
                </a:moveTo>
                <a:cubicBezTo>
                  <a:pt x="225" y="497"/>
                  <a:pt x="225" y="504"/>
                  <a:pt x="231" y="505"/>
                </a:cubicBezTo>
                <a:cubicBezTo>
                  <a:pt x="230" y="502"/>
                  <a:pt x="234" y="503"/>
                  <a:pt x="233" y="499"/>
                </a:cubicBezTo>
                <a:cubicBezTo>
                  <a:pt x="230" y="500"/>
                  <a:pt x="229" y="499"/>
                  <a:pt x="230" y="496"/>
                </a:cubicBezTo>
                <a:lnTo>
                  <a:pt x="231" y="494"/>
                </a:lnTo>
                <a:lnTo>
                  <a:pt x="231" y="494"/>
                </a:lnTo>
                <a:lnTo>
                  <a:pt x="231" y="494"/>
                </a:lnTo>
                <a:lnTo>
                  <a:pt x="231" y="494"/>
                </a:lnTo>
                <a:lnTo>
                  <a:pt x="227" y="494"/>
                </a:lnTo>
                <a:close/>
                <a:moveTo>
                  <a:pt x="227" y="488"/>
                </a:moveTo>
                <a:cubicBezTo>
                  <a:pt x="226" y="489"/>
                  <a:pt x="227" y="492"/>
                  <a:pt x="229" y="490"/>
                </a:cubicBezTo>
                <a:cubicBezTo>
                  <a:pt x="228" y="489"/>
                  <a:pt x="228" y="488"/>
                  <a:pt x="227" y="488"/>
                </a:cubicBezTo>
                <a:close/>
                <a:moveTo>
                  <a:pt x="223" y="486"/>
                </a:moveTo>
                <a:cubicBezTo>
                  <a:pt x="222" y="490"/>
                  <a:pt x="221" y="494"/>
                  <a:pt x="224" y="495"/>
                </a:cubicBezTo>
                <a:lnTo>
                  <a:pt x="224" y="495"/>
                </a:lnTo>
                <a:cubicBezTo>
                  <a:pt x="228" y="494"/>
                  <a:pt x="225" y="489"/>
                  <a:pt x="223" y="486"/>
                </a:cubicBezTo>
                <a:close/>
                <a:moveTo>
                  <a:pt x="235" y="484"/>
                </a:moveTo>
                <a:lnTo>
                  <a:pt x="235" y="486"/>
                </a:lnTo>
                <a:cubicBezTo>
                  <a:pt x="236" y="486"/>
                  <a:pt x="236" y="486"/>
                  <a:pt x="237" y="486"/>
                </a:cubicBezTo>
                <a:lnTo>
                  <a:pt x="237" y="484"/>
                </a:lnTo>
                <a:lnTo>
                  <a:pt x="235" y="484"/>
                </a:lnTo>
                <a:close/>
                <a:moveTo>
                  <a:pt x="226" y="483"/>
                </a:moveTo>
                <a:cubicBezTo>
                  <a:pt x="226" y="484"/>
                  <a:pt x="226" y="486"/>
                  <a:pt x="228" y="487"/>
                </a:cubicBezTo>
                <a:lnTo>
                  <a:pt x="228" y="487"/>
                </a:lnTo>
                <a:cubicBezTo>
                  <a:pt x="230" y="485"/>
                  <a:pt x="228" y="484"/>
                  <a:pt x="226" y="483"/>
                </a:cubicBezTo>
                <a:close/>
                <a:moveTo>
                  <a:pt x="3390" y="469"/>
                </a:moveTo>
                <a:cubicBezTo>
                  <a:pt x="3390" y="468"/>
                  <a:pt x="3389" y="469"/>
                  <a:pt x="3390" y="470"/>
                </a:cubicBezTo>
                <a:cubicBezTo>
                  <a:pt x="3390" y="470"/>
                  <a:pt x="3391" y="470"/>
                  <a:pt x="3391" y="470"/>
                </a:cubicBezTo>
                <a:lnTo>
                  <a:pt x="3391" y="470"/>
                </a:lnTo>
                <a:cubicBezTo>
                  <a:pt x="3395" y="474"/>
                  <a:pt x="3392" y="469"/>
                  <a:pt x="3390" y="469"/>
                </a:cubicBezTo>
                <a:close/>
                <a:moveTo>
                  <a:pt x="3393" y="450"/>
                </a:moveTo>
                <a:cubicBezTo>
                  <a:pt x="3394" y="454"/>
                  <a:pt x="3391" y="454"/>
                  <a:pt x="3391" y="456"/>
                </a:cubicBezTo>
                <a:cubicBezTo>
                  <a:pt x="3393" y="458"/>
                  <a:pt x="3393" y="456"/>
                  <a:pt x="3396" y="456"/>
                </a:cubicBezTo>
                <a:lnTo>
                  <a:pt x="3396" y="456"/>
                </a:lnTo>
                <a:cubicBezTo>
                  <a:pt x="3397" y="452"/>
                  <a:pt x="3395" y="451"/>
                  <a:pt x="3393" y="450"/>
                </a:cubicBezTo>
                <a:close/>
                <a:moveTo>
                  <a:pt x="3405" y="443"/>
                </a:moveTo>
                <a:cubicBezTo>
                  <a:pt x="3405" y="443"/>
                  <a:pt x="3404" y="443"/>
                  <a:pt x="3404" y="443"/>
                </a:cubicBezTo>
                <a:cubicBezTo>
                  <a:pt x="3402" y="444"/>
                  <a:pt x="3403" y="449"/>
                  <a:pt x="3403" y="452"/>
                </a:cubicBezTo>
                <a:lnTo>
                  <a:pt x="3407" y="452"/>
                </a:lnTo>
                <a:lnTo>
                  <a:pt x="3407" y="452"/>
                </a:lnTo>
                <a:lnTo>
                  <a:pt x="3407" y="452"/>
                </a:lnTo>
                <a:lnTo>
                  <a:pt x="3407" y="452"/>
                </a:lnTo>
                <a:lnTo>
                  <a:pt x="3407" y="449"/>
                </a:lnTo>
                <a:cubicBezTo>
                  <a:pt x="3407" y="446"/>
                  <a:pt x="3408" y="443"/>
                  <a:pt x="3405" y="443"/>
                </a:cubicBezTo>
                <a:close/>
                <a:moveTo>
                  <a:pt x="3400" y="441"/>
                </a:moveTo>
                <a:cubicBezTo>
                  <a:pt x="3400" y="442"/>
                  <a:pt x="3398" y="442"/>
                  <a:pt x="3398" y="443"/>
                </a:cubicBezTo>
                <a:cubicBezTo>
                  <a:pt x="3399" y="443"/>
                  <a:pt x="3400" y="443"/>
                  <a:pt x="3401" y="444"/>
                </a:cubicBezTo>
                <a:lnTo>
                  <a:pt x="3401" y="442"/>
                </a:lnTo>
                <a:lnTo>
                  <a:pt x="3401" y="442"/>
                </a:lnTo>
                <a:cubicBezTo>
                  <a:pt x="3401" y="441"/>
                  <a:pt x="3401" y="440"/>
                  <a:pt x="3400" y="441"/>
                </a:cubicBezTo>
                <a:close/>
                <a:moveTo>
                  <a:pt x="3393" y="433"/>
                </a:moveTo>
                <a:cubicBezTo>
                  <a:pt x="3393" y="435"/>
                  <a:pt x="3390" y="434"/>
                  <a:pt x="3390" y="435"/>
                </a:cubicBezTo>
                <a:cubicBezTo>
                  <a:pt x="3391" y="435"/>
                  <a:pt x="3391" y="437"/>
                  <a:pt x="3393" y="436"/>
                </a:cubicBezTo>
                <a:lnTo>
                  <a:pt x="3393" y="436"/>
                </a:lnTo>
                <a:cubicBezTo>
                  <a:pt x="3392" y="435"/>
                  <a:pt x="3394" y="434"/>
                  <a:pt x="3393" y="433"/>
                </a:cubicBezTo>
                <a:close/>
                <a:moveTo>
                  <a:pt x="209" y="431"/>
                </a:moveTo>
                <a:cubicBezTo>
                  <a:pt x="209" y="432"/>
                  <a:pt x="207" y="436"/>
                  <a:pt x="209" y="436"/>
                </a:cubicBezTo>
                <a:cubicBezTo>
                  <a:pt x="210" y="436"/>
                  <a:pt x="211" y="435"/>
                  <a:pt x="212" y="433"/>
                </a:cubicBezTo>
                <a:lnTo>
                  <a:pt x="212" y="431"/>
                </a:lnTo>
                <a:lnTo>
                  <a:pt x="212" y="431"/>
                </a:lnTo>
                <a:lnTo>
                  <a:pt x="212" y="431"/>
                </a:lnTo>
                <a:lnTo>
                  <a:pt x="212" y="431"/>
                </a:lnTo>
                <a:lnTo>
                  <a:pt x="209" y="431"/>
                </a:lnTo>
                <a:close/>
                <a:moveTo>
                  <a:pt x="210" y="429"/>
                </a:moveTo>
                <a:cubicBezTo>
                  <a:pt x="209" y="429"/>
                  <a:pt x="209" y="429"/>
                  <a:pt x="209" y="430"/>
                </a:cubicBezTo>
                <a:lnTo>
                  <a:pt x="209" y="430"/>
                </a:lnTo>
                <a:cubicBezTo>
                  <a:pt x="211" y="429"/>
                  <a:pt x="214" y="432"/>
                  <a:pt x="214" y="429"/>
                </a:cubicBezTo>
                <a:cubicBezTo>
                  <a:pt x="213" y="430"/>
                  <a:pt x="211" y="428"/>
                  <a:pt x="210" y="429"/>
                </a:cubicBezTo>
                <a:close/>
                <a:moveTo>
                  <a:pt x="221" y="426"/>
                </a:moveTo>
                <a:cubicBezTo>
                  <a:pt x="220" y="427"/>
                  <a:pt x="219" y="428"/>
                  <a:pt x="219" y="430"/>
                </a:cubicBezTo>
                <a:lnTo>
                  <a:pt x="219" y="430"/>
                </a:lnTo>
                <a:cubicBezTo>
                  <a:pt x="220" y="431"/>
                  <a:pt x="222" y="430"/>
                  <a:pt x="222" y="429"/>
                </a:cubicBezTo>
                <a:cubicBezTo>
                  <a:pt x="222" y="427"/>
                  <a:pt x="222" y="426"/>
                  <a:pt x="221" y="426"/>
                </a:cubicBezTo>
                <a:close/>
                <a:moveTo>
                  <a:pt x="3394" y="425"/>
                </a:moveTo>
                <a:cubicBezTo>
                  <a:pt x="3393" y="425"/>
                  <a:pt x="3392" y="426"/>
                  <a:pt x="3393" y="428"/>
                </a:cubicBezTo>
                <a:cubicBezTo>
                  <a:pt x="3394" y="428"/>
                  <a:pt x="3395" y="428"/>
                  <a:pt x="3397" y="427"/>
                </a:cubicBezTo>
                <a:lnTo>
                  <a:pt x="3398" y="426"/>
                </a:lnTo>
                <a:lnTo>
                  <a:pt x="3398" y="425"/>
                </a:lnTo>
                <a:lnTo>
                  <a:pt x="3398" y="425"/>
                </a:lnTo>
                <a:lnTo>
                  <a:pt x="3398" y="426"/>
                </a:lnTo>
                <a:lnTo>
                  <a:pt x="3396" y="426"/>
                </a:lnTo>
                <a:cubicBezTo>
                  <a:pt x="3395" y="425"/>
                  <a:pt x="3395" y="425"/>
                  <a:pt x="3394" y="425"/>
                </a:cubicBezTo>
                <a:close/>
                <a:moveTo>
                  <a:pt x="3399" y="423"/>
                </a:moveTo>
                <a:cubicBezTo>
                  <a:pt x="3400" y="426"/>
                  <a:pt x="3403" y="427"/>
                  <a:pt x="3404" y="429"/>
                </a:cubicBezTo>
                <a:cubicBezTo>
                  <a:pt x="3404" y="428"/>
                  <a:pt x="3405" y="428"/>
                  <a:pt x="3405" y="427"/>
                </a:cubicBezTo>
                <a:lnTo>
                  <a:pt x="3405" y="426"/>
                </a:lnTo>
                <a:lnTo>
                  <a:pt x="3405" y="425"/>
                </a:lnTo>
                <a:lnTo>
                  <a:pt x="3405" y="425"/>
                </a:lnTo>
                <a:lnTo>
                  <a:pt x="3405" y="426"/>
                </a:lnTo>
                <a:lnTo>
                  <a:pt x="3404" y="426"/>
                </a:lnTo>
                <a:cubicBezTo>
                  <a:pt x="3401" y="426"/>
                  <a:pt x="3402" y="423"/>
                  <a:pt x="3399" y="423"/>
                </a:cubicBezTo>
                <a:close/>
                <a:moveTo>
                  <a:pt x="207" y="408"/>
                </a:moveTo>
                <a:lnTo>
                  <a:pt x="207" y="414"/>
                </a:lnTo>
                <a:cubicBezTo>
                  <a:pt x="208" y="414"/>
                  <a:pt x="210" y="414"/>
                  <a:pt x="211" y="413"/>
                </a:cubicBezTo>
                <a:lnTo>
                  <a:pt x="211" y="414"/>
                </a:lnTo>
                <a:cubicBezTo>
                  <a:pt x="211" y="413"/>
                  <a:pt x="211" y="413"/>
                  <a:pt x="211" y="413"/>
                </a:cubicBezTo>
                <a:cubicBezTo>
                  <a:pt x="211" y="410"/>
                  <a:pt x="210" y="408"/>
                  <a:pt x="207" y="408"/>
                </a:cubicBezTo>
                <a:close/>
                <a:moveTo>
                  <a:pt x="3400" y="406"/>
                </a:moveTo>
                <a:cubicBezTo>
                  <a:pt x="3401" y="407"/>
                  <a:pt x="3400" y="410"/>
                  <a:pt x="3401" y="410"/>
                </a:cubicBezTo>
                <a:cubicBezTo>
                  <a:pt x="3402" y="409"/>
                  <a:pt x="3402" y="408"/>
                  <a:pt x="3403" y="408"/>
                </a:cubicBezTo>
                <a:lnTo>
                  <a:pt x="3403" y="407"/>
                </a:lnTo>
                <a:lnTo>
                  <a:pt x="3404" y="407"/>
                </a:lnTo>
                <a:lnTo>
                  <a:pt x="3403" y="407"/>
                </a:lnTo>
                <a:lnTo>
                  <a:pt x="3403" y="407"/>
                </a:lnTo>
                <a:lnTo>
                  <a:pt x="3402" y="407"/>
                </a:lnTo>
                <a:cubicBezTo>
                  <a:pt x="3401" y="406"/>
                  <a:pt x="3401" y="406"/>
                  <a:pt x="3400" y="406"/>
                </a:cubicBezTo>
                <a:close/>
                <a:moveTo>
                  <a:pt x="3394" y="399"/>
                </a:moveTo>
                <a:cubicBezTo>
                  <a:pt x="3393" y="399"/>
                  <a:pt x="3392" y="400"/>
                  <a:pt x="3393" y="401"/>
                </a:cubicBezTo>
                <a:cubicBezTo>
                  <a:pt x="3396" y="400"/>
                  <a:pt x="3395" y="399"/>
                  <a:pt x="3394" y="399"/>
                </a:cubicBezTo>
                <a:close/>
                <a:moveTo>
                  <a:pt x="208" y="396"/>
                </a:moveTo>
                <a:cubicBezTo>
                  <a:pt x="205" y="398"/>
                  <a:pt x="201" y="410"/>
                  <a:pt x="204" y="411"/>
                </a:cubicBezTo>
                <a:cubicBezTo>
                  <a:pt x="204" y="404"/>
                  <a:pt x="211" y="406"/>
                  <a:pt x="213" y="403"/>
                </a:cubicBezTo>
                <a:lnTo>
                  <a:pt x="214" y="401"/>
                </a:lnTo>
                <a:lnTo>
                  <a:pt x="215" y="401"/>
                </a:lnTo>
                <a:lnTo>
                  <a:pt x="214" y="400"/>
                </a:lnTo>
                <a:lnTo>
                  <a:pt x="214" y="401"/>
                </a:lnTo>
                <a:lnTo>
                  <a:pt x="213" y="400"/>
                </a:lnTo>
                <a:cubicBezTo>
                  <a:pt x="212" y="398"/>
                  <a:pt x="211" y="397"/>
                  <a:pt x="208" y="396"/>
                </a:cubicBezTo>
                <a:close/>
                <a:moveTo>
                  <a:pt x="213" y="388"/>
                </a:moveTo>
                <a:lnTo>
                  <a:pt x="212" y="389"/>
                </a:lnTo>
                <a:lnTo>
                  <a:pt x="212" y="388"/>
                </a:lnTo>
                <a:cubicBezTo>
                  <a:pt x="210" y="388"/>
                  <a:pt x="209" y="389"/>
                  <a:pt x="208" y="390"/>
                </a:cubicBezTo>
                <a:cubicBezTo>
                  <a:pt x="210" y="390"/>
                  <a:pt x="211" y="390"/>
                  <a:pt x="212" y="389"/>
                </a:cubicBezTo>
                <a:lnTo>
                  <a:pt x="212" y="389"/>
                </a:lnTo>
                <a:lnTo>
                  <a:pt x="213" y="389"/>
                </a:lnTo>
                <a:lnTo>
                  <a:pt x="213" y="388"/>
                </a:lnTo>
                <a:close/>
                <a:moveTo>
                  <a:pt x="204" y="387"/>
                </a:moveTo>
                <a:cubicBezTo>
                  <a:pt x="204" y="387"/>
                  <a:pt x="203" y="388"/>
                  <a:pt x="202" y="390"/>
                </a:cubicBezTo>
                <a:cubicBezTo>
                  <a:pt x="209" y="394"/>
                  <a:pt x="207" y="387"/>
                  <a:pt x="204" y="387"/>
                </a:cubicBezTo>
                <a:close/>
                <a:moveTo>
                  <a:pt x="3402" y="384"/>
                </a:moveTo>
                <a:cubicBezTo>
                  <a:pt x="3400" y="387"/>
                  <a:pt x="3396" y="388"/>
                  <a:pt x="3392" y="387"/>
                </a:cubicBezTo>
                <a:lnTo>
                  <a:pt x="3392" y="390"/>
                </a:lnTo>
                <a:cubicBezTo>
                  <a:pt x="3397" y="390"/>
                  <a:pt x="3402" y="389"/>
                  <a:pt x="3403" y="392"/>
                </a:cubicBezTo>
                <a:lnTo>
                  <a:pt x="3404" y="393"/>
                </a:lnTo>
                <a:cubicBezTo>
                  <a:pt x="3402" y="390"/>
                  <a:pt x="3405" y="387"/>
                  <a:pt x="3402" y="384"/>
                </a:cubicBezTo>
                <a:close/>
                <a:moveTo>
                  <a:pt x="3392" y="381"/>
                </a:moveTo>
                <a:cubicBezTo>
                  <a:pt x="3390" y="384"/>
                  <a:pt x="3385" y="383"/>
                  <a:pt x="3384" y="387"/>
                </a:cubicBezTo>
                <a:cubicBezTo>
                  <a:pt x="3389" y="386"/>
                  <a:pt x="3389" y="387"/>
                  <a:pt x="3392" y="386"/>
                </a:cubicBezTo>
                <a:lnTo>
                  <a:pt x="3392" y="381"/>
                </a:lnTo>
                <a:close/>
                <a:moveTo>
                  <a:pt x="203" y="381"/>
                </a:moveTo>
                <a:cubicBezTo>
                  <a:pt x="201" y="381"/>
                  <a:pt x="199" y="381"/>
                  <a:pt x="198" y="383"/>
                </a:cubicBezTo>
                <a:cubicBezTo>
                  <a:pt x="199" y="382"/>
                  <a:pt x="205" y="384"/>
                  <a:pt x="207" y="383"/>
                </a:cubicBezTo>
                <a:lnTo>
                  <a:pt x="208" y="382"/>
                </a:lnTo>
                <a:lnTo>
                  <a:pt x="209" y="383"/>
                </a:lnTo>
                <a:lnTo>
                  <a:pt x="208" y="382"/>
                </a:lnTo>
                <a:lnTo>
                  <a:pt x="208" y="382"/>
                </a:lnTo>
                <a:lnTo>
                  <a:pt x="208" y="382"/>
                </a:lnTo>
                <a:cubicBezTo>
                  <a:pt x="206" y="382"/>
                  <a:pt x="205" y="381"/>
                  <a:pt x="203" y="381"/>
                </a:cubicBezTo>
                <a:close/>
                <a:moveTo>
                  <a:pt x="186" y="381"/>
                </a:moveTo>
                <a:cubicBezTo>
                  <a:pt x="184" y="381"/>
                  <a:pt x="182" y="382"/>
                  <a:pt x="180" y="383"/>
                </a:cubicBezTo>
                <a:cubicBezTo>
                  <a:pt x="183" y="383"/>
                  <a:pt x="187" y="383"/>
                  <a:pt x="191" y="385"/>
                </a:cubicBezTo>
                <a:cubicBezTo>
                  <a:pt x="191" y="383"/>
                  <a:pt x="192" y="383"/>
                  <a:pt x="192" y="382"/>
                </a:cubicBezTo>
                <a:lnTo>
                  <a:pt x="193" y="382"/>
                </a:lnTo>
                <a:lnTo>
                  <a:pt x="193" y="383"/>
                </a:lnTo>
                <a:lnTo>
                  <a:pt x="193" y="382"/>
                </a:lnTo>
                <a:lnTo>
                  <a:pt x="193" y="382"/>
                </a:lnTo>
                <a:lnTo>
                  <a:pt x="190" y="381"/>
                </a:lnTo>
                <a:cubicBezTo>
                  <a:pt x="189" y="381"/>
                  <a:pt x="188" y="380"/>
                  <a:pt x="186" y="381"/>
                </a:cubicBezTo>
                <a:close/>
                <a:moveTo>
                  <a:pt x="169" y="380"/>
                </a:moveTo>
                <a:cubicBezTo>
                  <a:pt x="168" y="382"/>
                  <a:pt x="173" y="385"/>
                  <a:pt x="174" y="383"/>
                </a:cubicBezTo>
                <a:lnTo>
                  <a:pt x="175" y="382"/>
                </a:lnTo>
                <a:lnTo>
                  <a:pt x="175" y="382"/>
                </a:lnTo>
                <a:lnTo>
                  <a:pt x="175" y="381"/>
                </a:lnTo>
                <a:lnTo>
                  <a:pt x="175" y="382"/>
                </a:lnTo>
                <a:lnTo>
                  <a:pt x="174" y="382"/>
                </a:lnTo>
                <a:cubicBezTo>
                  <a:pt x="173" y="381"/>
                  <a:pt x="171" y="381"/>
                  <a:pt x="169" y="380"/>
                </a:cubicBezTo>
                <a:close/>
                <a:moveTo>
                  <a:pt x="139" y="378"/>
                </a:moveTo>
                <a:cubicBezTo>
                  <a:pt x="138" y="380"/>
                  <a:pt x="140" y="380"/>
                  <a:pt x="138" y="382"/>
                </a:cubicBezTo>
                <a:lnTo>
                  <a:pt x="138" y="383"/>
                </a:lnTo>
                <a:cubicBezTo>
                  <a:pt x="140" y="383"/>
                  <a:pt x="142" y="383"/>
                  <a:pt x="141" y="384"/>
                </a:cubicBezTo>
                <a:cubicBezTo>
                  <a:pt x="146" y="385"/>
                  <a:pt x="146" y="382"/>
                  <a:pt x="146" y="379"/>
                </a:cubicBezTo>
                <a:cubicBezTo>
                  <a:pt x="142" y="377"/>
                  <a:pt x="144" y="383"/>
                  <a:pt x="140" y="381"/>
                </a:cubicBezTo>
                <a:cubicBezTo>
                  <a:pt x="140" y="380"/>
                  <a:pt x="142" y="380"/>
                  <a:pt x="142" y="378"/>
                </a:cubicBezTo>
                <a:lnTo>
                  <a:pt x="139" y="378"/>
                </a:lnTo>
                <a:close/>
                <a:moveTo>
                  <a:pt x="150" y="375"/>
                </a:moveTo>
                <a:cubicBezTo>
                  <a:pt x="150" y="378"/>
                  <a:pt x="149" y="380"/>
                  <a:pt x="147" y="382"/>
                </a:cubicBezTo>
                <a:cubicBezTo>
                  <a:pt x="149" y="386"/>
                  <a:pt x="155" y="385"/>
                  <a:pt x="156" y="381"/>
                </a:cubicBezTo>
                <a:cubicBezTo>
                  <a:pt x="155" y="380"/>
                  <a:pt x="151" y="379"/>
                  <a:pt x="154" y="377"/>
                </a:cubicBezTo>
                <a:lnTo>
                  <a:pt x="155" y="377"/>
                </a:lnTo>
                <a:lnTo>
                  <a:pt x="155" y="377"/>
                </a:lnTo>
                <a:lnTo>
                  <a:pt x="155" y="377"/>
                </a:lnTo>
                <a:lnTo>
                  <a:pt x="155" y="377"/>
                </a:lnTo>
                <a:lnTo>
                  <a:pt x="153" y="375"/>
                </a:lnTo>
                <a:cubicBezTo>
                  <a:pt x="152" y="375"/>
                  <a:pt x="151" y="375"/>
                  <a:pt x="150" y="375"/>
                </a:cubicBezTo>
                <a:close/>
                <a:moveTo>
                  <a:pt x="111" y="361"/>
                </a:moveTo>
                <a:lnTo>
                  <a:pt x="110" y="366"/>
                </a:lnTo>
                <a:lnTo>
                  <a:pt x="111" y="367"/>
                </a:lnTo>
                <a:cubicBezTo>
                  <a:pt x="114" y="368"/>
                  <a:pt x="114" y="365"/>
                  <a:pt x="115" y="363"/>
                </a:cubicBezTo>
                <a:cubicBezTo>
                  <a:pt x="112" y="364"/>
                  <a:pt x="113" y="361"/>
                  <a:pt x="111" y="361"/>
                </a:cubicBezTo>
                <a:close/>
                <a:moveTo>
                  <a:pt x="62" y="360"/>
                </a:moveTo>
                <a:cubicBezTo>
                  <a:pt x="62" y="363"/>
                  <a:pt x="60" y="362"/>
                  <a:pt x="60" y="365"/>
                </a:cubicBezTo>
                <a:cubicBezTo>
                  <a:pt x="63" y="367"/>
                  <a:pt x="63" y="360"/>
                  <a:pt x="62" y="360"/>
                </a:cubicBezTo>
                <a:close/>
                <a:moveTo>
                  <a:pt x="3391" y="356"/>
                </a:moveTo>
                <a:cubicBezTo>
                  <a:pt x="3391" y="357"/>
                  <a:pt x="3390" y="357"/>
                  <a:pt x="3389" y="357"/>
                </a:cubicBezTo>
                <a:lnTo>
                  <a:pt x="3389" y="362"/>
                </a:lnTo>
                <a:cubicBezTo>
                  <a:pt x="3393" y="361"/>
                  <a:pt x="3392" y="365"/>
                  <a:pt x="3396" y="364"/>
                </a:cubicBezTo>
                <a:cubicBezTo>
                  <a:pt x="3396" y="362"/>
                  <a:pt x="3398" y="358"/>
                  <a:pt x="3395" y="358"/>
                </a:cubicBezTo>
                <a:lnTo>
                  <a:pt x="3396" y="359"/>
                </a:lnTo>
                <a:cubicBezTo>
                  <a:pt x="3394" y="363"/>
                  <a:pt x="3393" y="358"/>
                  <a:pt x="3391" y="356"/>
                </a:cubicBezTo>
                <a:close/>
                <a:moveTo>
                  <a:pt x="105" y="341"/>
                </a:moveTo>
                <a:cubicBezTo>
                  <a:pt x="104" y="348"/>
                  <a:pt x="110" y="342"/>
                  <a:pt x="105" y="341"/>
                </a:cubicBezTo>
                <a:close/>
                <a:moveTo>
                  <a:pt x="88" y="340"/>
                </a:moveTo>
                <a:cubicBezTo>
                  <a:pt x="88" y="341"/>
                  <a:pt x="85" y="340"/>
                  <a:pt x="85" y="341"/>
                </a:cubicBezTo>
                <a:cubicBezTo>
                  <a:pt x="87" y="344"/>
                  <a:pt x="84" y="350"/>
                  <a:pt x="89" y="350"/>
                </a:cubicBezTo>
                <a:lnTo>
                  <a:pt x="89" y="351"/>
                </a:lnTo>
                <a:cubicBezTo>
                  <a:pt x="92" y="348"/>
                  <a:pt x="89" y="344"/>
                  <a:pt x="88" y="340"/>
                </a:cubicBezTo>
                <a:close/>
                <a:moveTo>
                  <a:pt x="3388" y="339"/>
                </a:moveTo>
                <a:cubicBezTo>
                  <a:pt x="3388" y="341"/>
                  <a:pt x="3386" y="340"/>
                  <a:pt x="3386" y="343"/>
                </a:cubicBezTo>
                <a:cubicBezTo>
                  <a:pt x="3390" y="344"/>
                  <a:pt x="3393" y="340"/>
                  <a:pt x="3395" y="343"/>
                </a:cubicBezTo>
                <a:lnTo>
                  <a:pt x="3396" y="344"/>
                </a:lnTo>
                <a:cubicBezTo>
                  <a:pt x="3396" y="340"/>
                  <a:pt x="3391" y="341"/>
                  <a:pt x="3388" y="339"/>
                </a:cubicBezTo>
                <a:close/>
                <a:moveTo>
                  <a:pt x="73" y="338"/>
                </a:moveTo>
                <a:cubicBezTo>
                  <a:pt x="73" y="341"/>
                  <a:pt x="74" y="342"/>
                  <a:pt x="72" y="340"/>
                </a:cubicBezTo>
                <a:cubicBezTo>
                  <a:pt x="73" y="348"/>
                  <a:pt x="67" y="352"/>
                  <a:pt x="68" y="360"/>
                </a:cubicBezTo>
                <a:lnTo>
                  <a:pt x="69" y="361"/>
                </a:lnTo>
                <a:cubicBezTo>
                  <a:pt x="75" y="362"/>
                  <a:pt x="74" y="352"/>
                  <a:pt x="72" y="349"/>
                </a:cubicBezTo>
                <a:cubicBezTo>
                  <a:pt x="74" y="347"/>
                  <a:pt x="74" y="343"/>
                  <a:pt x="77" y="341"/>
                </a:cubicBezTo>
                <a:lnTo>
                  <a:pt x="80" y="341"/>
                </a:lnTo>
                <a:cubicBezTo>
                  <a:pt x="80" y="344"/>
                  <a:pt x="81" y="352"/>
                  <a:pt x="84" y="349"/>
                </a:cubicBezTo>
                <a:cubicBezTo>
                  <a:pt x="82" y="348"/>
                  <a:pt x="84" y="344"/>
                  <a:pt x="84" y="342"/>
                </a:cubicBezTo>
                <a:cubicBezTo>
                  <a:pt x="78" y="338"/>
                  <a:pt x="76" y="341"/>
                  <a:pt x="73" y="338"/>
                </a:cubicBezTo>
                <a:close/>
                <a:moveTo>
                  <a:pt x="94" y="334"/>
                </a:moveTo>
                <a:cubicBezTo>
                  <a:pt x="93" y="334"/>
                  <a:pt x="93" y="334"/>
                  <a:pt x="93" y="335"/>
                </a:cubicBezTo>
                <a:cubicBezTo>
                  <a:pt x="92" y="340"/>
                  <a:pt x="93" y="346"/>
                  <a:pt x="97" y="345"/>
                </a:cubicBezTo>
                <a:lnTo>
                  <a:pt x="99" y="343"/>
                </a:lnTo>
                <a:lnTo>
                  <a:pt x="99" y="344"/>
                </a:lnTo>
                <a:lnTo>
                  <a:pt x="99" y="343"/>
                </a:lnTo>
                <a:lnTo>
                  <a:pt x="99" y="343"/>
                </a:lnTo>
                <a:lnTo>
                  <a:pt x="98" y="342"/>
                </a:lnTo>
                <a:cubicBezTo>
                  <a:pt x="97" y="340"/>
                  <a:pt x="96" y="338"/>
                  <a:pt x="96" y="334"/>
                </a:cubicBezTo>
                <a:cubicBezTo>
                  <a:pt x="95" y="334"/>
                  <a:pt x="94" y="334"/>
                  <a:pt x="94" y="334"/>
                </a:cubicBezTo>
                <a:close/>
                <a:moveTo>
                  <a:pt x="102" y="330"/>
                </a:moveTo>
                <a:lnTo>
                  <a:pt x="102" y="330"/>
                </a:lnTo>
                <a:cubicBezTo>
                  <a:pt x="101" y="331"/>
                  <a:pt x="99" y="336"/>
                  <a:pt x="102" y="335"/>
                </a:cubicBezTo>
                <a:cubicBezTo>
                  <a:pt x="104" y="335"/>
                  <a:pt x="104" y="330"/>
                  <a:pt x="102" y="330"/>
                </a:cubicBezTo>
                <a:close/>
                <a:moveTo>
                  <a:pt x="3401" y="327"/>
                </a:moveTo>
                <a:lnTo>
                  <a:pt x="3401" y="330"/>
                </a:lnTo>
                <a:lnTo>
                  <a:pt x="3403" y="330"/>
                </a:lnTo>
                <a:lnTo>
                  <a:pt x="3403" y="327"/>
                </a:lnTo>
                <a:lnTo>
                  <a:pt x="3401" y="327"/>
                </a:lnTo>
                <a:close/>
                <a:moveTo>
                  <a:pt x="3389" y="327"/>
                </a:moveTo>
                <a:cubicBezTo>
                  <a:pt x="3388" y="327"/>
                  <a:pt x="3388" y="327"/>
                  <a:pt x="3387" y="330"/>
                </a:cubicBezTo>
                <a:cubicBezTo>
                  <a:pt x="3392" y="330"/>
                  <a:pt x="3387" y="335"/>
                  <a:pt x="3389" y="338"/>
                </a:cubicBezTo>
                <a:cubicBezTo>
                  <a:pt x="3393" y="339"/>
                  <a:pt x="3394" y="336"/>
                  <a:pt x="3394" y="333"/>
                </a:cubicBezTo>
                <a:lnTo>
                  <a:pt x="3395" y="330"/>
                </a:lnTo>
                <a:lnTo>
                  <a:pt x="3395" y="330"/>
                </a:lnTo>
                <a:lnTo>
                  <a:pt x="3395" y="330"/>
                </a:lnTo>
                <a:lnTo>
                  <a:pt x="3395" y="330"/>
                </a:lnTo>
                <a:lnTo>
                  <a:pt x="3394" y="329"/>
                </a:lnTo>
                <a:cubicBezTo>
                  <a:pt x="3392" y="329"/>
                  <a:pt x="3391" y="327"/>
                  <a:pt x="3389" y="327"/>
                </a:cubicBezTo>
                <a:close/>
                <a:moveTo>
                  <a:pt x="86" y="326"/>
                </a:moveTo>
                <a:lnTo>
                  <a:pt x="86" y="327"/>
                </a:lnTo>
                <a:cubicBezTo>
                  <a:pt x="85" y="329"/>
                  <a:pt x="87" y="335"/>
                  <a:pt x="91" y="335"/>
                </a:cubicBezTo>
                <a:cubicBezTo>
                  <a:pt x="90" y="333"/>
                  <a:pt x="93" y="329"/>
                  <a:pt x="90" y="329"/>
                </a:cubicBezTo>
                <a:cubicBezTo>
                  <a:pt x="90" y="331"/>
                  <a:pt x="91" y="335"/>
                  <a:pt x="88" y="333"/>
                </a:cubicBezTo>
                <a:lnTo>
                  <a:pt x="89" y="327"/>
                </a:lnTo>
                <a:cubicBezTo>
                  <a:pt x="88" y="326"/>
                  <a:pt x="87" y="326"/>
                  <a:pt x="86" y="326"/>
                </a:cubicBezTo>
                <a:close/>
                <a:moveTo>
                  <a:pt x="70" y="325"/>
                </a:moveTo>
                <a:cubicBezTo>
                  <a:pt x="69" y="327"/>
                  <a:pt x="69" y="329"/>
                  <a:pt x="69" y="330"/>
                </a:cubicBezTo>
                <a:lnTo>
                  <a:pt x="69" y="331"/>
                </a:lnTo>
                <a:cubicBezTo>
                  <a:pt x="72" y="333"/>
                  <a:pt x="73" y="326"/>
                  <a:pt x="70" y="325"/>
                </a:cubicBezTo>
                <a:close/>
                <a:moveTo>
                  <a:pt x="75" y="325"/>
                </a:moveTo>
                <a:lnTo>
                  <a:pt x="75" y="326"/>
                </a:lnTo>
                <a:cubicBezTo>
                  <a:pt x="74" y="328"/>
                  <a:pt x="75" y="331"/>
                  <a:pt x="77" y="334"/>
                </a:cubicBezTo>
                <a:cubicBezTo>
                  <a:pt x="78" y="333"/>
                  <a:pt x="78" y="329"/>
                  <a:pt x="78" y="326"/>
                </a:cubicBezTo>
                <a:cubicBezTo>
                  <a:pt x="77" y="326"/>
                  <a:pt x="76" y="325"/>
                  <a:pt x="75" y="325"/>
                </a:cubicBezTo>
                <a:close/>
                <a:moveTo>
                  <a:pt x="108" y="324"/>
                </a:moveTo>
                <a:lnTo>
                  <a:pt x="107" y="328"/>
                </a:lnTo>
                <a:cubicBezTo>
                  <a:pt x="108" y="328"/>
                  <a:pt x="109" y="328"/>
                  <a:pt x="110" y="327"/>
                </a:cubicBezTo>
                <a:lnTo>
                  <a:pt x="112" y="326"/>
                </a:lnTo>
                <a:lnTo>
                  <a:pt x="112" y="326"/>
                </a:lnTo>
                <a:lnTo>
                  <a:pt x="112" y="326"/>
                </a:lnTo>
                <a:lnTo>
                  <a:pt x="112" y="326"/>
                </a:lnTo>
                <a:lnTo>
                  <a:pt x="110" y="325"/>
                </a:lnTo>
                <a:cubicBezTo>
                  <a:pt x="109" y="325"/>
                  <a:pt x="109" y="324"/>
                  <a:pt x="108" y="324"/>
                </a:cubicBezTo>
                <a:close/>
                <a:moveTo>
                  <a:pt x="105" y="321"/>
                </a:moveTo>
                <a:cubicBezTo>
                  <a:pt x="103" y="321"/>
                  <a:pt x="101" y="325"/>
                  <a:pt x="99" y="327"/>
                </a:cubicBezTo>
                <a:cubicBezTo>
                  <a:pt x="101" y="326"/>
                  <a:pt x="102" y="326"/>
                  <a:pt x="104" y="325"/>
                </a:cubicBezTo>
                <a:lnTo>
                  <a:pt x="108" y="322"/>
                </a:lnTo>
                <a:lnTo>
                  <a:pt x="108" y="322"/>
                </a:lnTo>
                <a:lnTo>
                  <a:pt x="108" y="322"/>
                </a:lnTo>
                <a:lnTo>
                  <a:pt x="108" y="322"/>
                </a:lnTo>
                <a:lnTo>
                  <a:pt x="107" y="321"/>
                </a:lnTo>
                <a:cubicBezTo>
                  <a:pt x="106" y="321"/>
                  <a:pt x="106" y="321"/>
                  <a:pt x="105" y="321"/>
                </a:cubicBezTo>
                <a:close/>
                <a:moveTo>
                  <a:pt x="87" y="318"/>
                </a:moveTo>
                <a:lnTo>
                  <a:pt x="87" y="323"/>
                </a:lnTo>
                <a:cubicBezTo>
                  <a:pt x="88" y="323"/>
                  <a:pt x="89" y="322"/>
                  <a:pt x="90" y="321"/>
                </a:cubicBezTo>
                <a:lnTo>
                  <a:pt x="91" y="320"/>
                </a:lnTo>
                <a:lnTo>
                  <a:pt x="91" y="320"/>
                </a:lnTo>
                <a:lnTo>
                  <a:pt x="91" y="320"/>
                </a:lnTo>
                <a:lnTo>
                  <a:pt x="91" y="320"/>
                </a:lnTo>
                <a:lnTo>
                  <a:pt x="89" y="319"/>
                </a:lnTo>
                <a:cubicBezTo>
                  <a:pt x="89" y="319"/>
                  <a:pt x="88" y="318"/>
                  <a:pt x="87" y="318"/>
                </a:cubicBezTo>
                <a:close/>
                <a:moveTo>
                  <a:pt x="75" y="313"/>
                </a:moveTo>
                <a:cubicBezTo>
                  <a:pt x="73" y="313"/>
                  <a:pt x="70" y="315"/>
                  <a:pt x="68" y="316"/>
                </a:cubicBezTo>
                <a:lnTo>
                  <a:pt x="68" y="320"/>
                </a:lnTo>
                <a:cubicBezTo>
                  <a:pt x="70" y="320"/>
                  <a:pt x="71" y="322"/>
                  <a:pt x="72" y="324"/>
                </a:cubicBezTo>
                <a:cubicBezTo>
                  <a:pt x="74" y="321"/>
                  <a:pt x="74" y="316"/>
                  <a:pt x="76" y="314"/>
                </a:cubicBezTo>
                <a:lnTo>
                  <a:pt x="77" y="314"/>
                </a:lnTo>
                <a:lnTo>
                  <a:pt x="77" y="314"/>
                </a:lnTo>
                <a:lnTo>
                  <a:pt x="77" y="314"/>
                </a:lnTo>
                <a:lnTo>
                  <a:pt x="77" y="314"/>
                </a:lnTo>
                <a:lnTo>
                  <a:pt x="77" y="313"/>
                </a:lnTo>
                <a:cubicBezTo>
                  <a:pt x="76" y="313"/>
                  <a:pt x="76" y="313"/>
                  <a:pt x="75" y="313"/>
                </a:cubicBezTo>
                <a:close/>
                <a:moveTo>
                  <a:pt x="114" y="303"/>
                </a:moveTo>
                <a:lnTo>
                  <a:pt x="114" y="304"/>
                </a:lnTo>
                <a:cubicBezTo>
                  <a:pt x="114" y="304"/>
                  <a:pt x="113" y="304"/>
                  <a:pt x="112" y="303"/>
                </a:cubicBezTo>
                <a:cubicBezTo>
                  <a:pt x="112" y="304"/>
                  <a:pt x="112" y="304"/>
                  <a:pt x="111" y="304"/>
                </a:cubicBezTo>
                <a:lnTo>
                  <a:pt x="111" y="307"/>
                </a:lnTo>
                <a:cubicBezTo>
                  <a:pt x="112" y="307"/>
                  <a:pt x="112" y="307"/>
                  <a:pt x="112" y="308"/>
                </a:cubicBezTo>
                <a:cubicBezTo>
                  <a:pt x="113" y="308"/>
                  <a:pt x="114" y="308"/>
                  <a:pt x="114" y="308"/>
                </a:cubicBezTo>
                <a:cubicBezTo>
                  <a:pt x="114" y="307"/>
                  <a:pt x="114" y="307"/>
                  <a:pt x="115" y="307"/>
                </a:cubicBezTo>
                <a:lnTo>
                  <a:pt x="115" y="305"/>
                </a:lnTo>
                <a:cubicBezTo>
                  <a:pt x="114" y="304"/>
                  <a:pt x="114" y="304"/>
                  <a:pt x="114" y="303"/>
                </a:cubicBezTo>
                <a:close/>
                <a:moveTo>
                  <a:pt x="106" y="301"/>
                </a:moveTo>
                <a:cubicBezTo>
                  <a:pt x="104" y="301"/>
                  <a:pt x="102" y="303"/>
                  <a:pt x="102" y="305"/>
                </a:cubicBezTo>
                <a:cubicBezTo>
                  <a:pt x="103" y="306"/>
                  <a:pt x="105" y="306"/>
                  <a:pt x="106" y="306"/>
                </a:cubicBezTo>
                <a:lnTo>
                  <a:pt x="107" y="301"/>
                </a:lnTo>
                <a:cubicBezTo>
                  <a:pt x="106" y="301"/>
                  <a:pt x="106" y="301"/>
                  <a:pt x="106" y="301"/>
                </a:cubicBezTo>
                <a:close/>
                <a:moveTo>
                  <a:pt x="107" y="287"/>
                </a:moveTo>
                <a:cubicBezTo>
                  <a:pt x="105" y="288"/>
                  <a:pt x="105" y="289"/>
                  <a:pt x="105" y="290"/>
                </a:cubicBezTo>
                <a:cubicBezTo>
                  <a:pt x="106" y="290"/>
                  <a:pt x="107" y="291"/>
                  <a:pt x="109" y="291"/>
                </a:cubicBezTo>
                <a:lnTo>
                  <a:pt x="109" y="291"/>
                </a:lnTo>
                <a:cubicBezTo>
                  <a:pt x="109" y="290"/>
                  <a:pt x="109" y="290"/>
                  <a:pt x="109" y="289"/>
                </a:cubicBezTo>
                <a:cubicBezTo>
                  <a:pt x="109" y="288"/>
                  <a:pt x="108" y="287"/>
                  <a:pt x="107" y="287"/>
                </a:cubicBezTo>
                <a:close/>
                <a:moveTo>
                  <a:pt x="113" y="282"/>
                </a:moveTo>
                <a:cubicBezTo>
                  <a:pt x="112" y="282"/>
                  <a:pt x="111" y="283"/>
                  <a:pt x="110" y="284"/>
                </a:cubicBezTo>
                <a:cubicBezTo>
                  <a:pt x="113" y="286"/>
                  <a:pt x="119" y="287"/>
                  <a:pt x="123" y="285"/>
                </a:cubicBezTo>
                <a:lnTo>
                  <a:pt x="124" y="284"/>
                </a:lnTo>
                <a:lnTo>
                  <a:pt x="124" y="284"/>
                </a:lnTo>
                <a:lnTo>
                  <a:pt x="124" y="284"/>
                </a:lnTo>
                <a:lnTo>
                  <a:pt x="124" y="284"/>
                </a:lnTo>
                <a:lnTo>
                  <a:pt x="121" y="284"/>
                </a:lnTo>
                <a:cubicBezTo>
                  <a:pt x="118" y="284"/>
                  <a:pt x="115" y="282"/>
                  <a:pt x="113" y="282"/>
                </a:cubicBezTo>
                <a:close/>
                <a:moveTo>
                  <a:pt x="128" y="277"/>
                </a:moveTo>
                <a:cubicBezTo>
                  <a:pt x="128" y="277"/>
                  <a:pt x="127" y="277"/>
                  <a:pt x="127" y="278"/>
                </a:cubicBezTo>
                <a:cubicBezTo>
                  <a:pt x="126" y="281"/>
                  <a:pt x="130" y="281"/>
                  <a:pt x="132" y="279"/>
                </a:cubicBezTo>
                <a:lnTo>
                  <a:pt x="132" y="279"/>
                </a:lnTo>
                <a:lnTo>
                  <a:pt x="132" y="279"/>
                </a:lnTo>
                <a:lnTo>
                  <a:pt x="132" y="278"/>
                </a:lnTo>
                <a:lnTo>
                  <a:pt x="132" y="279"/>
                </a:lnTo>
                <a:lnTo>
                  <a:pt x="130" y="278"/>
                </a:lnTo>
                <a:cubicBezTo>
                  <a:pt x="129" y="278"/>
                  <a:pt x="129" y="277"/>
                  <a:pt x="128" y="277"/>
                </a:cubicBezTo>
                <a:close/>
                <a:moveTo>
                  <a:pt x="105" y="277"/>
                </a:moveTo>
                <a:lnTo>
                  <a:pt x="105" y="279"/>
                </a:lnTo>
                <a:cubicBezTo>
                  <a:pt x="106" y="279"/>
                  <a:pt x="107" y="279"/>
                  <a:pt x="108" y="279"/>
                </a:cubicBezTo>
                <a:lnTo>
                  <a:pt x="108" y="278"/>
                </a:lnTo>
                <a:cubicBezTo>
                  <a:pt x="107" y="277"/>
                  <a:pt x="106" y="277"/>
                  <a:pt x="105" y="277"/>
                </a:cubicBezTo>
                <a:close/>
                <a:moveTo>
                  <a:pt x="101" y="269"/>
                </a:moveTo>
                <a:cubicBezTo>
                  <a:pt x="100" y="270"/>
                  <a:pt x="99" y="270"/>
                  <a:pt x="99" y="271"/>
                </a:cubicBezTo>
                <a:cubicBezTo>
                  <a:pt x="100" y="271"/>
                  <a:pt x="100" y="271"/>
                  <a:pt x="101" y="272"/>
                </a:cubicBezTo>
                <a:lnTo>
                  <a:pt x="102" y="272"/>
                </a:lnTo>
                <a:lnTo>
                  <a:pt x="102" y="272"/>
                </a:lnTo>
                <a:lnTo>
                  <a:pt x="102" y="272"/>
                </a:lnTo>
                <a:lnTo>
                  <a:pt x="102" y="272"/>
                </a:lnTo>
                <a:lnTo>
                  <a:pt x="102" y="271"/>
                </a:lnTo>
                <a:cubicBezTo>
                  <a:pt x="102" y="270"/>
                  <a:pt x="101" y="269"/>
                  <a:pt x="101" y="269"/>
                </a:cubicBezTo>
                <a:close/>
                <a:moveTo>
                  <a:pt x="91" y="268"/>
                </a:moveTo>
                <a:cubicBezTo>
                  <a:pt x="88" y="268"/>
                  <a:pt x="87" y="269"/>
                  <a:pt x="90" y="271"/>
                </a:cubicBezTo>
                <a:cubicBezTo>
                  <a:pt x="90" y="265"/>
                  <a:pt x="91" y="271"/>
                  <a:pt x="94" y="271"/>
                </a:cubicBezTo>
                <a:lnTo>
                  <a:pt x="96" y="271"/>
                </a:lnTo>
                <a:lnTo>
                  <a:pt x="96" y="271"/>
                </a:lnTo>
                <a:lnTo>
                  <a:pt x="96" y="271"/>
                </a:lnTo>
                <a:lnTo>
                  <a:pt x="96" y="271"/>
                </a:lnTo>
                <a:lnTo>
                  <a:pt x="96" y="269"/>
                </a:lnTo>
                <a:cubicBezTo>
                  <a:pt x="95" y="268"/>
                  <a:pt x="93" y="267"/>
                  <a:pt x="91" y="268"/>
                </a:cubicBezTo>
                <a:close/>
                <a:moveTo>
                  <a:pt x="100" y="263"/>
                </a:moveTo>
                <a:lnTo>
                  <a:pt x="100" y="265"/>
                </a:lnTo>
                <a:lnTo>
                  <a:pt x="100" y="265"/>
                </a:lnTo>
                <a:cubicBezTo>
                  <a:pt x="100" y="266"/>
                  <a:pt x="101" y="266"/>
                  <a:pt x="102" y="265"/>
                </a:cubicBezTo>
                <a:lnTo>
                  <a:pt x="102" y="263"/>
                </a:lnTo>
                <a:cubicBezTo>
                  <a:pt x="101" y="263"/>
                  <a:pt x="100" y="263"/>
                  <a:pt x="100" y="263"/>
                </a:cubicBezTo>
                <a:close/>
                <a:moveTo>
                  <a:pt x="3390" y="251"/>
                </a:moveTo>
                <a:cubicBezTo>
                  <a:pt x="3389" y="251"/>
                  <a:pt x="3389" y="252"/>
                  <a:pt x="3389" y="252"/>
                </a:cubicBezTo>
                <a:cubicBezTo>
                  <a:pt x="3390" y="254"/>
                  <a:pt x="3393" y="253"/>
                  <a:pt x="3393" y="257"/>
                </a:cubicBezTo>
                <a:cubicBezTo>
                  <a:pt x="3390" y="258"/>
                  <a:pt x="3387" y="260"/>
                  <a:pt x="3384" y="261"/>
                </a:cubicBezTo>
                <a:cubicBezTo>
                  <a:pt x="3387" y="262"/>
                  <a:pt x="3384" y="266"/>
                  <a:pt x="3384" y="268"/>
                </a:cubicBezTo>
                <a:cubicBezTo>
                  <a:pt x="3386" y="270"/>
                  <a:pt x="3391" y="268"/>
                  <a:pt x="3395" y="269"/>
                </a:cubicBezTo>
                <a:cubicBezTo>
                  <a:pt x="3396" y="265"/>
                  <a:pt x="3390" y="263"/>
                  <a:pt x="3394" y="260"/>
                </a:cubicBezTo>
                <a:cubicBezTo>
                  <a:pt x="3396" y="260"/>
                  <a:pt x="3393" y="265"/>
                  <a:pt x="3397" y="263"/>
                </a:cubicBezTo>
                <a:cubicBezTo>
                  <a:pt x="3399" y="259"/>
                  <a:pt x="3397" y="257"/>
                  <a:pt x="3397" y="251"/>
                </a:cubicBezTo>
                <a:lnTo>
                  <a:pt x="3397" y="252"/>
                </a:lnTo>
                <a:cubicBezTo>
                  <a:pt x="3395" y="252"/>
                  <a:pt x="3392" y="251"/>
                  <a:pt x="3390" y="251"/>
                </a:cubicBezTo>
                <a:close/>
                <a:moveTo>
                  <a:pt x="41" y="248"/>
                </a:moveTo>
                <a:cubicBezTo>
                  <a:pt x="41" y="248"/>
                  <a:pt x="40" y="249"/>
                  <a:pt x="40" y="249"/>
                </a:cubicBezTo>
                <a:cubicBezTo>
                  <a:pt x="39" y="251"/>
                  <a:pt x="40" y="252"/>
                  <a:pt x="42" y="252"/>
                </a:cubicBezTo>
                <a:lnTo>
                  <a:pt x="43" y="253"/>
                </a:lnTo>
                <a:lnTo>
                  <a:pt x="43" y="253"/>
                </a:lnTo>
                <a:lnTo>
                  <a:pt x="43" y="253"/>
                </a:lnTo>
                <a:lnTo>
                  <a:pt x="43" y="253"/>
                </a:lnTo>
                <a:lnTo>
                  <a:pt x="43" y="252"/>
                </a:lnTo>
                <a:cubicBezTo>
                  <a:pt x="44" y="250"/>
                  <a:pt x="42" y="249"/>
                  <a:pt x="41" y="248"/>
                </a:cubicBezTo>
                <a:close/>
                <a:moveTo>
                  <a:pt x="21" y="247"/>
                </a:moveTo>
                <a:cubicBezTo>
                  <a:pt x="20" y="247"/>
                  <a:pt x="20" y="251"/>
                  <a:pt x="23" y="248"/>
                </a:cubicBezTo>
                <a:cubicBezTo>
                  <a:pt x="22" y="247"/>
                  <a:pt x="22" y="247"/>
                  <a:pt x="21" y="247"/>
                </a:cubicBezTo>
                <a:close/>
                <a:moveTo>
                  <a:pt x="65" y="245"/>
                </a:moveTo>
                <a:cubicBezTo>
                  <a:pt x="64" y="247"/>
                  <a:pt x="65" y="248"/>
                  <a:pt x="66" y="249"/>
                </a:cubicBezTo>
                <a:lnTo>
                  <a:pt x="68" y="249"/>
                </a:lnTo>
                <a:lnTo>
                  <a:pt x="68" y="249"/>
                </a:lnTo>
                <a:lnTo>
                  <a:pt x="68" y="249"/>
                </a:lnTo>
                <a:lnTo>
                  <a:pt x="68" y="249"/>
                </a:lnTo>
                <a:lnTo>
                  <a:pt x="68" y="248"/>
                </a:lnTo>
                <a:cubicBezTo>
                  <a:pt x="69" y="245"/>
                  <a:pt x="67" y="245"/>
                  <a:pt x="65" y="245"/>
                </a:cubicBezTo>
                <a:close/>
                <a:moveTo>
                  <a:pt x="2649" y="244"/>
                </a:moveTo>
                <a:lnTo>
                  <a:pt x="2649" y="244"/>
                </a:lnTo>
                <a:cubicBezTo>
                  <a:pt x="2648" y="246"/>
                  <a:pt x="2652" y="249"/>
                  <a:pt x="2652" y="246"/>
                </a:cubicBezTo>
                <a:cubicBezTo>
                  <a:pt x="2651" y="246"/>
                  <a:pt x="2651" y="244"/>
                  <a:pt x="2649" y="244"/>
                </a:cubicBezTo>
                <a:close/>
                <a:moveTo>
                  <a:pt x="2772" y="239"/>
                </a:moveTo>
                <a:cubicBezTo>
                  <a:pt x="2770" y="239"/>
                  <a:pt x="2768" y="240"/>
                  <a:pt x="2768" y="242"/>
                </a:cubicBezTo>
                <a:cubicBezTo>
                  <a:pt x="2771" y="244"/>
                  <a:pt x="2771" y="244"/>
                  <a:pt x="2775" y="243"/>
                </a:cubicBezTo>
                <a:lnTo>
                  <a:pt x="2775" y="239"/>
                </a:lnTo>
                <a:cubicBezTo>
                  <a:pt x="2774" y="239"/>
                  <a:pt x="2773" y="238"/>
                  <a:pt x="2772" y="239"/>
                </a:cubicBezTo>
                <a:close/>
                <a:moveTo>
                  <a:pt x="2664" y="237"/>
                </a:moveTo>
                <a:lnTo>
                  <a:pt x="2664" y="237"/>
                </a:lnTo>
                <a:lnTo>
                  <a:pt x="2664" y="237"/>
                </a:lnTo>
                <a:lnTo>
                  <a:pt x="2665" y="240"/>
                </a:lnTo>
                <a:cubicBezTo>
                  <a:pt x="2665" y="243"/>
                  <a:pt x="2666" y="246"/>
                  <a:pt x="2669" y="246"/>
                </a:cubicBezTo>
                <a:cubicBezTo>
                  <a:pt x="2668" y="244"/>
                  <a:pt x="2667" y="241"/>
                  <a:pt x="2666" y="239"/>
                </a:cubicBezTo>
                <a:lnTo>
                  <a:pt x="2664" y="237"/>
                </a:lnTo>
                <a:lnTo>
                  <a:pt x="2664" y="237"/>
                </a:lnTo>
                <a:close/>
                <a:moveTo>
                  <a:pt x="269" y="237"/>
                </a:moveTo>
                <a:lnTo>
                  <a:pt x="269" y="239"/>
                </a:lnTo>
                <a:cubicBezTo>
                  <a:pt x="270" y="239"/>
                  <a:pt x="270" y="239"/>
                  <a:pt x="271" y="239"/>
                </a:cubicBezTo>
                <a:lnTo>
                  <a:pt x="271" y="237"/>
                </a:lnTo>
                <a:cubicBezTo>
                  <a:pt x="270" y="237"/>
                  <a:pt x="270" y="237"/>
                  <a:pt x="269" y="237"/>
                </a:cubicBezTo>
                <a:close/>
                <a:moveTo>
                  <a:pt x="47" y="237"/>
                </a:moveTo>
                <a:cubicBezTo>
                  <a:pt x="47" y="237"/>
                  <a:pt x="47" y="237"/>
                  <a:pt x="47" y="237"/>
                </a:cubicBezTo>
                <a:lnTo>
                  <a:pt x="45" y="239"/>
                </a:lnTo>
                <a:lnTo>
                  <a:pt x="45" y="239"/>
                </a:lnTo>
                <a:lnTo>
                  <a:pt x="45" y="239"/>
                </a:lnTo>
                <a:lnTo>
                  <a:pt x="45" y="239"/>
                </a:lnTo>
                <a:lnTo>
                  <a:pt x="45" y="239"/>
                </a:lnTo>
                <a:cubicBezTo>
                  <a:pt x="46" y="238"/>
                  <a:pt x="48" y="237"/>
                  <a:pt x="47" y="237"/>
                </a:cubicBezTo>
                <a:close/>
                <a:moveTo>
                  <a:pt x="2643" y="234"/>
                </a:moveTo>
                <a:cubicBezTo>
                  <a:pt x="2642" y="234"/>
                  <a:pt x="2641" y="239"/>
                  <a:pt x="2642" y="238"/>
                </a:cubicBezTo>
                <a:lnTo>
                  <a:pt x="2642" y="238"/>
                </a:lnTo>
                <a:cubicBezTo>
                  <a:pt x="2642" y="236"/>
                  <a:pt x="2645" y="237"/>
                  <a:pt x="2644" y="234"/>
                </a:cubicBezTo>
                <a:cubicBezTo>
                  <a:pt x="2644" y="234"/>
                  <a:pt x="2644" y="234"/>
                  <a:pt x="2643" y="234"/>
                </a:cubicBezTo>
                <a:close/>
                <a:moveTo>
                  <a:pt x="33" y="234"/>
                </a:moveTo>
                <a:lnTo>
                  <a:pt x="33" y="234"/>
                </a:lnTo>
                <a:cubicBezTo>
                  <a:pt x="32" y="238"/>
                  <a:pt x="32" y="242"/>
                  <a:pt x="36" y="241"/>
                </a:cubicBezTo>
                <a:cubicBezTo>
                  <a:pt x="35" y="239"/>
                  <a:pt x="36" y="235"/>
                  <a:pt x="33" y="234"/>
                </a:cubicBezTo>
                <a:close/>
                <a:moveTo>
                  <a:pt x="3388" y="234"/>
                </a:moveTo>
                <a:cubicBezTo>
                  <a:pt x="3385" y="233"/>
                  <a:pt x="3382" y="238"/>
                  <a:pt x="3384" y="240"/>
                </a:cubicBezTo>
                <a:lnTo>
                  <a:pt x="3385" y="240"/>
                </a:lnTo>
                <a:lnTo>
                  <a:pt x="3385" y="241"/>
                </a:lnTo>
                <a:lnTo>
                  <a:pt x="3385" y="241"/>
                </a:lnTo>
                <a:lnTo>
                  <a:pt x="3385" y="240"/>
                </a:lnTo>
                <a:lnTo>
                  <a:pt x="3384" y="239"/>
                </a:lnTo>
                <a:cubicBezTo>
                  <a:pt x="3384" y="236"/>
                  <a:pt x="3389" y="239"/>
                  <a:pt x="3388" y="234"/>
                </a:cubicBezTo>
                <a:close/>
                <a:moveTo>
                  <a:pt x="52" y="232"/>
                </a:moveTo>
                <a:cubicBezTo>
                  <a:pt x="51" y="237"/>
                  <a:pt x="56" y="243"/>
                  <a:pt x="59" y="238"/>
                </a:cubicBezTo>
                <a:cubicBezTo>
                  <a:pt x="55" y="237"/>
                  <a:pt x="56" y="232"/>
                  <a:pt x="52" y="232"/>
                </a:cubicBezTo>
                <a:lnTo>
                  <a:pt x="52" y="232"/>
                </a:lnTo>
                <a:close/>
                <a:moveTo>
                  <a:pt x="65" y="229"/>
                </a:moveTo>
                <a:lnTo>
                  <a:pt x="65" y="231"/>
                </a:lnTo>
                <a:cubicBezTo>
                  <a:pt x="66" y="231"/>
                  <a:pt x="66" y="231"/>
                  <a:pt x="67" y="231"/>
                </a:cubicBezTo>
                <a:lnTo>
                  <a:pt x="67" y="229"/>
                </a:lnTo>
                <a:cubicBezTo>
                  <a:pt x="66" y="229"/>
                  <a:pt x="66" y="229"/>
                  <a:pt x="65" y="229"/>
                </a:cubicBezTo>
                <a:close/>
                <a:moveTo>
                  <a:pt x="2798" y="229"/>
                </a:moveTo>
                <a:cubicBezTo>
                  <a:pt x="2797" y="229"/>
                  <a:pt x="2795" y="230"/>
                  <a:pt x="2797" y="231"/>
                </a:cubicBezTo>
                <a:cubicBezTo>
                  <a:pt x="2800" y="230"/>
                  <a:pt x="2799" y="229"/>
                  <a:pt x="2798" y="229"/>
                </a:cubicBezTo>
                <a:close/>
                <a:moveTo>
                  <a:pt x="89" y="227"/>
                </a:moveTo>
                <a:cubicBezTo>
                  <a:pt x="87" y="229"/>
                  <a:pt x="83" y="227"/>
                  <a:pt x="81" y="229"/>
                </a:cubicBezTo>
                <a:cubicBezTo>
                  <a:pt x="82" y="230"/>
                  <a:pt x="82" y="232"/>
                  <a:pt x="82" y="233"/>
                </a:cubicBezTo>
                <a:cubicBezTo>
                  <a:pt x="86" y="233"/>
                  <a:pt x="87" y="229"/>
                  <a:pt x="89" y="227"/>
                </a:cubicBezTo>
                <a:close/>
                <a:moveTo>
                  <a:pt x="2650" y="224"/>
                </a:moveTo>
                <a:lnTo>
                  <a:pt x="2650" y="225"/>
                </a:lnTo>
                <a:lnTo>
                  <a:pt x="2650" y="225"/>
                </a:lnTo>
                <a:lnTo>
                  <a:pt x="2650" y="226"/>
                </a:lnTo>
                <a:cubicBezTo>
                  <a:pt x="2650" y="228"/>
                  <a:pt x="2650" y="230"/>
                  <a:pt x="2651" y="230"/>
                </a:cubicBezTo>
                <a:cubicBezTo>
                  <a:pt x="2651" y="229"/>
                  <a:pt x="2652" y="229"/>
                  <a:pt x="2653" y="229"/>
                </a:cubicBezTo>
                <a:lnTo>
                  <a:pt x="2653" y="226"/>
                </a:lnTo>
                <a:cubicBezTo>
                  <a:pt x="2653" y="226"/>
                  <a:pt x="2652" y="226"/>
                  <a:pt x="2652" y="226"/>
                </a:cubicBezTo>
                <a:lnTo>
                  <a:pt x="2650" y="225"/>
                </a:lnTo>
                <a:lnTo>
                  <a:pt x="2650" y="224"/>
                </a:lnTo>
                <a:close/>
                <a:moveTo>
                  <a:pt x="78" y="222"/>
                </a:moveTo>
                <a:cubicBezTo>
                  <a:pt x="75" y="225"/>
                  <a:pt x="82" y="226"/>
                  <a:pt x="78" y="222"/>
                </a:cubicBezTo>
                <a:close/>
                <a:moveTo>
                  <a:pt x="67" y="219"/>
                </a:moveTo>
                <a:cubicBezTo>
                  <a:pt x="67" y="219"/>
                  <a:pt x="66" y="220"/>
                  <a:pt x="65" y="221"/>
                </a:cubicBezTo>
                <a:cubicBezTo>
                  <a:pt x="64" y="226"/>
                  <a:pt x="71" y="222"/>
                  <a:pt x="71" y="225"/>
                </a:cubicBezTo>
                <a:cubicBezTo>
                  <a:pt x="71" y="227"/>
                  <a:pt x="69" y="227"/>
                  <a:pt x="69" y="230"/>
                </a:cubicBezTo>
                <a:cubicBezTo>
                  <a:pt x="71" y="231"/>
                  <a:pt x="72" y="232"/>
                  <a:pt x="74" y="232"/>
                </a:cubicBezTo>
                <a:cubicBezTo>
                  <a:pt x="76" y="226"/>
                  <a:pt x="70" y="224"/>
                  <a:pt x="71" y="221"/>
                </a:cubicBezTo>
                <a:lnTo>
                  <a:pt x="71" y="221"/>
                </a:lnTo>
                <a:cubicBezTo>
                  <a:pt x="71" y="223"/>
                  <a:pt x="69" y="220"/>
                  <a:pt x="67" y="219"/>
                </a:cubicBezTo>
                <a:close/>
                <a:moveTo>
                  <a:pt x="3377" y="217"/>
                </a:moveTo>
                <a:lnTo>
                  <a:pt x="3377" y="217"/>
                </a:lnTo>
                <a:lnTo>
                  <a:pt x="3377" y="217"/>
                </a:lnTo>
                <a:lnTo>
                  <a:pt x="3377" y="217"/>
                </a:lnTo>
                <a:close/>
                <a:moveTo>
                  <a:pt x="60" y="216"/>
                </a:moveTo>
                <a:cubicBezTo>
                  <a:pt x="59" y="219"/>
                  <a:pt x="57" y="223"/>
                  <a:pt x="59" y="225"/>
                </a:cubicBezTo>
                <a:cubicBezTo>
                  <a:pt x="57" y="223"/>
                  <a:pt x="55" y="227"/>
                  <a:pt x="55" y="225"/>
                </a:cubicBezTo>
                <a:cubicBezTo>
                  <a:pt x="57" y="224"/>
                  <a:pt x="56" y="219"/>
                  <a:pt x="55" y="218"/>
                </a:cubicBezTo>
                <a:lnTo>
                  <a:pt x="52" y="217"/>
                </a:lnTo>
                <a:lnTo>
                  <a:pt x="52" y="217"/>
                </a:lnTo>
                <a:lnTo>
                  <a:pt x="51" y="217"/>
                </a:lnTo>
                <a:lnTo>
                  <a:pt x="52" y="217"/>
                </a:lnTo>
                <a:lnTo>
                  <a:pt x="51" y="224"/>
                </a:lnTo>
                <a:cubicBezTo>
                  <a:pt x="51" y="227"/>
                  <a:pt x="51" y="229"/>
                  <a:pt x="52" y="232"/>
                </a:cubicBezTo>
                <a:cubicBezTo>
                  <a:pt x="55" y="230"/>
                  <a:pt x="61" y="232"/>
                  <a:pt x="62" y="228"/>
                </a:cubicBezTo>
                <a:cubicBezTo>
                  <a:pt x="56" y="229"/>
                  <a:pt x="63" y="218"/>
                  <a:pt x="60" y="216"/>
                </a:cubicBezTo>
                <a:close/>
                <a:moveTo>
                  <a:pt x="3377" y="216"/>
                </a:moveTo>
                <a:cubicBezTo>
                  <a:pt x="3378" y="218"/>
                  <a:pt x="3372" y="215"/>
                  <a:pt x="3373" y="218"/>
                </a:cubicBezTo>
                <a:cubicBezTo>
                  <a:pt x="3374" y="218"/>
                  <a:pt x="3378" y="221"/>
                  <a:pt x="3378" y="219"/>
                </a:cubicBezTo>
                <a:cubicBezTo>
                  <a:pt x="3377" y="219"/>
                  <a:pt x="3377" y="218"/>
                  <a:pt x="3377" y="218"/>
                </a:cubicBezTo>
                <a:lnTo>
                  <a:pt x="3377" y="217"/>
                </a:lnTo>
                <a:lnTo>
                  <a:pt x="3377" y="216"/>
                </a:lnTo>
                <a:cubicBezTo>
                  <a:pt x="3377" y="216"/>
                  <a:pt x="3377" y="216"/>
                  <a:pt x="3377" y="216"/>
                </a:cubicBezTo>
                <a:close/>
                <a:moveTo>
                  <a:pt x="87" y="215"/>
                </a:moveTo>
                <a:cubicBezTo>
                  <a:pt x="84" y="220"/>
                  <a:pt x="90" y="219"/>
                  <a:pt x="87" y="215"/>
                </a:cubicBezTo>
                <a:close/>
                <a:moveTo>
                  <a:pt x="101" y="211"/>
                </a:moveTo>
                <a:lnTo>
                  <a:pt x="101" y="213"/>
                </a:lnTo>
                <a:lnTo>
                  <a:pt x="103" y="213"/>
                </a:lnTo>
                <a:lnTo>
                  <a:pt x="103" y="211"/>
                </a:lnTo>
                <a:lnTo>
                  <a:pt x="101" y="211"/>
                </a:lnTo>
                <a:close/>
                <a:moveTo>
                  <a:pt x="68" y="204"/>
                </a:moveTo>
                <a:cubicBezTo>
                  <a:pt x="68" y="208"/>
                  <a:pt x="71" y="207"/>
                  <a:pt x="69" y="211"/>
                </a:cubicBezTo>
                <a:cubicBezTo>
                  <a:pt x="72" y="207"/>
                  <a:pt x="74" y="209"/>
                  <a:pt x="76" y="205"/>
                </a:cubicBezTo>
                <a:cubicBezTo>
                  <a:pt x="73" y="206"/>
                  <a:pt x="71" y="206"/>
                  <a:pt x="69" y="204"/>
                </a:cubicBezTo>
                <a:lnTo>
                  <a:pt x="68" y="204"/>
                </a:lnTo>
                <a:close/>
                <a:moveTo>
                  <a:pt x="2802" y="203"/>
                </a:moveTo>
                <a:lnTo>
                  <a:pt x="2802" y="203"/>
                </a:lnTo>
                <a:cubicBezTo>
                  <a:pt x="2800" y="203"/>
                  <a:pt x="2798" y="203"/>
                  <a:pt x="2798" y="204"/>
                </a:cubicBezTo>
                <a:cubicBezTo>
                  <a:pt x="2799" y="204"/>
                  <a:pt x="2799" y="205"/>
                  <a:pt x="2799" y="206"/>
                </a:cubicBezTo>
                <a:cubicBezTo>
                  <a:pt x="2800" y="206"/>
                  <a:pt x="2801" y="206"/>
                  <a:pt x="2801" y="206"/>
                </a:cubicBezTo>
                <a:cubicBezTo>
                  <a:pt x="2801" y="205"/>
                  <a:pt x="2802" y="204"/>
                  <a:pt x="2802" y="203"/>
                </a:cubicBezTo>
                <a:close/>
                <a:moveTo>
                  <a:pt x="56" y="201"/>
                </a:moveTo>
                <a:cubicBezTo>
                  <a:pt x="56" y="204"/>
                  <a:pt x="57" y="207"/>
                  <a:pt x="59" y="208"/>
                </a:cubicBezTo>
                <a:cubicBezTo>
                  <a:pt x="59" y="206"/>
                  <a:pt x="62" y="207"/>
                  <a:pt x="61" y="204"/>
                </a:cubicBezTo>
                <a:cubicBezTo>
                  <a:pt x="60" y="201"/>
                  <a:pt x="57" y="205"/>
                  <a:pt x="57" y="203"/>
                </a:cubicBezTo>
                <a:cubicBezTo>
                  <a:pt x="58" y="202"/>
                  <a:pt x="57" y="201"/>
                  <a:pt x="57" y="201"/>
                </a:cubicBezTo>
                <a:lnTo>
                  <a:pt x="56" y="201"/>
                </a:lnTo>
                <a:close/>
                <a:moveTo>
                  <a:pt x="3291" y="198"/>
                </a:moveTo>
                <a:cubicBezTo>
                  <a:pt x="3290" y="198"/>
                  <a:pt x="3290" y="198"/>
                  <a:pt x="3289" y="198"/>
                </a:cubicBezTo>
                <a:cubicBezTo>
                  <a:pt x="3288" y="202"/>
                  <a:pt x="3293" y="200"/>
                  <a:pt x="3293" y="202"/>
                </a:cubicBezTo>
                <a:lnTo>
                  <a:pt x="3293" y="201"/>
                </a:lnTo>
                <a:cubicBezTo>
                  <a:pt x="3293" y="199"/>
                  <a:pt x="3292" y="198"/>
                  <a:pt x="3291" y="198"/>
                </a:cubicBezTo>
                <a:close/>
                <a:moveTo>
                  <a:pt x="52" y="198"/>
                </a:moveTo>
                <a:lnTo>
                  <a:pt x="52" y="200"/>
                </a:lnTo>
                <a:cubicBezTo>
                  <a:pt x="52" y="200"/>
                  <a:pt x="53" y="200"/>
                  <a:pt x="53" y="200"/>
                </a:cubicBezTo>
                <a:lnTo>
                  <a:pt x="54" y="198"/>
                </a:lnTo>
                <a:cubicBezTo>
                  <a:pt x="53" y="198"/>
                  <a:pt x="52" y="198"/>
                  <a:pt x="52" y="198"/>
                </a:cubicBezTo>
                <a:close/>
                <a:moveTo>
                  <a:pt x="3387" y="195"/>
                </a:moveTo>
                <a:cubicBezTo>
                  <a:pt x="3384" y="199"/>
                  <a:pt x="3391" y="199"/>
                  <a:pt x="3387" y="195"/>
                </a:cubicBezTo>
                <a:close/>
                <a:moveTo>
                  <a:pt x="233" y="194"/>
                </a:moveTo>
                <a:cubicBezTo>
                  <a:pt x="233" y="196"/>
                  <a:pt x="232" y="200"/>
                  <a:pt x="235" y="200"/>
                </a:cubicBezTo>
                <a:cubicBezTo>
                  <a:pt x="235" y="198"/>
                  <a:pt x="236" y="195"/>
                  <a:pt x="233" y="195"/>
                </a:cubicBezTo>
                <a:lnTo>
                  <a:pt x="233" y="194"/>
                </a:lnTo>
                <a:close/>
                <a:moveTo>
                  <a:pt x="3221" y="193"/>
                </a:moveTo>
                <a:cubicBezTo>
                  <a:pt x="3221" y="194"/>
                  <a:pt x="3220" y="194"/>
                  <a:pt x="3221" y="196"/>
                </a:cubicBezTo>
                <a:cubicBezTo>
                  <a:pt x="3222" y="196"/>
                  <a:pt x="3224" y="196"/>
                  <a:pt x="3224" y="195"/>
                </a:cubicBezTo>
                <a:cubicBezTo>
                  <a:pt x="3222" y="195"/>
                  <a:pt x="3223" y="193"/>
                  <a:pt x="3222" y="193"/>
                </a:cubicBezTo>
                <a:lnTo>
                  <a:pt x="3221" y="193"/>
                </a:lnTo>
                <a:close/>
                <a:moveTo>
                  <a:pt x="2816" y="192"/>
                </a:moveTo>
                <a:cubicBezTo>
                  <a:pt x="2816" y="195"/>
                  <a:pt x="2815" y="195"/>
                  <a:pt x="2814" y="196"/>
                </a:cubicBezTo>
                <a:cubicBezTo>
                  <a:pt x="2816" y="198"/>
                  <a:pt x="2819" y="199"/>
                  <a:pt x="2820" y="202"/>
                </a:cubicBezTo>
                <a:cubicBezTo>
                  <a:pt x="2820" y="204"/>
                  <a:pt x="2818" y="203"/>
                  <a:pt x="2816" y="203"/>
                </a:cubicBezTo>
                <a:cubicBezTo>
                  <a:pt x="2818" y="207"/>
                  <a:pt x="2818" y="212"/>
                  <a:pt x="2820" y="213"/>
                </a:cubicBezTo>
                <a:cubicBezTo>
                  <a:pt x="2821" y="209"/>
                  <a:pt x="2824" y="207"/>
                  <a:pt x="2824" y="202"/>
                </a:cubicBezTo>
                <a:cubicBezTo>
                  <a:pt x="2823" y="199"/>
                  <a:pt x="2819" y="200"/>
                  <a:pt x="2820" y="195"/>
                </a:cubicBezTo>
                <a:cubicBezTo>
                  <a:pt x="2817" y="196"/>
                  <a:pt x="2818" y="193"/>
                  <a:pt x="2816" y="192"/>
                </a:cubicBezTo>
                <a:close/>
                <a:moveTo>
                  <a:pt x="2845" y="192"/>
                </a:moveTo>
                <a:cubicBezTo>
                  <a:pt x="2845" y="194"/>
                  <a:pt x="2843" y="194"/>
                  <a:pt x="2843" y="195"/>
                </a:cubicBezTo>
                <a:lnTo>
                  <a:pt x="2847" y="195"/>
                </a:lnTo>
                <a:lnTo>
                  <a:pt x="2846" y="195"/>
                </a:lnTo>
                <a:cubicBezTo>
                  <a:pt x="2846" y="193"/>
                  <a:pt x="2846" y="192"/>
                  <a:pt x="2845" y="192"/>
                </a:cubicBezTo>
                <a:close/>
                <a:moveTo>
                  <a:pt x="3216" y="192"/>
                </a:moveTo>
                <a:cubicBezTo>
                  <a:pt x="3215" y="192"/>
                  <a:pt x="3215" y="192"/>
                  <a:pt x="3215" y="192"/>
                </a:cubicBezTo>
                <a:cubicBezTo>
                  <a:pt x="3213" y="195"/>
                  <a:pt x="3214" y="196"/>
                  <a:pt x="3217" y="197"/>
                </a:cubicBezTo>
                <a:lnTo>
                  <a:pt x="3216" y="197"/>
                </a:lnTo>
                <a:cubicBezTo>
                  <a:pt x="3218" y="195"/>
                  <a:pt x="3218" y="192"/>
                  <a:pt x="3216" y="192"/>
                </a:cubicBezTo>
                <a:close/>
                <a:moveTo>
                  <a:pt x="2833" y="192"/>
                </a:moveTo>
                <a:cubicBezTo>
                  <a:pt x="2830" y="191"/>
                  <a:pt x="2831" y="196"/>
                  <a:pt x="2826" y="195"/>
                </a:cubicBezTo>
                <a:cubicBezTo>
                  <a:pt x="2828" y="198"/>
                  <a:pt x="2826" y="199"/>
                  <a:pt x="2826" y="203"/>
                </a:cubicBezTo>
                <a:cubicBezTo>
                  <a:pt x="2829" y="201"/>
                  <a:pt x="2831" y="204"/>
                  <a:pt x="2833" y="202"/>
                </a:cubicBezTo>
                <a:lnTo>
                  <a:pt x="2833" y="202"/>
                </a:lnTo>
                <a:cubicBezTo>
                  <a:pt x="2832" y="197"/>
                  <a:pt x="2833" y="196"/>
                  <a:pt x="2835" y="194"/>
                </a:cubicBezTo>
                <a:cubicBezTo>
                  <a:pt x="2834" y="193"/>
                  <a:pt x="2834" y="192"/>
                  <a:pt x="2833" y="192"/>
                </a:cubicBezTo>
                <a:close/>
                <a:moveTo>
                  <a:pt x="2857" y="190"/>
                </a:moveTo>
                <a:cubicBezTo>
                  <a:pt x="2855" y="190"/>
                  <a:pt x="2853" y="191"/>
                  <a:pt x="2853" y="192"/>
                </a:cubicBezTo>
                <a:cubicBezTo>
                  <a:pt x="2856" y="192"/>
                  <a:pt x="2857" y="194"/>
                  <a:pt x="2861" y="193"/>
                </a:cubicBezTo>
                <a:lnTo>
                  <a:pt x="2861" y="192"/>
                </a:lnTo>
                <a:cubicBezTo>
                  <a:pt x="2861" y="191"/>
                  <a:pt x="2859" y="190"/>
                  <a:pt x="2857" y="190"/>
                </a:cubicBezTo>
                <a:close/>
                <a:moveTo>
                  <a:pt x="2785" y="188"/>
                </a:moveTo>
                <a:cubicBezTo>
                  <a:pt x="2783" y="188"/>
                  <a:pt x="2781" y="188"/>
                  <a:pt x="2781" y="189"/>
                </a:cubicBezTo>
                <a:cubicBezTo>
                  <a:pt x="2780" y="193"/>
                  <a:pt x="2785" y="193"/>
                  <a:pt x="2787" y="191"/>
                </a:cubicBezTo>
                <a:lnTo>
                  <a:pt x="2787" y="191"/>
                </a:lnTo>
                <a:cubicBezTo>
                  <a:pt x="2787" y="189"/>
                  <a:pt x="2786" y="188"/>
                  <a:pt x="2785" y="188"/>
                </a:cubicBezTo>
                <a:close/>
                <a:moveTo>
                  <a:pt x="3280" y="188"/>
                </a:moveTo>
                <a:cubicBezTo>
                  <a:pt x="3280" y="191"/>
                  <a:pt x="3281" y="193"/>
                  <a:pt x="3281" y="195"/>
                </a:cubicBezTo>
                <a:cubicBezTo>
                  <a:pt x="3284" y="196"/>
                  <a:pt x="3287" y="197"/>
                  <a:pt x="3289" y="196"/>
                </a:cubicBezTo>
                <a:lnTo>
                  <a:pt x="3289" y="196"/>
                </a:lnTo>
                <a:cubicBezTo>
                  <a:pt x="3288" y="192"/>
                  <a:pt x="3285" y="188"/>
                  <a:pt x="3280" y="188"/>
                </a:cubicBezTo>
                <a:close/>
                <a:moveTo>
                  <a:pt x="2777" y="186"/>
                </a:moveTo>
                <a:cubicBezTo>
                  <a:pt x="2776" y="186"/>
                  <a:pt x="2775" y="189"/>
                  <a:pt x="2778" y="189"/>
                </a:cubicBezTo>
                <a:cubicBezTo>
                  <a:pt x="2778" y="187"/>
                  <a:pt x="2777" y="186"/>
                  <a:pt x="2777" y="186"/>
                </a:cubicBezTo>
                <a:close/>
                <a:moveTo>
                  <a:pt x="2790" y="186"/>
                </a:moveTo>
                <a:cubicBezTo>
                  <a:pt x="2789" y="186"/>
                  <a:pt x="2789" y="187"/>
                  <a:pt x="2790" y="188"/>
                </a:cubicBezTo>
                <a:cubicBezTo>
                  <a:pt x="2790" y="189"/>
                  <a:pt x="2791" y="190"/>
                  <a:pt x="2793" y="189"/>
                </a:cubicBezTo>
                <a:cubicBezTo>
                  <a:pt x="2794" y="188"/>
                  <a:pt x="2794" y="187"/>
                  <a:pt x="2794" y="186"/>
                </a:cubicBezTo>
                <a:lnTo>
                  <a:pt x="2790" y="186"/>
                </a:lnTo>
                <a:lnTo>
                  <a:pt x="2790" y="186"/>
                </a:lnTo>
                <a:close/>
                <a:moveTo>
                  <a:pt x="209" y="185"/>
                </a:moveTo>
                <a:cubicBezTo>
                  <a:pt x="209" y="186"/>
                  <a:pt x="208" y="186"/>
                  <a:pt x="207" y="186"/>
                </a:cubicBezTo>
                <a:cubicBezTo>
                  <a:pt x="206" y="189"/>
                  <a:pt x="206" y="192"/>
                  <a:pt x="208" y="194"/>
                </a:cubicBezTo>
                <a:lnTo>
                  <a:pt x="209" y="195"/>
                </a:lnTo>
                <a:lnTo>
                  <a:pt x="209" y="195"/>
                </a:lnTo>
                <a:lnTo>
                  <a:pt x="210" y="195"/>
                </a:lnTo>
                <a:lnTo>
                  <a:pt x="209" y="195"/>
                </a:lnTo>
                <a:lnTo>
                  <a:pt x="210" y="194"/>
                </a:lnTo>
                <a:cubicBezTo>
                  <a:pt x="211" y="191"/>
                  <a:pt x="211" y="186"/>
                  <a:pt x="209" y="185"/>
                </a:cubicBezTo>
                <a:close/>
                <a:moveTo>
                  <a:pt x="157" y="185"/>
                </a:moveTo>
                <a:cubicBezTo>
                  <a:pt x="155" y="191"/>
                  <a:pt x="161" y="186"/>
                  <a:pt x="157" y="185"/>
                </a:cubicBezTo>
                <a:close/>
                <a:moveTo>
                  <a:pt x="141" y="182"/>
                </a:moveTo>
                <a:cubicBezTo>
                  <a:pt x="141" y="184"/>
                  <a:pt x="138" y="182"/>
                  <a:pt x="138" y="184"/>
                </a:cubicBezTo>
                <a:lnTo>
                  <a:pt x="137" y="184"/>
                </a:lnTo>
                <a:cubicBezTo>
                  <a:pt x="138" y="185"/>
                  <a:pt x="139" y="186"/>
                  <a:pt x="142" y="186"/>
                </a:cubicBezTo>
                <a:lnTo>
                  <a:pt x="142" y="183"/>
                </a:lnTo>
                <a:cubicBezTo>
                  <a:pt x="142" y="183"/>
                  <a:pt x="142" y="182"/>
                  <a:pt x="141" y="182"/>
                </a:cubicBezTo>
                <a:close/>
                <a:moveTo>
                  <a:pt x="2748" y="182"/>
                </a:moveTo>
                <a:cubicBezTo>
                  <a:pt x="2744" y="189"/>
                  <a:pt x="2735" y="188"/>
                  <a:pt x="2730" y="190"/>
                </a:cubicBezTo>
                <a:cubicBezTo>
                  <a:pt x="2730" y="194"/>
                  <a:pt x="2732" y="196"/>
                  <a:pt x="2729" y="197"/>
                </a:cubicBezTo>
                <a:cubicBezTo>
                  <a:pt x="2725" y="198"/>
                  <a:pt x="2725" y="195"/>
                  <a:pt x="2724" y="194"/>
                </a:cubicBezTo>
                <a:cubicBezTo>
                  <a:pt x="2726" y="199"/>
                  <a:pt x="2716" y="198"/>
                  <a:pt x="2716" y="196"/>
                </a:cubicBezTo>
                <a:cubicBezTo>
                  <a:pt x="2714" y="192"/>
                  <a:pt x="2719" y="195"/>
                  <a:pt x="2719" y="193"/>
                </a:cubicBezTo>
                <a:cubicBezTo>
                  <a:pt x="2717" y="192"/>
                  <a:pt x="2716" y="191"/>
                  <a:pt x="2715" y="189"/>
                </a:cubicBezTo>
                <a:lnTo>
                  <a:pt x="2714" y="190"/>
                </a:lnTo>
                <a:cubicBezTo>
                  <a:pt x="2713" y="192"/>
                  <a:pt x="2710" y="191"/>
                  <a:pt x="2711" y="193"/>
                </a:cubicBezTo>
                <a:cubicBezTo>
                  <a:pt x="2712" y="193"/>
                  <a:pt x="2714" y="193"/>
                  <a:pt x="2714" y="195"/>
                </a:cubicBezTo>
                <a:cubicBezTo>
                  <a:pt x="2712" y="198"/>
                  <a:pt x="2711" y="201"/>
                  <a:pt x="2709" y="202"/>
                </a:cubicBezTo>
                <a:cubicBezTo>
                  <a:pt x="2706" y="202"/>
                  <a:pt x="2703" y="202"/>
                  <a:pt x="2701" y="201"/>
                </a:cubicBezTo>
                <a:cubicBezTo>
                  <a:pt x="2698" y="202"/>
                  <a:pt x="2697" y="206"/>
                  <a:pt x="2693" y="206"/>
                </a:cubicBezTo>
                <a:cubicBezTo>
                  <a:pt x="2693" y="209"/>
                  <a:pt x="2693" y="212"/>
                  <a:pt x="2689" y="212"/>
                </a:cubicBezTo>
                <a:cubicBezTo>
                  <a:pt x="2689" y="211"/>
                  <a:pt x="2694" y="210"/>
                  <a:pt x="2690" y="209"/>
                </a:cubicBezTo>
                <a:cubicBezTo>
                  <a:pt x="2691" y="213"/>
                  <a:pt x="2684" y="209"/>
                  <a:pt x="2683" y="212"/>
                </a:cubicBezTo>
                <a:cubicBezTo>
                  <a:pt x="2685" y="212"/>
                  <a:pt x="2686" y="214"/>
                  <a:pt x="2685" y="215"/>
                </a:cubicBezTo>
                <a:cubicBezTo>
                  <a:pt x="2685" y="217"/>
                  <a:pt x="2684" y="218"/>
                  <a:pt x="2682" y="219"/>
                </a:cubicBezTo>
                <a:cubicBezTo>
                  <a:pt x="2683" y="216"/>
                  <a:pt x="2681" y="215"/>
                  <a:pt x="2678" y="215"/>
                </a:cubicBezTo>
                <a:cubicBezTo>
                  <a:pt x="2677" y="218"/>
                  <a:pt x="2678" y="224"/>
                  <a:pt x="2674" y="225"/>
                </a:cubicBezTo>
                <a:cubicBezTo>
                  <a:pt x="2669" y="222"/>
                  <a:pt x="2663" y="219"/>
                  <a:pt x="2657" y="216"/>
                </a:cubicBezTo>
                <a:cubicBezTo>
                  <a:pt x="2658" y="223"/>
                  <a:pt x="2655" y="226"/>
                  <a:pt x="2659" y="231"/>
                </a:cubicBezTo>
                <a:cubicBezTo>
                  <a:pt x="2660" y="229"/>
                  <a:pt x="2658" y="224"/>
                  <a:pt x="2660" y="224"/>
                </a:cubicBezTo>
                <a:cubicBezTo>
                  <a:pt x="2658" y="232"/>
                  <a:pt x="2666" y="226"/>
                  <a:pt x="2667" y="228"/>
                </a:cubicBezTo>
                <a:cubicBezTo>
                  <a:pt x="2665" y="230"/>
                  <a:pt x="2662" y="231"/>
                  <a:pt x="2661" y="233"/>
                </a:cubicBezTo>
                <a:cubicBezTo>
                  <a:pt x="2663" y="234"/>
                  <a:pt x="2662" y="237"/>
                  <a:pt x="2664" y="237"/>
                </a:cubicBezTo>
                <a:cubicBezTo>
                  <a:pt x="2666" y="235"/>
                  <a:pt x="2667" y="231"/>
                  <a:pt x="2668" y="228"/>
                </a:cubicBezTo>
                <a:cubicBezTo>
                  <a:pt x="2669" y="234"/>
                  <a:pt x="2675" y="234"/>
                  <a:pt x="2672" y="241"/>
                </a:cubicBezTo>
                <a:cubicBezTo>
                  <a:pt x="2675" y="242"/>
                  <a:pt x="2676" y="246"/>
                  <a:pt x="2679" y="246"/>
                </a:cubicBezTo>
                <a:cubicBezTo>
                  <a:pt x="2681" y="245"/>
                  <a:pt x="2681" y="243"/>
                  <a:pt x="2684" y="243"/>
                </a:cubicBezTo>
                <a:cubicBezTo>
                  <a:pt x="2687" y="246"/>
                  <a:pt x="2693" y="249"/>
                  <a:pt x="2694" y="243"/>
                </a:cubicBezTo>
                <a:cubicBezTo>
                  <a:pt x="2699" y="241"/>
                  <a:pt x="2697" y="246"/>
                  <a:pt x="2699" y="247"/>
                </a:cubicBezTo>
                <a:cubicBezTo>
                  <a:pt x="2700" y="239"/>
                  <a:pt x="2714" y="243"/>
                  <a:pt x="2717" y="244"/>
                </a:cubicBezTo>
                <a:cubicBezTo>
                  <a:pt x="2722" y="242"/>
                  <a:pt x="2724" y="239"/>
                  <a:pt x="2729" y="237"/>
                </a:cubicBezTo>
                <a:cubicBezTo>
                  <a:pt x="2731" y="240"/>
                  <a:pt x="2733" y="241"/>
                  <a:pt x="2736" y="239"/>
                </a:cubicBezTo>
                <a:cubicBezTo>
                  <a:pt x="2737" y="236"/>
                  <a:pt x="2732" y="238"/>
                  <a:pt x="2734" y="235"/>
                </a:cubicBezTo>
                <a:cubicBezTo>
                  <a:pt x="2735" y="235"/>
                  <a:pt x="2735" y="234"/>
                  <a:pt x="2737" y="234"/>
                </a:cubicBezTo>
                <a:cubicBezTo>
                  <a:pt x="2738" y="236"/>
                  <a:pt x="2739" y="238"/>
                  <a:pt x="2743" y="237"/>
                </a:cubicBezTo>
                <a:cubicBezTo>
                  <a:pt x="2743" y="240"/>
                  <a:pt x="2741" y="239"/>
                  <a:pt x="2743" y="241"/>
                </a:cubicBezTo>
                <a:cubicBezTo>
                  <a:pt x="2746" y="240"/>
                  <a:pt x="2746" y="243"/>
                  <a:pt x="2748" y="242"/>
                </a:cubicBezTo>
                <a:cubicBezTo>
                  <a:pt x="2749" y="239"/>
                  <a:pt x="2749" y="236"/>
                  <a:pt x="2753" y="237"/>
                </a:cubicBezTo>
                <a:cubicBezTo>
                  <a:pt x="2756" y="250"/>
                  <a:pt x="2767" y="236"/>
                  <a:pt x="2772" y="235"/>
                </a:cubicBezTo>
                <a:cubicBezTo>
                  <a:pt x="2771" y="239"/>
                  <a:pt x="2779" y="237"/>
                  <a:pt x="2779" y="236"/>
                </a:cubicBezTo>
                <a:cubicBezTo>
                  <a:pt x="2780" y="232"/>
                  <a:pt x="2777" y="231"/>
                  <a:pt x="2779" y="229"/>
                </a:cubicBezTo>
                <a:cubicBezTo>
                  <a:pt x="2783" y="231"/>
                  <a:pt x="2787" y="233"/>
                  <a:pt x="2791" y="235"/>
                </a:cubicBezTo>
                <a:cubicBezTo>
                  <a:pt x="2793" y="230"/>
                  <a:pt x="2787" y="233"/>
                  <a:pt x="2786" y="230"/>
                </a:cubicBezTo>
                <a:cubicBezTo>
                  <a:pt x="2786" y="229"/>
                  <a:pt x="2785" y="229"/>
                  <a:pt x="2785" y="228"/>
                </a:cubicBezTo>
                <a:cubicBezTo>
                  <a:pt x="2788" y="228"/>
                  <a:pt x="2788" y="225"/>
                  <a:pt x="2789" y="224"/>
                </a:cubicBezTo>
                <a:cubicBezTo>
                  <a:pt x="2792" y="231"/>
                  <a:pt x="2799" y="224"/>
                  <a:pt x="2805" y="225"/>
                </a:cubicBezTo>
                <a:cubicBezTo>
                  <a:pt x="2808" y="217"/>
                  <a:pt x="2813" y="212"/>
                  <a:pt x="2814" y="202"/>
                </a:cubicBezTo>
                <a:cubicBezTo>
                  <a:pt x="2810" y="205"/>
                  <a:pt x="2808" y="206"/>
                  <a:pt x="2805" y="202"/>
                </a:cubicBezTo>
                <a:cubicBezTo>
                  <a:pt x="2806" y="207"/>
                  <a:pt x="2802" y="207"/>
                  <a:pt x="2803" y="211"/>
                </a:cubicBezTo>
                <a:cubicBezTo>
                  <a:pt x="2804" y="211"/>
                  <a:pt x="2805" y="209"/>
                  <a:pt x="2806" y="211"/>
                </a:cubicBezTo>
                <a:cubicBezTo>
                  <a:pt x="2804" y="213"/>
                  <a:pt x="2804" y="216"/>
                  <a:pt x="2799" y="215"/>
                </a:cubicBezTo>
                <a:cubicBezTo>
                  <a:pt x="2798" y="213"/>
                  <a:pt x="2800" y="207"/>
                  <a:pt x="2796" y="207"/>
                </a:cubicBezTo>
                <a:cubicBezTo>
                  <a:pt x="2796" y="209"/>
                  <a:pt x="2798" y="213"/>
                  <a:pt x="2795" y="213"/>
                </a:cubicBezTo>
                <a:cubicBezTo>
                  <a:pt x="2792" y="211"/>
                  <a:pt x="2781" y="205"/>
                  <a:pt x="2788" y="201"/>
                </a:cubicBezTo>
                <a:cubicBezTo>
                  <a:pt x="2786" y="202"/>
                  <a:pt x="2781" y="200"/>
                  <a:pt x="2780" y="202"/>
                </a:cubicBezTo>
                <a:cubicBezTo>
                  <a:pt x="2781" y="203"/>
                  <a:pt x="2783" y="202"/>
                  <a:pt x="2783" y="204"/>
                </a:cubicBezTo>
                <a:cubicBezTo>
                  <a:pt x="2782" y="204"/>
                  <a:pt x="2783" y="207"/>
                  <a:pt x="2781" y="207"/>
                </a:cubicBezTo>
                <a:cubicBezTo>
                  <a:pt x="2776" y="205"/>
                  <a:pt x="2768" y="207"/>
                  <a:pt x="2768" y="199"/>
                </a:cubicBezTo>
                <a:cubicBezTo>
                  <a:pt x="2770" y="198"/>
                  <a:pt x="2775" y="194"/>
                  <a:pt x="2772" y="192"/>
                </a:cubicBezTo>
                <a:cubicBezTo>
                  <a:pt x="2773" y="195"/>
                  <a:pt x="2770" y="194"/>
                  <a:pt x="2768" y="194"/>
                </a:cubicBezTo>
                <a:cubicBezTo>
                  <a:pt x="2768" y="197"/>
                  <a:pt x="2767" y="200"/>
                  <a:pt x="2765" y="202"/>
                </a:cubicBezTo>
                <a:cubicBezTo>
                  <a:pt x="2765" y="199"/>
                  <a:pt x="2761" y="200"/>
                  <a:pt x="2760" y="199"/>
                </a:cubicBezTo>
                <a:cubicBezTo>
                  <a:pt x="2760" y="195"/>
                  <a:pt x="2759" y="190"/>
                  <a:pt x="2757" y="186"/>
                </a:cubicBezTo>
                <a:cubicBezTo>
                  <a:pt x="2757" y="186"/>
                  <a:pt x="2756" y="187"/>
                  <a:pt x="2755" y="187"/>
                </a:cubicBezTo>
                <a:cubicBezTo>
                  <a:pt x="2752" y="188"/>
                  <a:pt x="2749" y="185"/>
                  <a:pt x="2748" y="182"/>
                </a:cubicBezTo>
                <a:close/>
                <a:moveTo>
                  <a:pt x="149" y="181"/>
                </a:moveTo>
                <a:lnTo>
                  <a:pt x="148" y="190"/>
                </a:lnTo>
                <a:lnTo>
                  <a:pt x="149" y="190"/>
                </a:lnTo>
                <a:cubicBezTo>
                  <a:pt x="153" y="191"/>
                  <a:pt x="153" y="182"/>
                  <a:pt x="149" y="181"/>
                </a:cubicBezTo>
                <a:close/>
                <a:moveTo>
                  <a:pt x="2858" y="180"/>
                </a:moveTo>
                <a:lnTo>
                  <a:pt x="2858" y="183"/>
                </a:lnTo>
                <a:lnTo>
                  <a:pt x="2860" y="183"/>
                </a:lnTo>
                <a:lnTo>
                  <a:pt x="2860" y="180"/>
                </a:lnTo>
                <a:lnTo>
                  <a:pt x="2858" y="180"/>
                </a:lnTo>
                <a:close/>
                <a:moveTo>
                  <a:pt x="2806" y="180"/>
                </a:moveTo>
                <a:cubicBezTo>
                  <a:pt x="2803" y="179"/>
                  <a:pt x="2800" y="180"/>
                  <a:pt x="2797" y="182"/>
                </a:cubicBezTo>
                <a:cubicBezTo>
                  <a:pt x="2797" y="184"/>
                  <a:pt x="2797" y="187"/>
                  <a:pt x="2798" y="189"/>
                </a:cubicBezTo>
                <a:lnTo>
                  <a:pt x="2801" y="189"/>
                </a:lnTo>
                <a:cubicBezTo>
                  <a:pt x="2803" y="185"/>
                  <a:pt x="2800" y="185"/>
                  <a:pt x="2804" y="183"/>
                </a:cubicBezTo>
                <a:cubicBezTo>
                  <a:pt x="2805" y="184"/>
                  <a:pt x="2805" y="186"/>
                  <a:pt x="2809" y="185"/>
                </a:cubicBezTo>
                <a:cubicBezTo>
                  <a:pt x="2808" y="183"/>
                  <a:pt x="2810" y="183"/>
                  <a:pt x="2810" y="180"/>
                </a:cubicBezTo>
                <a:lnTo>
                  <a:pt x="2809" y="180"/>
                </a:lnTo>
                <a:cubicBezTo>
                  <a:pt x="2808" y="180"/>
                  <a:pt x="2807" y="180"/>
                  <a:pt x="2806" y="180"/>
                </a:cubicBezTo>
                <a:close/>
                <a:moveTo>
                  <a:pt x="3227" y="178"/>
                </a:moveTo>
                <a:cubicBezTo>
                  <a:pt x="3225" y="178"/>
                  <a:pt x="3224" y="179"/>
                  <a:pt x="3224" y="181"/>
                </a:cubicBezTo>
                <a:cubicBezTo>
                  <a:pt x="3225" y="183"/>
                  <a:pt x="3230" y="181"/>
                  <a:pt x="3232" y="182"/>
                </a:cubicBezTo>
                <a:lnTo>
                  <a:pt x="3232" y="182"/>
                </a:lnTo>
                <a:cubicBezTo>
                  <a:pt x="3233" y="180"/>
                  <a:pt x="3230" y="178"/>
                  <a:pt x="3227" y="178"/>
                </a:cubicBezTo>
                <a:close/>
                <a:moveTo>
                  <a:pt x="3263" y="176"/>
                </a:moveTo>
                <a:lnTo>
                  <a:pt x="3264" y="177"/>
                </a:lnTo>
                <a:lnTo>
                  <a:pt x="3263" y="177"/>
                </a:lnTo>
                <a:cubicBezTo>
                  <a:pt x="3262" y="180"/>
                  <a:pt x="3267" y="180"/>
                  <a:pt x="3269" y="181"/>
                </a:cubicBezTo>
                <a:cubicBezTo>
                  <a:pt x="3269" y="177"/>
                  <a:pt x="3265" y="179"/>
                  <a:pt x="3264" y="177"/>
                </a:cubicBezTo>
                <a:lnTo>
                  <a:pt x="3264" y="177"/>
                </a:lnTo>
                <a:lnTo>
                  <a:pt x="3264" y="176"/>
                </a:lnTo>
                <a:lnTo>
                  <a:pt x="3263" y="176"/>
                </a:lnTo>
                <a:close/>
                <a:moveTo>
                  <a:pt x="2881" y="172"/>
                </a:moveTo>
                <a:cubicBezTo>
                  <a:pt x="2880" y="172"/>
                  <a:pt x="2880" y="173"/>
                  <a:pt x="2879" y="173"/>
                </a:cubicBezTo>
                <a:lnTo>
                  <a:pt x="2879" y="176"/>
                </a:lnTo>
                <a:lnTo>
                  <a:pt x="2879" y="176"/>
                </a:lnTo>
                <a:cubicBezTo>
                  <a:pt x="2881" y="176"/>
                  <a:pt x="2883" y="176"/>
                  <a:pt x="2884" y="174"/>
                </a:cubicBezTo>
                <a:cubicBezTo>
                  <a:pt x="2882" y="173"/>
                  <a:pt x="2882" y="172"/>
                  <a:pt x="2881" y="172"/>
                </a:cubicBezTo>
                <a:close/>
                <a:moveTo>
                  <a:pt x="3260" y="172"/>
                </a:moveTo>
                <a:cubicBezTo>
                  <a:pt x="3260" y="173"/>
                  <a:pt x="3258" y="173"/>
                  <a:pt x="3257" y="173"/>
                </a:cubicBezTo>
                <a:lnTo>
                  <a:pt x="3257" y="176"/>
                </a:lnTo>
                <a:cubicBezTo>
                  <a:pt x="3259" y="177"/>
                  <a:pt x="3263" y="173"/>
                  <a:pt x="3260" y="172"/>
                </a:cubicBezTo>
                <a:close/>
                <a:moveTo>
                  <a:pt x="113" y="167"/>
                </a:moveTo>
                <a:cubicBezTo>
                  <a:pt x="111" y="169"/>
                  <a:pt x="111" y="171"/>
                  <a:pt x="114" y="171"/>
                </a:cubicBezTo>
                <a:lnTo>
                  <a:pt x="114" y="171"/>
                </a:lnTo>
                <a:cubicBezTo>
                  <a:pt x="115" y="170"/>
                  <a:pt x="114" y="168"/>
                  <a:pt x="113" y="167"/>
                </a:cubicBezTo>
                <a:close/>
                <a:moveTo>
                  <a:pt x="2872" y="164"/>
                </a:moveTo>
                <a:cubicBezTo>
                  <a:pt x="2872" y="165"/>
                  <a:pt x="2872" y="165"/>
                  <a:pt x="2873" y="166"/>
                </a:cubicBezTo>
                <a:lnTo>
                  <a:pt x="2874" y="167"/>
                </a:lnTo>
                <a:lnTo>
                  <a:pt x="2874" y="167"/>
                </a:lnTo>
                <a:lnTo>
                  <a:pt x="2874" y="167"/>
                </a:lnTo>
                <a:lnTo>
                  <a:pt x="2874" y="167"/>
                </a:lnTo>
                <a:lnTo>
                  <a:pt x="2875" y="166"/>
                </a:lnTo>
                <a:cubicBezTo>
                  <a:pt x="2875" y="165"/>
                  <a:pt x="2875" y="163"/>
                  <a:pt x="2872" y="164"/>
                </a:cubicBezTo>
                <a:close/>
                <a:moveTo>
                  <a:pt x="94" y="164"/>
                </a:moveTo>
                <a:cubicBezTo>
                  <a:pt x="93" y="166"/>
                  <a:pt x="93" y="169"/>
                  <a:pt x="95" y="169"/>
                </a:cubicBezTo>
                <a:lnTo>
                  <a:pt x="95" y="169"/>
                </a:lnTo>
                <a:cubicBezTo>
                  <a:pt x="95" y="167"/>
                  <a:pt x="97" y="163"/>
                  <a:pt x="94" y="164"/>
                </a:cubicBezTo>
                <a:close/>
                <a:moveTo>
                  <a:pt x="3392" y="162"/>
                </a:moveTo>
                <a:cubicBezTo>
                  <a:pt x="3396" y="168"/>
                  <a:pt x="3387" y="192"/>
                  <a:pt x="3399" y="182"/>
                </a:cubicBezTo>
                <a:cubicBezTo>
                  <a:pt x="3397" y="181"/>
                  <a:pt x="3392" y="183"/>
                  <a:pt x="3392" y="181"/>
                </a:cubicBezTo>
                <a:cubicBezTo>
                  <a:pt x="3394" y="176"/>
                  <a:pt x="3399" y="174"/>
                  <a:pt x="3400" y="168"/>
                </a:cubicBezTo>
                <a:cubicBezTo>
                  <a:pt x="3397" y="166"/>
                  <a:pt x="3396" y="163"/>
                  <a:pt x="3392" y="162"/>
                </a:cubicBezTo>
                <a:close/>
                <a:moveTo>
                  <a:pt x="2864" y="162"/>
                </a:moveTo>
                <a:cubicBezTo>
                  <a:pt x="2864" y="162"/>
                  <a:pt x="2864" y="162"/>
                  <a:pt x="2863" y="162"/>
                </a:cubicBezTo>
                <a:cubicBezTo>
                  <a:pt x="2864" y="166"/>
                  <a:pt x="2864" y="167"/>
                  <a:pt x="2861" y="169"/>
                </a:cubicBezTo>
                <a:cubicBezTo>
                  <a:pt x="2860" y="168"/>
                  <a:pt x="2860" y="166"/>
                  <a:pt x="2860" y="164"/>
                </a:cubicBezTo>
                <a:cubicBezTo>
                  <a:pt x="2855" y="163"/>
                  <a:pt x="2855" y="168"/>
                  <a:pt x="2853" y="171"/>
                </a:cubicBezTo>
                <a:cubicBezTo>
                  <a:pt x="2852" y="168"/>
                  <a:pt x="2849" y="166"/>
                  <a:pt x="2846" y="166"/>
                </a:cubicBezTo>
                <a:lnTo>
                  <a:pt x="2845" y="166"/>
                </a:lnTo>
                <a:cubicBezTo>
                  <a:pt x="2837" y="172"/>
                  <a:pt x="2825" y="171"/>
                  <a:pt x="2816" y="177"/>
                </a:cubicBezTo>
                <a:lnTo>
                  <a:pt x="2816" y="183"/>
                </a:lnTo>
                <a:cubicBezTo>
                  <a:pt x="2817" y="183"/>
                  <a:pt x="2818" y="185"/>
                  <a:pt x="2821" y="185"/>
                </a:cubicBezTo>
                <a:cubicBezTo>
                  <a:pt x="2821" y="185"/>
                  <a:pt x="2821" y="185"/>
                  <a:pt x="2821" y="185"/>
                </a:cubicBezTo>
                <a:cubicBezTo>
                  <a:pt x="2822" y="183"/>
                  <a:pt x="2822" y="181"/>
                  <a:pt x="2821" y="180"/>
                </a:cubicBezTo>
                <a:cubicBezTo>
                  <a:pt x="2825" y="177"/>
                  <a:pt x="2832" y="178"/>
                  <a:pt x="2836" y="183"/>
                </a:cubicBezTo>
                <a:cubicBezTo>
                  <a:pt x="2839" y="183"/>
                  <a:pt x="2839" y="181"/>
                  <a:pt x="2842" y="182"/>
                </a:cubicBezTo>
                <a:cubicBezTo>
                  <a:pt x="2842" y="177"/>
                  <a:pt x="2835" y="180"/>
                  <a:pt x="2837" y="174"/>
                </a:cubicBezTo>
                <a:cubicBezTo>
                  <a:pt x="2842" y="178"/>
                  <a:pt x="2847" y="181"/>
                  <a:pt x="2853" y="182"/>
                </a:cubicBezTo>
                <a:cubicBezTo>
                  <a:pt x="2855" y="179"/>
                  <a:pt x="2854" y="174"/>
                  <a:pt x="2857" y="173"/>
                </a:cubicBezTo>
                <a:cubicBezTo>
                  <a:pt x="2863" y="174"/>
                  <a:pt x="2869" y="175"/>
                  <a:pt x="2874" y="175"/>
                </a:cubicBezTo>
                <a:cubicBezTo>
                  <a:pt x="2874" y="172"/>
                  <a:pt x="2874" y="170"/>
                  <a:pt x="2875" y="168"/>
                </a:cubicBezTo>
                <a:cubicBezTo>
                  <a:pt x="2872" y="169"/>
                  <a:pt x="2869" y="169"/>
                  <a:pt x="2866" y="168"/>
                </a:cubicBezTo>
                <a:cubicBezTo>
                  <a:pt x="2864" y="168"/>
                  <a:pt x="2866" y="162"/>
                  <a:pt x="2864" y="162"/>
                </a:cubicBezTo>
                <a:close/>
                <a:moveTo>
                  <a:pt x="3198" y="161"/>
                </a:moveTo>
                <a:cubicBezTo>
                  <a:pt x="3198" y="162"/>
                  <a:pt x="3199" y="163"/>
                  <a:pt x="3199" y="164"/>
                </a:cubicBezTo>
                <a:lnTo>
                  <a:pt x="3201" y="164"/>
                </a:lnTo>
                <a:lnTo>
                  <a:pt x="3201" y="164"/>
                </a:lnTo>
                <a:cubicBezTo>
                  <a:pt x="3201" y="163"/>
                  <a:pt x="3201" y="162"/>
                  <a:pt x="3202" y="161"/>
                </a:cubicBezTo>
                <a:lnTo>
                  <a:pt x="3198" y="161"/>
                </a:lnTo>
                <a:close/>
                <a:moveTo>
                  <a:pt x="2885" y="160"/>
                </a:moveTo>
                <a:lnTo>
                  <a:pt x="2885" y="160"/>
                </a:lnTo>
                <a:cubicBezTo>
                  <a:pt x="2882" y="159"/>
                  <a:pt x="2882" y="162"/>
                  <a:pt x="2882" y="165"/>
                </a:cubicBezTo>
                <a:cubicBezTo>
                  <a:pt x="2885" y="166"/>
                  <a:pt x="2890" y="164"/>
                  <a:pt x="2887" y="163"/>
                </a:cubicBezTo>
                <a:cubicBezTo>
                  <a:pt x="2887" y="164"/>
                  <a:pt x="2887" y="164"/>
                  <a:pt x="2886" y="164"/>
                </a:cubicBezTo>
                <a:cubicBezTo>
                  <a:pt x="2886" y="162"/>
                  <a:pt x="2885" y="162"/>
                  <a:pt x="2885" y="160"/>
                </a:cubicBezTo>
                <a:close/>
                <a:moveTo>
                  <a:pt x="127" y="158"/>
                </a:moveTo>
                <a:cubicBezTo>
                  <a:pt x="126" y="161"/>
                  <a:pt x="128" y="161"/>
                  <a:pt x="127" y="164"/>
                </a:cubicBezTo>
                <a:lnTo>
                  <a:pt x="127" y="164"/>
                </a:lnTo>
                <a:cubicBezTo>
                  <a:pt x="131" y="165"/>
                  <a:pt x="127" y="160"/>
                  <a:pt x="127" y="158"/>
                </a:cubicBezTo>
                <a:close/>
                <a:moveTo>
                  <a:pt x="228" y="157"/>
                </a:moveTo>
                <a:cubicBezTo>
                  <a:pt x="226" y="158"/>
                  <a:pt x="226" y="162"/>
                  <a:pt x="228" y="163"/>
                </a:cubicBezTo>
                <a:lnTo>
                  <a:pt x="228" y="163"/>
                </a:lnTo>
                <a:cubicBezTo>
                  <a:pt x="230" y="162"/>
                  <a:pt x="230" y="158"/>
                  <a:pt x="228" y="157"/>
                </a:cubicBezTo>
                <a:close/>
                <a:moveTo>
                  <a:pt x="3389" y="157"/>
                </a:moveTo>
                <a:cubicBezTo>
                  <a:pt x="3389" y="157"/>
                  <a:pt x="3389" y="157"/>
                  <a:pt x="3388" y="158"/>
                </a:cubicBezTo>
                <a:cubicBezTo>
                  <a:pt x="3389" y="159"/>
                  <a:pt x="3389" y="160"/>
                  <a:pt x="3389" y="162"/>
                </a:cubicBezTo>
                <a:cubicBezTo>
                  <a:pt x="3391" y="161"/>
                  <a:pt x="3393" y="162"/>
                  <a:pt x="3393" y="161"/>
                </a:cubicBezTo>
                <a:cubicBezTo>
                  <a:pt x="3392" y="161"/>
                  <a:pt x="3391" y="157"/>
                  <a:pt x="3389" y="157"/>
                </a:cubicBezTo>
                <a:close/>
                <a:moveTo>
                  <a:pt x="2904" y="156"/>
                </a:moveTo>
                <a:cubicBezTo>
                  <a:pt x="2902" y="156"/>
                  <a:pt x="2900" y="157"/>
                  <a:pt x="2900" y="160"/>
                </a:cubicBezTo>
                <a:cubicBezTo>
                  <a:pt x="2903" y="160"/>
                  <a:pt x="2905" y="164"/>
                  <a:pt x="2909" y="161"/>
                </a:cubicBezTo>
                <a:lnTo>
                  <a:pt x="2908" y="161"/>
                </a:lnTo>
                <a:cubicBezTo>
                  <a:pt x="2909" y="157"/>
                  <a:pt x="2907" y="156"/>
                  <a:pt x="2904" y="156"/>
                </a:cubicBezTo>
                <a:close/>
                <a:moveTo>
                  <a:pt x="2710" y="155"/>
                </a:moveTo>
                <a:lnTo>
                  <a:pt x="2710" y="157"/>
                </a:lnTo>
                <a:lnTo>
                  <a:pt x="2713" y="157"/>
                </a:lnTo>
                <a:lnTo>
                  <a:pt x="2713" y="155"/>
                </a:lnTo>
                <a:lnTo>
                  <a:pt x="2710" y="155"/>
                </a:lnTo>
                <a:close/>
                <a:moveTo>
                  <a:pt x="2952" y="154"/>
                </a:moveTo>
                <a:cubicBezTo>
                  <a:pt x="2950" y="153"/>
                  <a:pt x="2949" y="154"/>
                  <a:pt x="2948" y="156"/>
                </a:cubicBezTo>
                <a:cubicBezTo>
                  <a:pt x="2950" y="155"/>
                  <a:pt x="2950" y="157"/>
                  <a:pt x="2951" y="158"/>
                </a:cubicBezTo>
                <a:cubicBezTo>
                  <a:pt x="2951" y="156"/>
                  <a:pt x="2954" y="157"/>
                  <a:pt x="2954" y="155"/>
                </a:cubicBezTo>
                <a:lnTo>
                  <a:pt x="2954" y="155"/>
                </a:lnTo>
                <a:cubicBezTo>
                  <a:pt x="2954" y="155"/>
                  <a:pt x="2953" y="154"/>
                  <a:pt x="2953" y="154"/>
                </a:cubicBezTo>
                <a:cubicBezTo>
                  <a:pt x="2953" y="154"/>
                  <a:pt x="2952" y="154"/>
                  <a:pt x="2952" y="154"/>
                </a:cubicBezTo>
                <a:close/>
                <a:moveTo>
                  <a:pt x="2652" y="152"/>
                </a:moveTo>
                <a:cubicBezTo>
                  <a:pt x="2652" y="152"/>
                  <a:pt x="2652" y="153"/>
                  <a:pt x="2652" y="153"/>
                </a:cubicBezTo>
                <a:cubicBezTo>
                  <a:pt x="2652" y="155"/>
                  <a:pt x="2654" y="157"/>
                  <a:pt x="2656" y="157"/>
                </a:cubicBezTo>
                <a:cubicBezTo>
                  <a:pt x="2656" y="155"/>
                  <a:pt x="2657" y="155"/>
                  <a:pt x="2657" y="152"/>
                </a:cubicBezTo>
                <a:lnTo>
                  <a:pt x="2657" y="153"/>
                </a:lnTo>
                <a:cubicBezTo>
                  <a:pt x="2655" y="153"/>
                  <a:pt x="2653" y="153"/>
                  <a:pt x="2652" y="152"/>
                </a:cubicBezTo>
                <a:close/>
                <a:moveTo>
                  <a:pt x="236" y="152"/>
                </a:moveTo>
                <a:cubicBezTo>
                  <a:pt x="235" y="154"/>
                  <a:pt x="236" y="156"/>
                  <a:pt x="237" y="157"/>
                </a:cubicBezTo>
                <a:lnTo>
                  <a:pt x="237" y="158"/>
                </a:lnTo>
                <a:cubicBezTo>
                  <a:pt x="239" y="156"/>
                  <a:pt x="239" y="152"/>
                  <a:pt x="236" y="152"/>
                </a:cubicBezTo>
                <a:close/>
                <a:moveTo>
                  <a:pt x="2632" y="151"/>
                </a:moveTo>
                <a:lnTo>
                  <a:pt x="2631" y="151"/>
                </a:lnTo>
                <a:cubicBezTo>
                  <a:pt x="2630" y="154"/>
                  <a:pt x="2635" y="155"/>
                  <a:pt x="2635" y="152"/>
                </a:cubicBezTo>
                <a:cubicBezTo>
                  <a:pt x="2634" y="152"/>
                  <a:pt x="2634" y="152"/>
                  <a:pt x="2634" y="151"/>
                </a:cubicBezTo>
                <a:lnTo>
                  <a:pt x="2632" y="151"/>
                </a:lnTo>
                <a:close/>
                <a:moveTo>
                  <a:pt x="2979" y="151"/>
                </a:moveTo>
                <a:cubicBezTo>
                  <a:pt x="2975" y="151"/>
                  <a:pt x="2970" y="154"/>
                  <a:pt x="2966" y="151"/>
                </a:cubicBezTo>
                <a:cubicBezTo>
                  <a:pt x="2967" y="153"/>
                  <a:pt x="2963" y="155"/>
                  <a:pt x="2966" y="156"/>
                </a:cubicBezTo>
                <a:cubicBezTo>
                  <a:pt x="2970" y="152"/>
                  <a:pt x="2972" y="160"/>
                  <a:pt x="2976" y="160"/>
                </a:cubicBezTo>
                <a:cubicBezTo>
                  <a:pt x="2976" y="156"/>
                  <a:pt x="2980" y="159"/>
                  <a:pt x="2980" y="160"/>
                </a:cubicBezTo>
                <a:cubicBezTo>
                  <a:pt x="2982" y="158"/>
                  <a:pt x="2983" y="155"/>
                  <a:pt x="2983" y="152"/>
                </a:cubicBezTo>
                <a:lnTo>
                  <a:pt x="2983" y="152"/>
                </a:lnTo>
                <a:cubicBezTo>
                  <a:pt x="2982" y="151"/>
                  <a:pt x="2980" y="150"/>
                  <a:pt x="2979" y="151"/>
                </a:cubicBezTo>
                <a:close/>
                <a:moveTo>
                  <a:pt x="2639" y="150"/>
                </a:moveTo>
                <a:cubicBezTo>
                  <a:pt x="2638" y="150"/>
                  <a:pt x="2637" y="150"/>
                  <a:pt x="2637" y="151"/>
                </a:cubicBezTo>
                <a:cubicBezTo>
                  <a:pt x="2641" y="152"/>
                  <a:pt x="2640" y="150"/>
                  <a:pt x="2639" y="150"/>
                </a:cubicBezTo>
                <a:close/>
                <a:moveTo>
                  <a:pt x="2604" y="150"/>
                </a:moveTo>
                <a:cubicBezTo>
                  <a:pt x="2602" y="150"/>
                  <a:pt x="2600" y="150"/>
                  <a:pt x="2599" y="151"/>
                </a:cubicBezTo>
                <a:lnTo>
                  <a:pt x="2599" y="151"/>
                </a:lnTo>
                <a:cubicBezTo>
                  <a:pt x="2603" y="152"/>
                  <a:pt x="2603" y="156"/>
                  <a:pt x="2608" y="156"/>
                </a:cubicBezTo>
                <a:cubicBezTo>
                  <a:pt x="2609" y="155"/>
                  <a:pt x="2609" y="153"/>
                  <a:pt x="2609" y="151"/>
                </a:cubicBezTo>
                <a:cubicBezTo>
                  <a:pt x="2608" y="150"/>
                  <a:pt x="2606" y="150"/>
                  <a:pt x="2604" y="150"/>
                </a:cubicBezTo>
                <a:close/>
                <a:moveTo>
                  <a:pt x="2837" y="150"/>
                </a:moveTo>
                <a:cubicBezTo>
                  <a:pt x="2835" y="153"/>
                  <a:pt x="2839" y="154"/>
                  <a:pt x="2840" y="153"/>
                </a:cubicBezTo>
                <a:lnTo>
                  <a:pt x="2840" y="152"/>
                </a:lnTo>
                <a:lnTo>
                  <a:pt x="2840" y="152"/>
                </a:lnTo>
                <a:lnTo>
                  <a:pt x="2841" y="152"/>
                </a:lnTo>
                <a:lnTo>
                  <a:pt x="2840" y="152"/>
                </a:lnTo>
                <a:lnTo>
                  <a:pt x="2839" y="152"/>
                </a:lnTo>
                <a:cubicBezTo>
                  <a:pt x="2838" y="152"/>
                  <a:pt x="2838" y="150"/>
                  <a:pt x="2837" y="150"/>
                </a:cubicBezTo>
                <a:close/>
                <a:moveTo>
                  <a:pt x="1708" y="149"/>
                </a:moveTo>
                <a:cubicBezTo>
                  <a:pt x="1708" y="149"/>
                  <a:pt x="1707" y="149"/>
                  <a:pt x="1707" y="149"/>
                </a:cubicBezTo>
                <a:lnTo>
                  <a:pt x="1706" y="149"/>
                </a:lnTo>
                <a:cubicBezTo>
                  <a:pt x="1706" y="151"/>
                  <a:pt x="1707" y="153"/>
                  <a:pt x="1709" y="153"/>
                </a:cubicBezTo>
                <a:cubicBezTo>
                  <a:pt x="1709" y="151"/>
                  <a:pt x="1710" y="148"/>
                  <a:pt x="1708" y="149"/>
                </a:cubicBezTo>
                <a:close/>
                <a:moveTo>
                  <a:pt x="170" y="148"/>
                </a:moveTo>
                <a:lnTo>
                  <a:pt x="170" y="151"/>
                </a:lnTo>
                <a:lnTo>
                  <a:pt x="173" y="152"/>
                </a:lnTo>
                <a:lnTo>
                  <a:pt x="173" y="148"/>
                </a:lnTo>
                <a:lnTo>
                  <a:pt x="170" y="148"/>
                </a:lnTo>
                <a:close/>
                <a:moveTo>
                  <a:pt x="152" y="148"/>
                </a:moveTo>
                <a:cubicBezTo>
                  <a:pt x="151" y="148"/>
                  <a:pt x="151" y="149"/>
                  <a:pt x="150" y="150"/>
                </a:cubicBezTo>
                <a:cubicBezTo>
                  <a:pt x="152" y="150"/>
                  <a:pt x="153" y="150"/>
                  <a:pt x="154" y="150"/>
                </a:cubicBezTo>
                <a:lnTo>
                  <a:pt x="154" y="149"/>
                </a:lnTo>
                <a:lnTo>
                  <a:pt x="155" y="149"/>
                </a:lnTo>
                <a:lnTo>
                  <a:pt x="155" y="149"/>
                </a:lnTo>
                <a:lnTo>
                  <a:pt x="154" y="149"/>
                </a:lnTo>
                <a:lnTo>
                  <a:pt x="153" y="148"/>
                </a:lnTo>
                <a:cubicBezTo>
                  <a:pt x="153" y="148"/>
                  <a:pt x="153" y="148"/>
                  <a:pt x="152" y="148"/>
                </a:cubicBezTo>
                <a:close/>
                <a:moveTo>
                  <a:pt x="2627" y="148"/>
                </a:moveTo>
                <a:cubicBezTo>
                  <a:pt x="2623" y="150"/>
                  <a:pt x="2617" y="148"/>
                  <a:pt x="2616" y="152"/>
                </a:cubicBezTo>
                <a:lnTo>
                  <a:pt x="2615" y="152"/>
                </a:lnTo>
                <a:cubicBezTo>
                  <a:pt x="2619" y="155"/>
                  <a:pt x="2623" y="157"/>
                  <a:pt x="2628" y="159"/>
                </a:cubicBezTo>
                <a:cubicBezTo>
                  <a:pt x="2629" y="155"/>
                  <a:pt x="2626" y="152"/>
                  <a:pt x="2627" y="148"/>
                </a:cubicBezTo>
                <a:close/>
                <a:moveTo>
                  <a:pt x="2588" y="148"/>
                </a:moveTo>
                <a:cubicBezTo>
                  <a:pt x="2586" y="148"/>
                  <a:pt x="2585" y="148"/>
                  <a:pt x="2585" y="150"/>
                </a:cubicBezTo>
                <a:lnTo>
                  <a:pt x="2585" y="150"/>
                </a:lnTo>
                <a:cubicBezTo>
                  <a:pt x="2587" y="149"/>
                  <a:pt x="2591" y="151"/>
                  <a:pt x="2591" y="149"/>
                </a:cubicBezTo>
                <a:cubicBezTo>
                  <a:pt x="2591" y="148"/>
                  <a:pt x="2589" y="148"/>
                  <a:pt x="2588" y="148"/>
                </a:cubicBezTo>
                <a:close/>
                <a:moveTo>
                  <a:pt x="2092" y="147"/>
                </a:moveTo>
                <a:lnTo>
                  <a:pt x="2092" y="147"/>
                </a:lnTo>
                <a:lnTo>
                  <a:pt x="2092" y="147"/>
                </a:lnTo>
                <a:lnTo>
                  <a:pt x="2091" y="148"/>
                </a:lnTo>
                <a:lnTo>
                  <a:pt x="2092" y="147"/>
                </a:lnTo>
                <a:close/>
                <a:moveTo>
                  <a:pt x="1703" y="147"/>
                </a:moveTo>
                <a:cubicBezTo>
                  <a:pt x="1699" y="146"/>
                  <a:pt x="1700" y="151"/>
                  <a:pt x="1705" y="148"/>
                </a:cubicBezTo>
                <a:cubicBezTo>
                  <a:pt x="1704" y="147"/>
                  <a:pt x="1704" y="147"/>
                  <a:pt x="1703" y="147"/>
                </a:cubicBezTo>
                <a:close/>
                <a:moveTo>
                  <a:pt x="3312" y="147"/>
                </a:moveTo>
                <a:lnTo>
                  <a:pt x="3312" y="149"/>
                </a:lnTo>
                <a:lnTo>
                  <a:pt x="3314" y="149"/>
                </a:lnTo>
                <a:lnTo>
                  <a:pt x="3314" y="147"/>
                </a:lnTo>
                <a:lnTo>
                  <a:pt x="3312" y="147"/>
                </a:lnTo>
                <a:close/>
                <a:moveTo>
                  <a:pt x="2689" y="147"/>
                </a:moveTo>
                <a:cubicBezTo>
                  <a:pt x="2684" y="149"/>
                  <a:pt x="2685" y="151"/>
                  <a:pt x="2680" y="148"/>
                </a:cubicBezTo>
                <a:lnTo>
                  <a:pt x="2680" y="148"/>
                </a:lnTo>
                <a:cubicBezTo>
                  <a:pt x="2681" y="150"/>
                  <a:pt x="2681" y="153"/>
                  <a:pt x="2680" y="155"/>
                </a:cubicBezTo>
                <a:cubicBezTo>
                  <a:pt x="2683" y="156"/>
                  <a:pt x="2684" y="154"/>
                  <a:pt x="2686" y="154"/>
                </a:cubicBezTo>
                <a:cubicBezTo>
                  <a:pt x="2684" y="148"/>
                  <a:pt x="2691" y="152"/>
                  <a:pt x="2689" y="147"/>
                </a:cubicBezTo>
                <a:close/>
                <a:moveTo>
                  <a:pt x="139" y="146"/>
                </a:moveTo>
                <a:cubicBezTo>
                  <a:pt x="139" y="150"/>
                  <a:pt x="135" y="144"/>
                  <a:pt x="135" y="150"/>
                </a:cubicBezTo>
                <a:cubicBezTo>
                  <a:pt x="137" y="150"/>
                  <a:pt x="138" y="148"/>
                  <a:pt x="141" y="150"/>
                </a:cubicBezTo>
                <a:lnTo>
                  <a:pt x="142" y="146"/>
                </a:lnTo>
                <a:lnTo>
                  <a:pt x="139" y="146"/>
                </a:lnTo>
                <a:close/>
                <a:moveTo>
                  <a:pt x="1308" y="145"/>
                </a:moveTo>
                <a:cubicBezTo>
                  <a:pt x="1307" y="145"/>
                  <a:pt x="1307" y="145"/>
                  <a:pt x="1307" y="146"/>
                </a:cubicBezTo>
                <a:lnTo>
                  <a:pt x="1306" y="146"/>
                </a:lnTo>
                <a:cubicBezTo>
                  <a:pt x="1307" y="147"/>
                  <a:pt x="1308" y="148"/>
                  <a:pt x="1310" y="148"/>
                </a:cubicBezTo>
                <a:lnTo>
                  <a:pt x="1310" y="145"/>
                </a:lnTo>
                <a:cubicBezTo>
                  <a:pt x="1309" y="145"/>
                  <a:pt x="1308" y="145"/>
                  <a:pt x="1308" y="145"/>
                </a:cubicBezTo>
                <a:close/>
                <a:moveTo>
                  <a:pt x="2149" y="144"/>
                </a:moveTo>
                <a:cubicBezTo>
                  <a:pt x="2148" y="145"/>
                  <a:pt x="2148" y="145"/>
                  <a:pt x="2147" y="145"/>
                </a:cubicBezTo>
                <a:lnTo>
                  <a:pt x="2147" y="145"/>
                </a:lnTo>
                <a:cubicBezTo>
                  <a:pt x="2147" y="149"/>
                  <a:pt x="2150" y="148"/>
                  <a:pt x="2153" y="147"/>
                </a:cubicBezTo>
                <a:cubicBezTo>
                  <a:pt x="2153" y="145"/>
                  <a:pt x="2151" y="144"/>
                  <a:pt x="2149" y="144"/>
                </a:cubicBezTo>
                <a:close/>
                <a:moveTo>
                  <a:pt x="1721" y="144"/>
                </a:moveTo>
                <a:lnTo>
                  <a:pt x="1720" y="144"/>
                </a:lnTo>
                <a:cubicBezTo>
                  <a:pt x="1720" y="146"/>
                  <a:pt x="1716" y="145"/>
                  <a:pt x="1718" y="149"/>
                </a:cubicBezTo>
                <a:cubicBezTo>
                  <a:pt x="1719" y="149"/>
                  <a:pt x="1721" y="149"/>
                  <a:pt x="1722" y="149"/>
                </a:cubicBezTo>
                <a:cubicBezTo>
                  <a:pt x="1722" y="147"/>
                  <a:pt x="1722" y="144"/>
                  <a:pt x="1721" y="144"/>
                </a:cubicBezTo>
                <a:close/>
                <a:moveTo>
                  <a:pt x="2725" y="144"/>
                </a:moveTo>
                <a:cubicBezTo>
                  <a:pt x="2724" y="144"/>
                  <a:pt x="2723" y="145"/>
                  <a:pt x="2723" y="147"/>
                </a:cubicBezTo>
                <a:cubicBezTo>
                  <a:pt x="2726" y="147"/>
                  <a:pt x="2728" y="147"/>
                  <a:pt x="2728" y="145"/>
                </a:cubicBezTo>
                <a:lnTo>
                  <a:pt x="2728" y="145"/>
                </a:lnTo>
                <a:cubicBezTo>
                  <a:pt x="2728" y="144"/>
                  <a:pt x="2726" y="144"/>
                  <a:pt x="2725" y="144"/>
                </a:cubicBezTo>
                <a:close/>
                <a:moveTo>
                  <a:pt x="1383" y="144"/>
                </a:moveTo>
                <a:cubicBezTo>
                  <a:pt x="1383" y="144"/>
                  <a:pt x="1382" y="144"/>
                  <a:pt x="1382" y="145"/>
                </a:cubicBezTo>
                <a:cubicBezTo>
                  <a:pt x="1383" y="145"/>
                  <a:pt x="1383" y="147"/>
                  <a:pt x="1383" y="148"/>
                </a:cubicBezTo>
                <a:cubicBezTo>
                  <a:pt x="1385" y="148"/>
                  <a:pt x="1386" y="148"/>
                  <a:pt x="1388" y="147"/>
                </a:cubicBezTo>
                <a:lnTo>
                  <a:pt x="1387" y="147"/>
                </a:lnTo>
                <a:cubicBezTo>
                  <a:pt x="1387" y="145"/>
                  <a:pt x="1385" y="144"/>
                  <a:pt x="1383" y="144"/>
                </a:cubicBezTo>
                <a:close/>
                <a:moveTo>
                  <a:pt x="118" y="143"/>
                </a:moveTo>
                <a:cubicBezTo>
                  <a:pt x="116" y="147"/>
                  <a:pt x="122" y="146"/>
                  <a:pt x="121" y="150"/>
                </a:cubicBezTo>
                <a:lnTo>
                  <a:pt x="121" y="150"/>
                </a:lnTo>
                <a:cubicBezTo>
                  <a:pt x="125" y="146"/>
                  <a:pt x="131" y="156"/>
                  <a:pt x="133" y="146"/>
                </a:cubicBezTo>
                <a:cubicBezTo>
                  <a:pt x="127" y="142"/>
                  <a:pt x="121" y="151"/>
                  <a:pt x="118" y="143"/>
                </a:cubicBezTo>
                <a:close/>
                <a:moveTo>
                  <a:pt x="3400" y="143"/>
                </a:moveTo>
                <a:cubicBezTo>
                  <a:pt x="3400" y="143"/>
                  <a:pt x="3400" y="143"/>
                  <a:pt x="3401" y="143"/>
                </a:cubicBezTo>
                <a:lnTo>
                  <a:pt x="3400" y="143"/>
                </a:lnTo>
                <a:lnTo>
                  <a:pt x="3400" y="143"/>
                </a:lnTo>
                <a:close/>
                <a:moveTo>
                  <a:pt x="1374" y="143"/>
                </a:moveTo>
                <a:lnTo>
                  <a:pt x="1374" y="145"/>
                </a:lnTo>
                <a:cubicBezTo>
                  <a:pt x="1375" y="145"/>
                  <a:pt x="1376" y="145"/>
                  <a:pt x="1376" y="145"/>
                </a:cubicBezTo>
                <a:lnTo>
                  <a:pt x="1376" y="143"/>
                </a:lnTo>
                <a:lnTo>
                  <a:pt x="1374" y="143"/>
                </a:lnTo>
                <a:close/>
                <a:moveTo>
                  <a:pt x="2639" y="142"/>
                </a:moveTo>
                <a:lnTo>
                  <a:pt x="2639" y="148"/>
                </a:lnTo>
                <a:lnTo>
                  <a:pt x="2638" y="148"/>
                </a:lnTo>
                <a:cubicBezTo>
                  <a:pt x="2644" y="146"/>
                  <a:pt x="2643" y="156"/>
                  <a:pt x="2649" y="152"/>
                </a:cubicBezTo>
                <a:cubicBezTo>
                  <a:pt x="2647" y="148"/>
                  <a:pt x="2643" y="144"/>
                  <a:pt x="2639" y="142"/>
                </a:cubicBezTo>
                <a:close/>
                <a:moveTo>
                  <a:pt x="159" y="140"/>
                </a:moveTo>
                <a:cubicBezTo>
                  <a:pt x="160" y="143"/>
                  <a:pt x="162" y="146"/>
                  <a:pt x="163" y="149"/>
                </a:cubicBezTo>
                <a:lnTo>
                  <a:pt x="163" y="149"/>
                </a:lnTo>
                <a:cubicBezTo>
                  <a:pt x="165" y="146"/>
                  <a:pt x="161" y="142"/>
                  <a:pt x="159" y="140"/>
                </a:cubicBezTo>
                <a:close/>
                <a:moveTo>
                  <a:pt x="1824" y="138"/>
                </a:moveTo>
                <a:cubicBezTo>
                  <a:pt x="1824" y="143"/>
                  <a:pt x="1826" y="144"/>
                  <a:pt x="1825" y="147"/>
                </a:cubicBezTo>
                <a:cubicBezTo>
                  <a:pt x="1828" y="148"/>
                  <a:pt x="1828" y="137"/>
                  <a:pt x="1825" y="138"/>
                </a:cubicBezTo>
                <a:lnTo>
                  <a:pt x="1824" y="138"/>
                </a:lnTo>
                <a:close/>
                <a:moveTo>
                  <a:pt x="3289" y="137"/>
                </a:moveTo>
                <a:lnTo>
                  <a:pt x="3289" y="138"/>
                </a:lnTo>
                <a:lnTo>
                  <a:pt x="3289" y="138"/>
                </a:lnTo>
                <a:lnTo>
                  <a:pt x="3289" y="138"/>
                </a:lnTo>
                <a:cubicBezTo>
                  <a:pt x="3289" y="140"/>
                  <a:pt x="3293" y="140"/>
                  <a:pt x="3292" y="139"/>
                </a:cubicBezTo>
                <a:cubicBezTo>
                  <a:pt x="3292" y="139"/>
                  <a:pt x="3292" y="138"/>
                  <a:pt x="3291" y="138"/>
                </a:cubicBezTo>
                <a:lnTo>
                  <a:pt x="3289" y="138"/>
                </a:lnTo>
                <a:lnTo>
                  <a:pt x="3289" y="137"/>
                </a:lnTo>
                <a:close/>
                <a:moveTo>
                  <a:pt x="2530" y="136"/>
                </a:moveTo>
                <a:lnTo>
                  <a:pt x="2530" y="139"/>
                </a:lnTo>
                <a:lnTo>
                  <a:pt x="2532" y="139"/>
                </a:lnTo>
                <a:cubicBezTo>
                  <a:pt x="2532" y="137"/>
                  <a:pt x="2533" y="137"/>
                  <a:pt x="2533" y="136"/>
                </a:cubicBezTo>
                <a:lnTo>
                  <a:pt x="2532" y="136"/>
                </a:lnTo>
                <a:cubicBezTo>
                  <a:pt x="2531" y="136"/>
                  <a:pt x="2530" y="136"/>
                  <a:pt x="2530" y="136"/>
                </a:cubicBezTo>
                <a:close/>
                <a:moveTo>
                  <a:pt x="1673" y="135"/>
                </a:moveTo>
                <a:cubicBezTo>
                  <a:pt x="1673" y="137"/>
                  <a:pt x="1671" y="142"/>
                  <a:pt x="1675" y="141"/>
                </a:cubicBezTo>
                <a:cubicBezTo>
                  <a:pt x="1676" y="139"/>
                  <a:pt x="1675" y="136"/>
                  <a:pt x="1673" y="135"/>
                </a:cubicBezTo>
                <a:lnTo>
                  <a:pt x="1673" y="135"/>
                </a:lnTo>
                <a:close/>
                <a:moveTo>
                  <a:pt x="1705" y="135"/>
                </a:moveTo>
                <a:cubicBezTo>
                  <a:pt x="1704" y="135"/>
                  <a:pt x="1703" y="136"/>
                  <a:pt x="1703" y="137"/>
                </a:cubicBezTo>
                <a:cubicBezTo>
                  <a:pt x="1704" y="137"/>
                  <a:pt x="1706" y="137"/>
                  <a:pt x="1706" y="135"/>
                </a:cubicBezTo>
                <a:lnTo>
                  <a:pt x="1705" y="135"/>
                </a:lnTo>
                <a:close/>
                <a:moveTo>
                  <a:pt x="2863" y="135"/>
                </a:moveTo>
                <a:cubicBezTo>
                  <a:pt x="2860" y="135"/>
                  <a:pt x="2857" y="139"/>
                  <a:pt x="2861" y="139"/>
                </a:cubicBezTo>
                <a:cubicBezTo>
                  <a:pt x="2859" y="135"/>
                  <a:pt x="2865" y="139"/>
                  <a:pt x="2865" y="136"/>
                </a:cubicBezTo>
                <a:lnTo>
                  <a:pt x="2865" y="136"/>
                </a:lnTo>
                <a:cubicBezTo>
                  <a:pt x="2864" y="135"/>
                  <a:pt x="2863" y="135"/>
                  <a:pt x="2863" y="135"/>
                </a:cubicBezTo>
                <a:close/>
                <a:moveTo>
                  <a:pt x="1940" y="134"/>
                </a:moveTo>
                <a:cubicBezTo>
                  <a:pt x="1940" y="134"/>
                  <a:pt x="1939" y="135"/>
                  <a:pt x="1939" y="136"/>
                </a:cubicBezTo>
                <a:lnTo>
                  <a:pt x="1938" y="136"/>
                </a:lnTo>
                <a:cubicBezTo>
                  <a:pt x="1940" y="136"/>
                  <a:pt x="1939" y="140"/>
                  <a:pt x="1941" y="140"/>
                </a:cubicBezTo>
                <a:cubicBezTo>
                  <a:pt x="1941" y="138"/>
                  <a:pt x="1942" y="138"/>
                  <a:pt x="1942" y="137"/>
                </a:cubicBezTo>
                <a:cubicBezTo>
                  <a:pt x="1940" y="138"/>
                  <a:pt x="1940" y="135"/>
                  <a:pt x="1940" y="134"/>
                </a:cubicBezTo>
                <a:close/>
                <a:moveTo>
                  <a:pt x="1438" y="133"/>
                </a:moveTo>
                <a:cubicBezTo>
                  <a:pt x="1435" y="135"/>
                  <a:pt x="1439" y="137"/>
                  <a:pt x="1440" y="134"/>
                </a:cubicBezTo>
                <a:lnTo>
                  <a:pt x="1439" y="134"/>
                </a:lnTo>
                <a:cubicBezTo>
                  <a:pt x="1438" y="135"/>
                  <a:pt x="1438" y="134"/>
                  <a:pt x="1438" y="133"/>
                </a:cubicBezTo>
                <a:close/>
                <a:moveTo>
                  <a:pt x="1765" y="133"/>
                </a:moveTo>
                <a:cubicBezTo>
                  <a:pt x="1763" y="134"/>
                  <a:pt x="1763" y="140"/>
                  <a:pt x="1767" y="139"/>
                </a:cubicBezTo>
                <a:cubicBezTo>
                  <a:pt x="1769" y="138"/>
                  <a:pt x="1769" y="132"/>
                  <a:pt x="1765" y="133"/>
                </a:cubicBezTo>
                <a:lnTo>
                  <a:pt x="1765" y="133"/>
                </a:lnTo>
                <a:close/>
                <a:moveTo>
                  <a:pt x="1424" y="132"/>
                </a:moveTo>
                <a:cubicBezTo>
                  <a:pt x="1424" y="132"/>
                  <a:pt x="1423" y="132"/>
                  <a:pt x="1423" y="132"/>
                </a:cubicBezTo>
                <a:lnTo>
                  <a:pt x="1422" y="133"/>
                </a:lnTo>
                <a:cubicBezTo>
                  <a:pt x="1421" y="136"/>
                  <a:pt x="1423" y="136"/>
                  <a:pt x="1427" y="136"/>
                </a:cubicBezTo>
                <a:cubicBezTo>
                  <a:pt x="1427" y="133"/>
                  <a:pt x="1426" y="132"/>
                  <a:pt x="1424" y="132"/>
                </a:cubicBezTo>
                <a:close/>
                <a:moveTo>
                  <a:pt x="2070" y="131"/>
                </a:moveTo>
                <a:cubicBezTo>
                  <a:pt x="2068" y="131"/>
                  <a:pt x="2068" y="136"/>
                  <a:pt x="2071" y="135"/>
                </a:cubicBezTo>
                <a:lnTo>
                  <a:pt x="2071" y="131"/>
                </a:lnTo>
                <a:lnTo>
                  <a:pt x="2071" y="131"/>
                </a:lnTo>
                <a:cubicBezTo>
                  <a:pt x="2070" y="131"/>
                  <a:pt x="2070" y="131"/>
                  <a:pt x="2070" y="131"/>
                </a:cubicBezTo>
                <a:close/>
                <a:moveTo>
                  <a:pt x="1773" y="131"/>
                </a:moveTo>
                <a:lnTo>
                  <a:pt x="1773" y="132"/>
                </a:lnTo>
                <a:cubicBezTo>
                  <a:pt x="1773" y="132"/>
                  <a:pt x="1772" y="132"/>
                  <a:pt x="1772" y="133"/>
                </a:cubicBezTo>
                <a:lnTo>
                  <a:pt x="1772" y="133"/>
                </a:lnTo>
                <a:lnTo>
                  <a:pt x="1773" y="131"/>
                </a:lnTo>
                <a:lnTo>
                  <a:pt x="1773" y="131"/>
                </a:lnTo>
                <a:close/>
                <a:moveTo>
                  <a:pt x="2273" y="131"/>
                </a:moveTo>
                <a:cubicBezTo>
                  <a:pt x="2272" y="131"/>
                  <a:pt x="2272" y="131"/>
                  <a:pt x="2271" y="131"/>
                </a:cubicBezTo>
                <a:lnTo>
                  <a:pt x="2271" y="132"/>
                </a:lnTo>
                <a:cubicBezTo>
                  <a:pt x="2272" y="136"/>
                  <a:pt x="2276" y="140"/>
                  <a:pt x="2274" y="146"/>
                </a:cubicBezTo>
                <a:cubicBezTo>
                  <a:pt x="2277" y="148"/>
                  <a:pt x="2281" y="144"/>
                  <a:pt x="2283" y="141"/>
                </a:cubicBezTo>
                <a:cubicBezTo>
                  <a:pt x="2279" y="141"/>
                  <a:pt x="2282" y="133"/>
                  <a:pt x="2279" y="131"/>
                </a:cubicBezTo>
                <a:cubicBezTo>
                  <a:pt x="2280" y="135"/>
                  <a:pt x="2277" y="130"/>
                  <a:pt x="2273" y="131"/>
                </a:cubicBezTo>
                <a:close/>
                <a:moveTo>
                  <a:pt x="2537" y="130"/>
                </a:moveTo>
                <a:cubicBezTo>
                  <a:pt x="2536" y="133"/>
                  <a:pt x="2537" y="134"/>
                  <a:pt x="2539" y="135"/>
                </a:cubicBezTo>
                <a:lnTo>
                  <a:pt x="2541" y="135"/>
                </a:lnTo>
                <a:lnTo>
                  <a:pt x="2541" y="135"/>
                </a:lnTo>
                <a:lnTo>
                  <a:pt x="2542" y="135"/>
                </a:lnTo>
                <a:lnTo>
                  <a:pt x="2541" y="135"/>
                </a:lnTo>
                <a:lnTo>
                  <a:pt x="2541" y="134"/>
                </a:lnTo>
                <a:cubicBezTo>
                  <a:pt x="2541" y="132"/>
                  <a:pt x="2537" y="133"/>
                  <a:pt x="2537" y="130"/>
                </a:cubicBezTo>
                <a:close/>
                <a:moveTo>
                  <a:pt x="1374" y="130"/>
                </a:moveTo>
                <a:lnTo>
                  <a:pt x="1373" y="130"/>
                </a:lnTo>
                <a:cubicBezTo>
                  <a:pt x="1371" y="131"/>
                  <a:pt x="1365" y="128"/>
                  <a:pt x="1366" y="132"/>
                </a:cubicBezTo>
                <a:cubicBezTo>
                  <a:pt x="1369" y="133"/>
                  <a:pt x="1372" y="132"/>
                  <a:pt x="1374" y="130"/>
                </a:cubicBezTo>
                <a:close/>
                <a:moveTo>
                  <a:pt x="1304" y="130"/>
                </a:moveTo>
                <a:cubicBezTo>
                  <a:pt x="1304" y="131"/>
                  <a:pt x="1304" y="131"/>
                  <a:pt x="1303" y="131"/>
                </a:cubicBezTo>
                <a:lnTo>
                  <a:pt x="1303" y="131"/>
                </a:lnTo>
                <a:cubicBezTo>
                  <a:pt x="1303" y="133"/>
                  <a:pt x="1303" y="134"/>
                  <a:pt x="1305" y="133"/>
                </a:cubicBezTo>
                <a:cubicBezTo>
                  <a:pt x="1305" y="132"/>
                  <a:pt x="1306" y="130"/>
                  <a:pt x="1304" y="130"/>
                </a:cubicBezTo>
                <a:close/>
                <a:moveTo>
                  <a:pt x="2099" y="130"/>
                </a:moveTo>
                <a:cubicBezTo>
                  <a:pt x="2098" y="130"/>
                  <a:pt x="2097" y="130"/>
                  <a:pt x="2096" y="131"/>
                </a:cubicBezTo>
                <a:lnTo>
                  <a:pt x="2096" y="131"/>
                </a:lnTo>
                <a:cubicBezTo>
                  <a:pt x="2095" y="135"/>
                  <a:pt x="2102" y="135"/>
                  <a:pt x="2104" y="133"/>
                </a:cubicBezTo>
                <a:cubicBezTo>
                  <a:pt x="2102" y="132"/>
                  <a:pt x="2101" y="130"/>
                  <a:pt x="2099" y="130"/>
                </a:cubicBezTo>
                <a:close/>
                <a:moveTo>
                  <a:pt x="141" y="130"/>
                </a:moveTo>
                <a:lnTo>
                  <a:pt x="141" y="130"/>
                </a:lnTo>
                <a:cubicBezTo>
                  <a:pt x="140" y="130"/>
                  <a:pt x="138" y="135"/>
                  <a:pt x="140" y="136"/>
                </a:cubicBezTo>
                <a:cubicBezTo>
                  <a:pt x="141" y="135"/>
                  <a:pt x="142" y="132"/>
                  <a:pt x="141" y="130"/>
                </a:cubicBezTo>
                <a:close/>
                <a:moveTo>
                  <a:pt x="2532" y="129"/>
                </a:moveTo>
                <a:cubicBezTo>
                  <a:pt x="2532" y="131"/>
                  <a:pt x="2532" y="133"/>
                  <a:pt x="2534" y="133"/>
                </a:cubicBezTo>
                <a:lnTo>
                  <a:pt x="2534" y="130"/>
                </a:lnTo>
                <a:lnTo>
                  <a:pt x="2533" y="130"/>
                </a:lnTo>
                <a:cubicBezTo>
                  <a:pt x="2532" y="130"/>
                  <a:pt x="2532" y="130"/>
                  <a:pt x="2532" y="129"/>
                </a:cubicBezTo>
                <a:close/>
                <a:moveTo>
                  <a:pt x="158" y="129"/>
                </a:moveTo>
                <a:lnTo>
                  <a:pt x="158" y="131"/>
                </a:lnTo>
                <a:lnTo>
                  <a:pt x="161" y="131"/>
                </a:lnTo>
                <a:lnTo>
                  <a:pt x="161" y="129"/>
                </a:lnTo>
                <a:lnTo>
                  <a:pt x="158" y="129"/>
                </a:lnTo>
                <a:close/>
                <a:moveTo>
                  <a:pt x="1433" y="128"/>
                </a:moveTo>
                <a:cubicBezTo>
                  <a:pt x="1432" y="128"/>
                  <a:pt x="1431" y="128"/>
                  <a:pt x="1431" y="129"/>
                </a:cubicBezTo>
                <a:lnTo>
                  <a:pt x="1430" y="129"/>
                </a:lnTo>
                <a:cubicBezTo>
                  <a:pt x="1429" y="134"/>
                  <a:pt x="1436" y="133"/>
                  <a:pt x="1438" y="130"/>
                </a:cubicBezTo>
                <a:cubicBezTo>
                  <a:pt x="1437" y="129"/>
                  <a:pt x="1434" y="128"/>
                  <a:pt x="1433" y="128"/>
                </a:cubicBezTo>
                <a:close/>
                <a:moveTo>
                  <a:pt x="1361" y="128"/>
                </a:moveTo>
                <a:cubicBezTo>
                  <a:pt x="1360" y="128"/>
                  <a:pt x="1359" y="128"/>
                  <a:pt x="1360" y="129"/>
                </a:cubicBezTo>
                <a:cubicBezTo>
                  <a:pt x="1361" y="129"/>
                  <a:pt x="1361" y="130"/>
                  <a:pt x="1362" y="130"/>
                </a:cubicBezTo>
                <a:lnTo>
                  <a:pt x="1362" y="130"/>
                </a:lnTo>
                <a:lnTo>
                  <a:pt x="1362" y="130"/>
                </a:lnTo>
                <a:lnTo>
                  <a:pt x="1363" y="130"/>
                </a:lnTo>
                <a:lnTo>
                  <a:pt x="1362" y="130"/>
                </a:lnTo>
                <a:lnTo>
                  <a:pt x="1363" y="129"/>
                </a:lnTo>
                <a:cubicBezTo>
                  <a:pt x="1363" y="129"/>
                  <a:pt x="1362" y="128"/>
                  <a:pt x="1361" y="128"/>
                </a:cubicBezTo>
                <a:close/>
                <a:moveTo>
                  <a:pt x="3273" y="127"/>
                </a:moveTo>
                <a:cubicBezTo>
                  <a:pt x="3272" y="127"/>
                  <a:pt x="3272" y="127"/>
                  <a:pt x="3272" y="128"/>
                </a:cubicBezTo>
                <a:lnTo>
                  <a:pt x="3272" y="128"/>
                </a:lnTo>
                <a:cubicBezTo>
                  <a:pt x="3272" y="129"/>
                  <a:pt x="3272" y="135"/>
                  <a:pt x="3273" y="132"/>
                </a:cubicBezTo>
                <a:cubicBezTo>
                  <a:pt x="3273" y="131"/>
                  <a:pt x="3273" y="127"/>
                  <a:pt x="3273" y="127"/>
                </a:cubicBezTo>
                <a:close/>
                <a:moveTo>
                  <a:pt x="3286" y="127"/>
                </a:moveTo>
                <a:cubicBezTo>
                  <a:pt x="3285" y="128"/>
                  <a:pt x="3284" y="134"/>
                  <a:pt x="3287" y="134"/>
                </a:cubicBezTo>
                <a:cubicBezTo>
                  <a:pt x="3290" y="132"/>
                  <a:pt x="3288" y="129"/>
                  <a:pt x="3286" y="127"/>
                </a:cubicBezTo>
                <a:close/>
                <a:moveTo>
                  <a:pt x="1080" y="126"/>
                </a:moveTo>
                <a:cubicBezTo>
                  <a:pt x="1081" y="129"/>
                  <a:pt x="1079" y="136"/>
                  <a:pt x="1084" y="136"/>
                </a:cubicBezTo>
                <a:lnTo>
                  <a:pt x="1084" y="136"/>
                </a:lnTo>
                <a:cubicBezTo>
                  <a:pt x="1086" y="134"/>
                  <a:pt x="1085" y="130"/>
                  <a:pt x="1083" y="128"/>
                </a:cubicBezTo>
                <a:cubicBezTo>
                  <a:pt x="1081" y="134"/>
                  <a:pt x="1083" y="125"/>
                  <a:pt x="1080" y="126"/>
                </a:cubicBezTo>
                <a:close/>
                <a:moveTo>
                  <a:pt x="1113" y="126"/>
                </a:moveTo>
                <a:cubicBezTo>
                  <a:pt x="1111" y="129"/>
                  <a:pt x="1117" y="129"/>
                  <a:pt x="1116" y="126"/>
                </a:cubicBezTo>
                <a:cubicBezTo>
                  <a:pt x="1115" y="126"/>
                  <a:pt x="1114" y="126"/>
                  <a:pt x="1113" y="126"/>
                </a:cubicBezTo>
                <a:close/>
                <a:moveTo>
                  <a:pt x="2108" y="125"/>
                </a:moveTo>
                <a:cubicBezTo>
                  <a:pt x="2106" y="125"/>
                  <a:pt x="2107" y="130"/>
                  <a:pt x="2110" y="129"/>
                </a:cubicBezTo>
                <a:lnTo>
                  <a:pt x="2110" y="125"/>
                </a:lnTo>
                <a:lnTo>
                  <a:pt x="2109" y="125"/>
                </a:lnTo>
                <a:cubicBezTo>
                  <a:pt x="2109" y="125"/>
                  <a:pt x="2108" y="125"/>
                  <a:pt x="2108" y="125"/>
                </a:cubicBezTo>
                <a:close/>
                <a:moveTo>
                  <a:pt x="2804" y="125"/>
                </a:moveTo>
                <a:cubicBezTo>
                  <a:pt x="2805" y="129"/>
                  <a:pt x="2797" y="125"/>
                  <a:pt x="2798" y="129"/>
                </a:cubicBezTo>
                <a:lnTo>
                  <a:pt x="2798" y="129"/>
                </a:lnTo>
                <a:cubicBezTo>
                  <a:pt x="2802" y="130"/>
                  <a:pt x="2807" y="131"/>
                  <a:pt x="2810" y="134"/>
                </a:cubicBezTo>
                <a:cubicBezTo>
                  <a:pt x="2810" y="132"/>
                  <a:pt x="2811" y="131"/>
                  <a:pt x="2811" y="129"/>
                </a:cubicBezTo>
                <a:cubicBezTo>
                  <a:pt x="2807" y="130"/>
                  <a:pt x="2807" y="126"/>
                  <a:pt x="2804" y="125"/>
                </a:cubicBezTo>
                <a:close/>
                <a:moveTo>
                  <a:pt x="1568" y="125"/>
                </a:moveTo>
                <a:cubicBezTo>
                  <a:pt x="1567" y="129"/>
                  <a:pt x="1567" y="133"/>
                  <a:pt x="1569" y="137"/>
                </a:cubicBezTo>
                <a:cubicBezTo>
                  <a:pt x="1571" y="135"/>
                  <a:pt x="1574" y="126"/>
                  <a:pt x="1569" y="125"/>
                </a:cubicBezTo>
                <a:lnTo>
                  <a:pt x="1568" y="125"/>
                </a:lnTo>
                <a:close/>
                <a:moveTo>
                  <a:pt x="2953" y="124"/>
                </a:moveTo>
                <a:lnTo>
                  <a:pt x="2953" y="128"/>
                </a:lnTo>
                <a:lnTo>
                  <a:pt x="2955" y="128"/>
                </a:lnTo>
                <a:cubicBezTo>
                  <a:pt x="2955" y="127"/>
                  <a:pt x="2956" y="127"/>
                  <a:pt x="2956" y="126"/>
                </a:cubicBezTo>
                <a:cubicBezTo>
                  <a:pt x="2955" y="126"/>
                  <a:pt x="2953" y="125"/>
                  <a:pt x="2953" y="124"/>
                </a:cubicBezTo>
                <a:close/>
                <a:moveTo>
                  <a:pt x="1106" y="124"/>
                </a:moveTo>
                <a:cubicBezTo>
                  <a:pt x="1101" y="124"/>
                  <a:pt x="1103" y="129"/>
                  <a:pt x="1105" y="131"/>
                </a:cubicBezTo>
                <a:lnTo>
                  <a:pt x="1105" y="131"/>
                </a:lnTo>
                <a:cubicBezTo>
                  <a:pt x="1106" y="129"/>
                  <a:pt x="1106" y="126"/>
                  <a:pt x="1106" y="124"/>
                </a:cubicBezTo>
                <a:close/>
                <a:moveTo>
                  <a:pt x="1511" y="124"/>
                </a:moveTo>
                <a:cubicBezTo>
                  <a:pt x="1510" y="124"/>
                  <a:pt x="1509" y="128"/>
                  <a:pt x="1512" y="129"/>
                </a:cubicBezTo>
                <a:cubicBezTo>
                  <a:pt x="1512" y="125"/>
                  <a:pt x="1512" y="123"/>
                  <a:pt x="1511" y="124"/>
                </a:cubicBezTo>
                <a:close/>
                <a:moveTo>
                  <a:pt x="1381" y="121"/>
                </a:moveTo>
                <a:cubicBezTo>
                  <a:pt x="1380" y="122"/>
                  <a:pt x="1379" y="124"/>
                  <a:pt x="1382" y="124"/>
                </a:cubicBezTo>
                <a:cubicBezTo>
                  <a:pt x="1383" y="122"/>
                  <a:pt x="1382" y="121"/>
                  <a:pt x="1381" y="121"/>
                </a:cubicBezTo>
                <a:close/>
                <a:moveTo>
                  <a:pt x="1064" y="121"/>
                </a:moveTo>
                <a:cubicBezTo>
                  <a:pt x="1061" y="122"/>
                  <a:pt x="1059" y="125"/>
                  <a:pt x="1058" y="128"/>
                </a:cubicBezTo>
                <a:cubicBezTo>
                  <a:pt x="1066" y="135"/>
                  <a:pt x="1073" y="123"/>
                  <a:pt x="1064" y="121"/>
                </a:cubicBezTo>
                <a:lnTo>
                  <a:pt x="1064" y="121"/>
                </a:lnTo>
                <a:close/>
                <a:moveTo>
                  <a:pt x="143" y="120"/>
                </a:moveTo>
                <a:cubicBezTo>
                  <a:pt x="142" y="120"/>
                  <a:pt x="141" y="121"/>
                  <a:pt x="141" y="121"/>
                </a:cubicBezTo>
                <a:cubicBezTo>
                  <a:pt x="140" y="124"/>
                  <a:pt x="143" y="124"/>
                  <a:pt x="144" y="126"/>
                </a:cubicBezTo>
                <a:cubicBezTo>
                  <a:pt x="145" y="124"/>
                  <a:pt x="145" y="122"/>
                  <a:pt x="145" y="121"/>
                </a:cubicBezTo>
                <a:cubicBezTo>
                  <a:pt x="144" y="120"/>
                  <a:pt x="143" y="120"/>
                  <a:pt x="143" y="120"/>
                </a:cubicBezTo>
                <a:close/>
                <a:moveTo>
                  <a:pt x="1573" y="119"/>
                </a:moveTo>
                <a:cubicBezTo>
                  <a:pt x="1570" y="119"/>
                  <a:pt x="1565" y="124"/>
                  <a:pt x="1573" y="120"/>
                </a:cubicBezTo>
                <a:cubicBezTo>
                  <a:pt x="1574" y="121"/>
                  <a:pt x="1574" y="121"/>
                  <a:pt x="1575" y="122"/>
                </a:cubicBezTo>
                <a:lnTo>
                  <a:pt x="1575" y="122"/>
                </a:lnTo>
                <a:lnTo>
                  <a:pt x="1575" y="122"/>
                </a:lnTo>
                <a:lnTo>
                  <a:pt x="1576" y="122"/>
                </a:lnTo>
                <a:lnTo>
                  <a:pt x="1575" y="122"/>
                </a:lnTo>
                <a:lnTo>
                  <a:pt x="1574" y="120"/>
                </a:lnTo>
                <a:cubicBezTo>
                  <a:pt x="1574" y="120"/>
                  <a:pt x="1573" y="119"/>
                  <a:pt x="1573" y="119"/>
                </a:cubicBezTo>
                <a:close/>
                <a:moveTo>
                  <a:pt x="190" y="116"/>
                </a:moveTo>
                <a:lnTo>
                  <a:pt x="190" y="118"/>
                </a:lnTo>
                <a:cubicBezTo>
                  <a:pt x="191" y="118"/>
                  <a:pt x="191" y="118"/>
                  <a:pt x="192" y="118"/>
                </a:cubicBezTo>
                <a:lnTo>
                  <a:pt x="192" y="116"/>
                </a:lnTo>
                <a:cubicBezTo>
                  <a:pt x="191" y="116"/>
                  <a:pt x="191" y="116"/>
                  <a:pt x="190" y="116"/>
                </a:cubicBezTo>
                <a:close/>
                <a:moveTo>
                  <a:pt x="1317" y="116"/>
                </a:moveTo>
                <a:cubicBezTo>
                  <a:pt x="1318" y="116"/>
                  <a:pt x="1319" y="116"/>
                  <a:pt x="1319" y="116"/>
                </a:cubicBezTo>
                <a:lnTo>
                  <a:pt x="1319" y="118"/>
                </a:lnTo>
                <a:lnTo>
                  <a:pt x="1319" y="118"/>
                </a:lnTo>
                <a:lnTo>
                  <a:pt x="1318" y="117"/>
                </a:lnTo>
                <a:lnTo>
                  <a:pt x="1317" y="116"/>
                </a:lnTo>
                <a:lnTo>
                  <a:pt x="1317" y="116"/>
                </a:lnTo>
                <a:close/>
                <a:moveTo>
                  <a:pt x="109" y="115"/>
                </a:moveTo>
                <a:cubicBezTo>
                  <a:pt x="109" y="119"/>
                  <a:pt x="107" y="120"/>
                  <a:pt x="103" y="119"/>
                </a:cubicBezTo>
                <a:cubicBezTo>
                  <a:pt x="102" y="123"/>
                  <a:pt x="107" y="121"/>
                  <a:pt x="107" y="124"/>
                </a:cubicBezTo>
                <a:cubicBezTo>
                  <a:pt x="106" y="126"/>
                  <a:pt x="105" y="128"/>
                  <a:pt x="105" y="131"/>
                </a:cubicBezTo>
                <a:cubicBezTo>
                  <a:pt x="100" y="131"/>
                  <a:pt x="99" y="136"/>
                  <a:pt x="93" y="134"/>
                </a:cubicBezTo>
                <a:cubicBezTo>
                  <a:pt x="90" y="138"/>
                  <a:pt x="89" y="143"/>
                  <a:pt x="90" y="148"/>
                </a:cubicBezTo>
                <a:cubicBezTo>
                  <a:pt x="99" y="146"/>
                  <a:pt x="108" y="152"/>
                  <a:pt x="114" y="145"/>
                </a:cubicBezTo>
                <a:cubicBezTo>
                  <a:pt x="111" y="143"/>
                  <a:pt x="107" y="147"/>
                  <a:pt x="107" y="143"/>
                </a:cubicBezTo>
                <a:cubicBezTo>
                  <a:pt x="109" y="141"/>
                  <a:pt x="113" y="142"/>
                  <a:pt x="112" y="137"/>
                </a:cubicBezTo>
                <a:lnTo>
                  <a:pt x="112" y="137"/>
                </a:lnTo>
                <a:cubicBezTo>
                  <a:pt x="108" y="135"/>
                  <a:pt x="107" y="137"/>
                  <a:pt x="104" y="138"/>
                </a:cubicBezTo>
                <a:cubicBezTo>
                  <a:pt x="108" y="131"/>
                  <a:pt x="110" y="123"/>
                  <a:pt x="109" y="115"/>
                </a:cubicBezTo>
                <a:close/>
                <a:moveTo>
                  <a:pt x="2526" y="115"/>
                </a:moveTo>
                <a:cubicBezTo>
                  <a:pt x="2525" y="115"/>
                  <a:pt x="2525" y="115"/>
                  <a:pt x="2524" y="115"/>
                </a:cubicBezTo>
                <a:cubicBezTo>
                  <a:pt x="2524" y="118"/>
                  <a:pt x="2528" y="122"/>
                  <a:pt x="2530" y="119"/>
                </a:cubicBezTo>
                <a:lnTo>
                  <a:pt x="2529" y="120"/>
                </a:lnTo>
                <a:cubicBezTo>
                  <a:pt x="2527" y="119"/>
                  <a:pt x="2528" y="115"/>
                  <a:pt x="2526" y="115"/>
                </a:cubicBezTo>
                <a:close/>
                <a:moveTo>
                  <a:pt x="1112" y="115"/>
                </a:moveTo>
                <a:cubicBezTo>
                  <a:pt x="1110" y="115"/>
                  <a:pt x="1109" y="115"/>
                  <a:pt x="1109" y="115"/>
                </a:cubicBezTo>
                <a:lnTo>
                  <a:pt x="1108" y="117"/>
                </a:lnTo>
                <a:lnTo>
                  <a:pt x="1108" y="117"/>
                </a:lnTo>
                <a:lnTo>
                  <a:pt x="1108" y="117"/>
                </a:lnTo>
                <a:lnTo>
                  <a:pt x="1108" y="117"/>
                </a:lnTo>
                <a:lnTo>
                  <a:pt x="1109" y="117"/>
                </a:lnTo>
                <a:cubicBezTo>
                  <a:pt x="1110" y="118"/>
                  <a:pt x="1110" y="119"/>
                  <a:pt x="1111" y="119"/>
                </a:cubicBezTo>
                <a:cubicBezTo>
                  <a:pt x="1111" y="117"/>
                  <a:pt x="1114" y="118"/>
                  <a:pt x="1113" y="115"/>
                </a:cubicBezTo>
                <a:cubicBezTo>
                  <a:pt x="1113" y="115"/>
                  <a:pt x="1112" y="115"/>
                  <a:pt x="1112" y="115"/>
                </a:cubicBezTo>
                <a:close/>
                <a:moveTo>
                  <a:pt x="224" y="114"/>
                </a:moveTo>
                <a:lnTo>
                  <a:pt x="224" y="116"/>
                </a:lnTo>
                <a:cubicBezTo>
                  <a:pt x="225" y="117"/>
                  <a:pt x="225" y="117"/>
                  <a:pt x="226" y="116"/>
                </a:cubicBezTo>
                <a:lnTo>
                  <a:pt x="226" y="114"/>
                </a:lnTo>
                <a:lnTo>
                  <a:pt x="224" y="114"/>
                </a:lnTo>
                <a:close/>
                <a:moveTo>
                  <a:pt x="84" y="114"/>
                </a:moveTo>
                <a:cubicBezTo>
                  <a:pt x="80" y="118"/>
                  <a:pt x="85" y="121"/>
                  <a:pt x="82" y="127"/>
                </a:cubicBezTo>
                <a:lnTo>
                  <a:pt x="82" y="127"/>
                </a:lnTo>
                <a:cubicBezTo>
                  <a:pt x="88" y="124"/>
                  <a:pt x="86" y="132"/>
                  <a:pt x="91" y="133"/>
                </a:cubicBezTo>
                <a:cubicBezTo>
                  <a:pt x="92" y="130"/>
                  <a:pt x="93" y="127"/>
                  <a:pt x="97" y="131"/>
                </a:cubicBezTo>
                <a:cubicBezTo>
                  <a:pt x="97" y="129"/>
                  <a:pt x="99" y="128"/>
                  <a:pt x="99" y="125"/>
                </a:cubicBezTo>
                <a:cubicBezTo>
                  <a:pt x="95" y="123"/>
                  <a:pt x="94" y="128"/>
                  <a:pt x="89" y="126"/>
                </a:cubicBezTo>
                <a:cubicBezTo>
                  <a:pt x="87" y="122"/>
                  <a:pt x="87" y="117"/>
                  <a:pt x="84" y="114"/>
                </a:cubicBezTo>
                <a:close/>
                <a:moveTo>
                  <a:pt x="2221" y="114"/>
                </a:moveTo>
                <a:cubicBezTo>
                  <a:pt x="2221" y="116"/>
                  <a:pt x="2218" y="114"/>
                  <a:pt x="2218" y="116"/>
                </a:cubicBezTo>
                <a:lnTo>
                  <a:pt x="2218" y="116"/>
                </a:lnTo>
                <a:cubicBezTo>
                  <a:pt x="2220" y="117"/>
                  <a:pt x="2224" y="114"/>
                  <a:pt x="2221" y="114"/>
                </a:cubicBezTo>
                <a:close/>
                <a:moveTo>
                  <a:pt x="178" y="113"/>
                </a:moveTo>
                <a:lnTo>
                  <a:pt x="178" y="116"/>
                </a:lnTo>
                <a:cubicBezTo>
                  <a:pt x="179" y="116"/>
                  <a:pt x="179" y="116"/>
                  <a:pt x="180" y="116"/>
                </a:cubicBezTo>
                <a:cubicBezTo>
                  <a:pt x="180" y="116"/>
                  <a:pt x="180" y="116"/>
                  <a:pt x="180" y="115"/>
                </a:cubicBezTo>
                <a:lnTo>
                  <a:pt x="181" y="115"/>
                </a:lnTo>
                <a:lnTo>
                  <a:pt x="181" y="115"/>
                </a:lnTo>
                <a:lnTo>
                  <a:pt x="181" y="114"/>
                </a:lnTo>
                <a:lnTo>
                  <a:pt x="181" y="115"/>
                </a:lnTo>
                <a:lnTo>
                  <a:pt x="180" y="114"/>
                </a:lnTo>
                <a:cubicBezTo>
                  <a:pt x="180" y="114"/>
                  <a:pt x="180" y="113"/>
                  <a:pt x="178" y="113"/>
                </a:cubicBezTo>
                <a:close/>
                <a:moveTo>
                  <a:pt x="1562" y="112"/>
                </a:moveTo>
                <a:cubicBezTo>
                  <a:pt x="1561" y="113"/>
                  <a:pt x="1559" y="114"/>
                  <a:pt x="1560" y="116"/>
                </a:cubicBezTo>
                <a:lnTo>
                  <a:pt x="1564" y="116"/>
                </a:lnTo>
                <a:cubicBezTo>
                  <a:pt x="1565" y="113"/>
                  <a:pt x="1563" y="112"/>
                  <a:pt x="1562" y="112"/>
                </a:cubicBezTo>
                <a:close/>
                <a:moveTo>
                  <a:pt x="104" y="112"/>
                </a:moveTo>
                <a:cubicBezTo>
                  <a:pt x="103" y="115"/>
                  <a:pt x="106" y="115"/>
                  <a:pt x="107" y="116"/>
                </a:cubicBezTo>
                <a:cubicBezTo>
                  <a:pt x="108" y="113"/>
                  <a:pt x="107" y="112"/>
                  <a:pt x="104" y="112"/>
                </a:cubicBezTo>
                <a:close/>
                <a:moveTo>
                  <a:pt x="2921" y="112"/>
                </a:moveTo>
                <a:cubicBezTo>
                  <a:pt x="2919" y="112"/>
                  <a:pt x="2918" y="112"/>
                  <a:pt x="2918" y="113"/>
                </a:cubicBezTo>
                <a:lnTo>
                  <a:pt x="2917" y="113"/>
                </a:lnTo>
                <a:lnTo>
                  <a:pt x="2917" y="113"/>
                </a:lnTo>
                <a:lnTo>
                  <a:pt x="2917" y="114"/>
                </a:lnTo>
                <a:lnTo>
                  <a:pt x="2917" y="113"/>
                </a:lnTo>
                <a:lnTo>
                  <a:pt x="2920" y="113"/>
                </a:lnTo>
                <a:cubicBezTo>
                  <a:pt x="2922" y="113"/>
                  <a:pt x="2925" y="114"/>
                  <a:pt x="2925" y="112"/>
                </a:cubicBezTo>
                <a:cubicBezTo>
                  <a:pt x="2924" y="113"/>
                  <a:pt x="2922" y="112"/>
                  <a:pt x="2921" y="112"/>
                </a:cubicBezTo>
                <a:close/>
                <a:moveTo>
                  <a:pt x="1108" y="110"/>
                </a:moveTo>
                <a:cubicBezTo>
                  <a:pt x="1107" y="110"/>
                  <a:pt x="1107" y="110"/>
                  <a:pt x="1106" y="110"/>
                </a:cubicBezTo>
                <a:lnTo>
                  <a:pt x="1106" y="112"/>
                </a:lnTo>
                <a:cubicBezTo>
                  <a:pt x="1107" y="112"/>
                  <a:pt x="1108" y="112"/>
                  <a:pt x="1108" y="112"/>
                </a:cubicBezTo>
                <a:lnTo>
                  <a:pt x="1108" y="110"/>
                </a:lnTo>
                <a:lnTo>
                  <a:pt x="1108" y="110"/>
                </a:lnTo>
                <a:cubicBezTo>
                  <a:pt x="1108" y="110"/>
                  <a:pt x="1108" y="110"/>
                  <a:pt x="1108" y="110"/>
                </a:cubicBezTo>
                <a:close/>
                <a:moveTo>
                  <a:pt x="2966" y="109"/>
                </a:moveTo>
                <a:lnTo>
                  <a:pt x="2966" y="115"/>
                </a:lnTo>
                <a:lnTo>
                  <a:pt x="2969" y="115"/>
                </a:lnTo>
                <a:cubicBezTo>
                  <a:pt x="2969" y="114"/>
                  <a:pt x="2969" y="114"/>
                  <a:pt x="2969" y="114"/>
                </a:cubicBezTo>
                <a:cubicBezTo>
                  <a:pt x="2969" y="111"/>
                  <a:pt x="2968" y="109"/>
                  <a:pt x="2966" y="109"/>
                </a:cubicBezTo>
                <a:close/>
                <a:moveTo>
                  <a:pt x="2170" y="109"/>
                </a:moveTo>
                <a:cubicBezTo>
                  <a:pt x="2169" y="109"/>
                  <a:pt x="2168" y="109"/>
                  <a:pt x="2167" y="109"/>
                </a:cubicBezTo>
                <a:cubicBezTo>
                  <a:pt x="2166" y="111"/>
                  <a:pt x="2164" y="116"/>
                  <a:pt x="2166" y="116"/>
                </a:cubicBezTo>
                <a:cubicBezTo>
                  <a:pt x="2168" y="115"/>
                  <a:pt x="2171" y="115"/>
                  <a:pt x="2174" y="117"/>
                </a:cubicBezTo>
                <a:cubicBezTo>
                  <a:pt x="2174" y="121"/>
                  <a:pt x="2168" y="119"/>
                  <a:pt x="2169" y="124"/>
                </a:cubicBezTo>
                <a:cubicBezTo>
                  <a:pt x="2169" y="125"/>
                  <a:pt x="2170" y="125"/>
                  <a:pt x="2170" y="126"/>
                </a:cubicBezTo>
                <a:cubicBezTo>
                  <a:pt x="2175" y="127"/>
                  <a:pt x="2174" y="123"/>
                  <a:pt x="2179" y="124"/>
                </a:cubicBezTo>
                <a:cubicBezTo>
                  <a:pt x="2180" y="114"/>
                  <a:pt x="2177" y="109"/>
                  <a:pt x="2170" y="109"/>
                </a:cubicBezTo>
                <a:close/>
                <a:moveTo>
                  <a:pt x="176" y="108"/>
                </a:moveTo>
                <a:cubicBezTo>
                  <a:pt x="175" y="108"/>
                  <a:pt x="174" y="109"/>
                  <a:pt x="174" y="110"/>
                </a:cubicBezTo>
                <a:lnTo>
                  <a:pt x="174" y="110"/>
                </a:lnTo>
                <a:cubicBezTo>
                  <a:pt x="175" y="110"/>
                  <a:pt x="178" y="112"/>
                  <a:pt x="178" y="108"/>
                </a:cubicBezTo>
                <a:cubicBezTo>
                  <a:pt x="177" y="108"/>
                  <a:pt x="177" y="108"/>
                  <a:pt x="176" y="108"/>
                </a:cubicBezTo>
                <a:close/>
                <a:moveTo>
                  <a:pt x="197" y="108"/>
                </a:moveTo>
                <a:lnTo>
                  <a:pt x="197" y="108"/>
                </a:lnTo>
                <a:cubicBezTo>
                  <a:pt x="198" y="108"/>
                  <a:pt x="199" y="109"/>
                  <a:pt x="198" y="109"/>
                </a:cubicBezTo>
                <a:lnTo>
                  <a:pt x="198" y="110"/>
                </a:lnTo>
                <a:lnTo>
                  <a:pt x="197" y="108"/>
                </a:lnTo>
                <a:lnTo>
                  <a:pt x="197" y="108"/>
                </a:lnTo>
                <a:close/>
                <a:moveTo>
                  <a:pt x="190" y="107"/>
                </a:moveTo>
                <a:lnTo>
                  <a:pt x="190" y="109"/>
                </a:lnTo>
                <a:cubicBezTo>
                  <a:pt x="191" y="111"/>
                  <a:pt x="192" y="111"/>
                  <a:pt x="193" y="109"/>
                </a:cubicBezTo>
                <a:cubicBezTo>
                  <a:pt x="192" y="109"/>
                  <a:pt x="191" y="108"/>
                  <a:pt x="190" y="107"/>
                </a:cubicBezTo>
                <a:close/>
                <a:moveTo>
                  <a:pt x="160" y="107"/>
                </a:moveTo>
                <a:cubicBezTo>
                  <a:pt x="159" y="108"/>
                  <a:pt x="158" y="109"/>
                  <a:pt x="158" y="111"/>
                </a:cubicBezTo>
                <a:lnTo>
                  <a:pt x="161" y="112"/>
                </a:lnTo>
                <a:lnTo>
                  <a:pt x="161" y="112"/>
                </a:lnTo>
                <a:cubicBezTo>
                  <a:pt x="161" y="110"/>
                  <a:pt x="163" y="107"/>
                  <a:pt x="160" y="107"/>
                </a:cubicBezTo>
                <a:close/>
                <a:moveTo>
                  <a:pt x="2524" y="106"/>
                </a:moveTo>
                <a:lnTo>
                  <a:pt x="2524" y="106"/>
                </a:lnTo>
                <a:lnTo>
                  <a:pt x="2524" y="109"/>
                </a:lnTo>
                <a:cubicBezTo>
                  <a:pt x="2524" y="111"/>
                  <a:pt x="2524" y="114"/>
                  <a:pt x="2526" y="113"/>
                </a:cubicBezTo>
                <a:cubicBezTo>
                  <a:pt x="2528" y="112"/>
                  <a:pt x="2528" y="111"/>
                  <a:pt x="2528" y="109"/>
                </a:cubicBezTo>
                <a:cubicBezTo>
                  <a:pt x="2528" y="108"/>
                  <a:pt x="2527" y="107"/>
                  <a:pt x="2526" y="106"/>
                </a:cubicBezTo>
                <a:lnTo>
                  <a:pt x="2524" y="106"/>
                </a:lnTo>
                <a:lnTo>
                  <a:pt x="2524" y="106"/>
                </a:lnTo>
                <a:lnTo>
                  <a:pt x="2524" y="106"/>
                </a:lnTo>
                <a:close/>
                <a:moveTo>
                  <a:pt x="167" y="106"/>
                </a:moveTo>
                <a:cubicBezTo>
                  <a:pt x="165" y="112"/>
                  <a:pt x="171" y="107"/>
                  <a:pt x="167" y="106"/>
                </a:cubicBezTo>
                <a:close/>
                <a:moveTo>
                  <a:pt x="1125" y="104"/>
                </a:moveTo>
                <a:cubicBezTo>
                  <a:pt x="1122" y="104"/>
                  <a:pt x="1121" y="110"/>
                  <a:pt x="1124" y="110"/>
                </a:cubicBezTo>
                <a:cubicBezTo>
                  <a:pt x="1125" y="108"/>
                  <a:pt x="1125" y="107"/>
                  <a:pt x="1125" y="105"/>
                </a:cubicBezTo>
                <a:lnTo>
                  <a:pt x="1125" y="104"/>
                </a:lnTo>
                <a:close/>
                <a:moveTo>
                  <a:pt x="776" y="104"/>
                </a:moveTo>
                <a:cubicBezTo>
                  <a:pt x="772" y="105"/>
                  <a:pt x="772" y="108"/>
                  <a:pt x="772" y="111"/>
                </a:cubicBezTo>
                <a:cubicBezTo>
                  <a:pt x="776" y="112"/>
                  <a:pt x="776" y="108"/>
                  <a:pt x="776" y="104"/>
                </a:cubicBezTo>
                <a:close/>
                <a:moveTo>
                  <a:pt x="135" y="103"/>
                </a:moveTo>
                <a:cubicBezTo>
                  <a:pt x="134" y="106"/>
                  <a:pt x="137" y="105"/>
                  <a:pt x="137" y="106"/>
                </a:cubicBezTo>
                <a:cubicBezTo>
                  <a:pt x="138" y="104"/>
                  <a:pt x="137" y="102"/>
                  <a:pt x="135" y="103"/>
                </a:cubicBezTo>
                <a:close/>
                <a:moveTo>
                  <a:pt x="1492" y="102"/>
                </a:moveTo>
                <a:lnTo>
                  <a:pt x="1491" y="104"/>
                </a:lnTo>
                <a:cubicBezTo>
                  <a:pt x="1492" y="104"/>
                  <a:pt x="1493" y="104"/>
                  <a:pt x="1494" y="104"/>
                </a:cubicBezTo>
                <a:lnTo>
                  <a:pt x="1494" y="102"/>
                </a:lnTo>
                <a:lnTo>
                  <a:pt x="1492" y="102"/>
                </a:lnTo>
                <a:close/>
                <a:moveTo>
                  <a:pt x="3023" y="101"/>
                </a:moveTo>
                <a:lnTo>
                  <a:pt x="3022" y="101"/>
                </a:lnTo>
                <a:lnTo>
                  <a:pt x="3023" y="101"/>
                </a:lnTo>
                <a:lnTo>
                  <a:pt x="3022" y="103"/>
                </a:lnTo>
                <a:cubicBezTo>
                  <a:pt x="3022" y="106"/>
                  <a:pt x="3027" y="105"/>
                  <a:pt x="3030" y="105"/>
                </a:cubicBezTo>
                <a:cubicBezTo>
                  <a:pt x="3030" y="102"/>
                  <a:pt x="3027" y="102"/>
                  <a:pt x="3025" y="101"/>
                </a:cubicBezTo>
                <a:lnTo>
                  <a:pt x="3023" y="101"/>
                </a:lnTo>
                <a:lnTo>
                  <a:pt x="3023" y="101"/>
                </a:lnTo>
                <a:close/>
                <a:moveTo>
                  <a:pt x="150" y="100"/>
                </a:moveTo>
                <a:cubicBezTo>
                  <a:pt x="145" y="101"/>
                  <a:pt x="144" y="110"/>
                  <a:pt x="136" y="107"/>
                </a:cubicBezTo>
                <a:cubicBezTo>
                  <a:pt x="139" y="111"/>
                  <a:pt x="133" y="115"/>
                  <a:pt x="139" y="117"/>
                </a:cubicBezTo>
                <a:cubicBezTo>
                  <a:pt x="141" y="114"/>
                  <a:pt x="139" y="113"/>
                  <a:pt x="139" y="110"/>
                </a:cubicBezTo>
                <a:cubicBezTo>
                  <a:pt x="145" y="108"/>
                  <a:pt x="140" y="117"/>
                  <a:pt x="145" y="117"/>
                </a:cubicBezTo>
                <a:lnTo>
                  <a:pt x="145" y="117"/>
                </a:lnTo>
                <a:cubicBezTo>
                  <a:pt x="148" y="115"/>
                  <a:pt x="145" y="113"/>
                  <a:pt x="145" y="109"/>
                </a:cubicBezTo>
                <a:cubicBezTo>
                  <a:pt x="146" y="109"/>
                  <a:pt x="146" y="108"/>
                  <a:pt x="147" y="108"/>
                </a:cubicBezTo>
                <a:cubicBezTo>
                  <a:pt x="149" y="109"/>
                  <a:pt x="149" y="112"/>
                  <a:pt x="151" y="110"/>
                </a:cubicBezTo>
                <a:cubicBezTo>
                  <a:pt x="152" y="107"/>
                  <a:pt x="152" y="104"/>
                  <a:pt x="156" y="103"/>
                </a:cubicBezTo>
                <a:cubicBezTo>
                  <a:pt x="153" y="101"/>
                  <a:pt x="151" y="100"/>
                  <a:pt x="150" y="100"/>
                </a:cubicBezTo>
                <a:close/>
                <a:moveTo>
                  <a:pt x="1076" y="100"/>
                </a:moveTo>
                <a:lnTo>
                  <a:pt x="1077" y="100"/>
                </a:lnTo>
                <a:cubicBezTo>
                  <a:pt x="1077" y="101"/>
                  <a:pt x="1078" y="101"/>
                  <a:pt x="1079" y="101"/>
                </a:cubicBezTo>
                <a:cubicBezTo>
                  <a:pt x="1078" y="101"/>
                  <a:pt x="1078" y="102"/>
                  <a:pt x="1077" y="102"/>
                </a:cubicBezTo>
                <a:lnTo>
                  <a:pt x="1077" y="102"/>
                </a:lnTo>
                <a:lnTo>
                  <a:pt x="1077" y="102"/>
                </a:lnTo>
                <a:lnTo>
                  <a:pt x="1076" y="100"/>
                </a:lnTo>
                <a:close/>
                <a:moveTo>
                  <a:pt x="3174" y="100"/>
                </a:moveTo>
                <a:cubicBezTo>
                  <a:pt x="3172" y="100"/>
                  <a:pt x="3170" y="100"/>
                  <a:pt x="3171" y="102"/>
                </a:cubicBezTo>
                <a:lnTo>
                  <a:pt x="3174" y="102"/>
                </a:lnTo>
                <a:lnTo>
                  <a:pt x="3174" y="100"/>
                </a:lnTo>
                <a:close/>
                <a:moveTo>
                  <a:pt x="3103" y="100"/>
                </a:moveTo>
                <a:lnTo>
                  <a:pt x="3103" y="100"/>
                </a:lnTo>
                <a:cubicBezTo>
                  <a:pt x="3104" y="101"/>
                  <a:pt x="3103" y="103"/>
                  <a:pt x="3104" y="103"/>
                </a:cubicBezTo>
                <a:cubicBezTo>
                  <a:pt x="3105" y="101"/>
                  <a:pt x="3106" y="101"/>
                  <a:pt x="3106" y="100"/>
                </a:cubicBezTo>
                <a:lnTo>
                  <a:pt x="3103" y="100"/>
                </a:lnTo>
                <a:close/>
                <a:moveTo>
                  <a:pt x="1522" y="99"/>
                </a:moveTo>
                <a:cubicBezTo>
                  <a:pt x="1520" y="99"/>
                  <a:pt x="1518" y="99"/>
                  <a:pt x="1517" y="101"/>
                </a:cubicBezTo>
                <a:lnTo>
                  <a:pt x="1517" y="101"/>
                </a:lnTo>
                <a:cubicBezTo>
                  <a:pt x="1518" y="102"/>
                  <a:pt x="1527" y="104"/>
                  <a:pt x="1527" y="99"/>
                </a:cubicBezTo>
                <a:cubicBezTo>
                  <a:pt x="1526" y="100"/>
                  <a:pt x="1524" y="99"/>
                  <a:pt x="1522" y="99"/>
                </a:cubicBezTo>
                <a:close/>
                <a:moveTo>
                  <a:pt x="2972" y="99"/>
                </a:moveTo>
                <a:lnTo>
                  <a:pt x="2972" y="99"/>
                </a:lnTo>
                <a:lnTo>
                  <a:pt x="2972" y="99"/>
                </a:lnTo>
                <a:lnTo>
                  <a:pt x="2972" y="102"/>
                </a:lnTo>
                <a:cubicBezTo>
                  <a:pt x="2972" y="103"/>
                  <a:pt x="2972" y="104"/>
                  <a:pt x="2973" y="105"/>
                </a:cubicBezTo>
                <a:cubicBezTo>
                  <a:pt x="2975" y="105"/>
                  <a:pt x="2977" y="105"/>
                  <a:pt x="2977" y="103"/>
                </a:cubicBezTo>
                <a:cubicBezTo>
                  <a:pt x="2975" y="102"/>
                  <a:pt x="2976" y="99"/>
                  <a:pt x="2973" y="99"/>
                </a:cubicBezTo>
                <a:lnTo>
                  <a:pt x="2972" y="99"/>
                </a:lnTo>
                <a:lnTo>
                  <a:pt x="2972" y="99"/>
                </a:lnTo>
                <a:close/>
                <a:moveTo>
                  <a:pt x="2968" y="99"/>
                </a:moveTo>
                <a:cubicBezTo>
                  <a:pt x="2965" y="99"/>
                  <a:pt x="2965" y="105"/>
                  <a:pt x="2968" y="104"/>
                </a:cubicBezTo>
                <a:cubicBezTo>
                  <a:pt x="2968" y="102"/>
                  <a:pt x="2969" y="101"/>
                  <a:pt x="2969" y="99"/>
                </a:cubicBezTo>
                <a:lnTo>
                  <a:pt x="2969" y="99"/>
                </a:lnTo>
                <a:cubicBezTo>
                  <a:pt x="2969" y="99"/>
                  <a:pt x="2968" y="99"/>
                  <a:pt x="2968" y="99"/>
                </a:cubicBezTo>
                <a:close/>
                <a:moveTo>
                  <a:pt x="2998" y="97"/>
                </a:moveTo>
                <a:cubicBezTo>
                  <a:pt x="2995" y="99"/>
                  <a:pt x="2989" y="98"/>
                  <a:pt x="2989" y="103"/>
                </a:cubicBezTo>
                <a:cubicBezTo>
                  <a:pt x="2990" y="105"/>
                  <a:pt x="2995" y="103"/>
                  <a:pt x="2998" y="104"/>
                </a:cubicBezTo>
                <a:lnTo>
                  <a:pt x="2998" y="97"/>
                </a:lnTo>
                <a:close/>
                <a:moveTo>
                  <a:pt x="1530" y="97"/>
                </a:moveTo>
                <a:lnTo>
                  <a:pt x="1530" y="99"/>
                </a:lnTo>
                <a:lnTo>
                  <a:pt x="1532" y="99"/>
                </a:lnTo>
                <a:lnTo>
                  <a:pt x="1532" y="97"/>
                </a:lnTo>
                <a:lnTo>
                  <a:pt x="1530" y="97"/>
                </a:lnTo>
                <a:close/>
                <a:moveTo>
                  <a:pt x="1114" y="97"/>
                </a:moveTo>
                <a:cubicBezTo>
                  <a:pt x="1113" y="97"/>
                  <a:pt x="1112" y="101"/>
                  <a:pt x="1114" y="101"/>
                </a:cubicBezTo>
                <a:cubicBezTo>
                  <a:pt x="1114" y="100"/>
                  <a:pt x="1115" y="99"/>
                  <a:pt x="1115" y="98"/>
                </a:cubicBezTo>
                <a:lnTo>
                  <a:pt x="1115" y="97"/>
                </a:lnTo>
                <a:cubicBezTo>
                  <a:pt x="1115" y="97"/>
                  <a:pt x="1115" y="97"/>
                  <a:pt x="1114" y="97"/>
                </a:cubicBezTo>
                <a:close/>
                <a:moveTo>
                  <a:pt x="3035" y="96"/>
                </a:moveTo>
                <a:cubicBezTo>
                  <a:pt x="3033" y="97"/>
                  <a:pt x="3031" y="98"/>
                  <a:pt x="3033" y="100"/>
                </a:cubicBezTo>
                <a:cubicBezTo>
                  <a:pt x="3033" y="101"/>
                  <a:pt x="3036" y="99"/>
                  <a:pt x="3036" y="99"/>
                </a:cubicBezTo>
                <a:lnTo>
                  <a:pt x="3036" y="98"/>
                </a:lnTo>
                <a:cubicBezTo>
                  <a:pt x="3036" y="97"/>
                  <a:pt x="3036" y="96"/>
                  <a:pt x="3035" y="96"/>
                </a:cubicBezTo>
                <a:close/>
                <a:moveTo>
                  <a:pt x="1559" y="96"/>
                </a:moveTo>
                <a:lnTo>
                  <a:pt x="1560" y="96"/>
                </a:lnTo>
                <a:cubicBezTo>
                  <a:pt x="1560" y="97"/>
                  <a:pt x="1560" y="97"/>
                  <a:pt x="1560" y="98"/>
                </a:cubicBezTo>
                <a:lnTo>
                  <a:pt x="1559" y="99"/>
                </a:lnTo>
                <a:lnTo>
                  <a:pt x="1559" y="96"/>
                </a:lnTo>
                <a:close/>
                <a:moveTo>
                  <a:pt x="162" y="95"/>
                </a:moveTo>
                <a:lnTo>
                  <a:pt x="162" y="97"/>
                </a:lnTo>
                <a:cubicBezTo>
                  <a:pt x="163" y="97"/>
                  <a:pt x="163" y="97"/>
                  <a:pt x="164" y="97"/>
                </a:cubicBezTo>
                <a:lnTo>
                  <a:pt x="164" y="96"/>
                </a:lnTo>
                <a:lnTo>
                  <a:pt x="164" y="97"/>
                </a:lnTo>
                <a:cubicBezTo>
                  <a:pt x="166" y="95"/>
                  <a:pt x="165" y="95"/>
                  <a:pt x="164" y="95"/>
                </a:cubicBezTo>
                <a:cubicBezTo>
                  <a:pt x="163" y="95"/>
                  <a:pt x="163" y="95"/>
                  <a:pt x="162" y="95"/>
                </a:cubicBezTo>
                <a:close/>
                <a:moveTo>
                  <a:pt x="2135" y="95"/>
                </a:moveTo>
                <a:lnTo>
                  <a:pt x="2135" y="99"/>
                </a:lnTo>
                <a:lnTo>
                  <a:pt x="2135" y="98"/>
                </a:lnTo>
                <a:lnTo>
                  <a:pt x="2134" y="95"/>
                </a:lnTo>
                <a:lnTo>
                  <a:pt x="2135" y="95"/>
                </a:lnTo>
                <a:close/>
                <a:moveTo>
                  <a:pt x="229" y="94"/>
                </a:moveTo>
                <a:cubicBezTo>
                  <a:pt x="228" y="95"/>
                  <a:pt x="227" y="95"/>
                  <a:pt x="227" y="96"/>
                </a:cubicBezTo>
                <a:cubicBezTo>
                  <a:pt x="228" y="96"/>
                  <a:pt x="228" y="97"/>
                  <a:pt x="229" y="97"/>
                </a:cubicBezTo>
                <a:lnTo>
                  <a:pt x="229" y="97"/>
                </a:lnTo>
                <a:cubicBezTo>
                  <a:pt x="229" y="96"/>
                  <a:pt x="230" y="96"/>
                  <a:pt x="230" y="95"/>
                </a:cubicBezTo>
                <a:cubicBezTo>
                  <a:pt x="229" y="95"/>
                  <a:pt x="229" y="94"/>
                  <a:pt x="229" y="94"/>
                </a:cubicBezTo>
                <a:close/>
                <a:moveTo>
                  <a:pt x="1160" y="93"/>
                </a:moveTo>
                <a:lnTo>
                  <a:pt x="1160" y="93"/>
                </a:lnTo>
                <a:lnTo>
                  <a:pt x="1160" y="93"/>
                </a:lnTo>
                <a:lnTo>
                  <a:pt x="1160" y="95"/>
                </a:lnTo>
                <a:cubicBezTo>
                  <a:pt x="1160" y="98"/>
                  <a:pt x="1159" y="100"/>
                  <a:pt x="1160" y="103"/>
                </a:cubicBezTo>
                <a:cubicBezTo>
                  <a:pt x="1165" y="103"/>
                  <a:pt x="1163" y="97"/>
                  <a:pt x="1161" y="94"/>
                </a:cubicBezTo>
                <a:lnTo>
                  <a:pt x="1160" y="93"/>
                </a:lnTo>
                <a:lnTo>
                  <a:pt x="1160" y="93"/>
                </a:lnTo>
                <a:close/>
                <a:moveTo>
                  <a:pt x="255" y="93"/>
                </a:moveTo>
                <a:cubicBezTo>
                  <a:pt x="253" y="92"/>
                  <a:pt x="250" y="93"/>
                  <a:pt x="248" y="93"/>
                </a:cubicBezTo>
                <a:cubicBezTo>
                  <a:pt x="249" y="97"/>
                  <a:pt x="254" y="94"/>
                  <a:pt x="259" y="94"/>
                </a:cubicBezTo>
                <a:lnTo>
                  <a:pt x="261" y="95"/>
                </a:lnTo>
                <a:lnTo>
                  <a:pt x="261" y="95"/>
                </a:lnTo>
                <a:lnTo>
                  <a:pt x="261" y="95"/>
                </a:lnTo>
                <a:lnTo>
                  <a:pt x="261" y="95"/>
                </a:lnTo>
                <a:lnTo>
                  <a:pt x="260" y="94"/>
                </a:lnTo>
                <a:cubicBezTo>
                  <a:pt x="259" y="93"/>
                  <a:pt x="257" y="93"/>
                  <a:pt x="255" y="93"/>
                </a:cubicBezTo>
                <a:close/>
                <a:moveTo>
                  <a:pt x="1010" y="92"/>
                </a:moveTo>
                <a:lnTo>
                  <a:pt x="1010" y="92"/>
                </a:lnTo>
                <a:lnTo>
                  <a:pt x="1010" y="92"/>
                </a:lnTo>
                <a:lnTo>
                  <a:pt x="1010" y="92"/>
                </a:lnTo>
                <a:close/>
                <a:moveTo>
                  <a:pt x="3038" y="91"/>
                </a:moveTo>
                <a:cubicBezTo>
                  <a:pt x="3037" y="91"/>
                  <a:pt x="3036" y="91"/>
                  <a:pt x="3036" y="92"/>
                </a:cubicBezTo>
                <a:lnTo>
                  <a:pt x="3037" y="92"/>
                </a:lnTo>
                <a:cubicBezTo>
                  <a:pt x="3038" y="92"/>
                  <a:pt x="3038" y="93"/>
                  <a:pt x="3039" y="93"/>
                </a:cubicBezTo>
                <a:cubicBezTo>
                  <a:pt x="3040" y="92"/>
                  <a:pt x="3039" y="91"/>
                  <a:pt x="3038" y="91"/>
                </a:cubicBezTo>
                <a:close/>
                <a:moveTo>
                  <a:pt x="2975" y="91"/>
                </a:moveTo>
                <a:cubicBezTo>
                  <a:pt x="2974" y="91"/>
                  <a:pt x="2974" y="91"/>
                  <a:pt x="2974" y="92"/>
                </a:cubicBezTo>
                <a:lnTo>
                  <a:pt x="2974" y="92"/>
                </a:lnTo>
                <a:cubicBezTo>
                  <a:pt x="2974" y="93"/>
                  <a:pt x="2974" y="100"/>
                  <a:pt x="2975" y="96"/>
                </a:cubicBezTo>
                <a:cubicBezTo>
                  <a:pt x="2975" y="95"/>
                  <a:pt x="2975" y="91"/>
                  <a:pt x="2975" y="91"/>
                </a:cubicBezTo>
                <a:close/>
                <a:moveTo>
                  <a:pt x="3248" y="90"/>
                </a:moveTo>
                <a:cubicBezTo>
                  <a:pt x="3248" y="92"/>
                  <a:pt x="3247" y="92"/>
                  <a:pt x="3246" y="92"/>
                </a:cubicBezTo>
                <a:lnTo>
                  <a:pt x="3246" y="94"/>
                </a:lnTo>
                <a:cubicBezTo>
                  <a:pt x="3247" y="94"/>
                  <a:pt x="3247" y="95"/>
                  <a:pt x="3249" y="95"/>
                </a:cubicBezTo>
                <a:lnTo>
                  <a:pt x="3249" y="95"/>
                </a:lnTo>
                <a:cubicBezTo>
                  <a:pt x="3249" y="93"/>
                  <a:pt x="3249" y="91"/>
                  <a:pt x="3248" y="90"/>
                </a:cubicBezTo>
                <a:close/>
                <a:moveTo>
                  <a:pt x="2135" y="90"/>
                </a:moveTo>
                <a:lnTo>
                  <a:pt x="2135" y="90"/>
                </a:lnTo>
                <a:lnTo>
                  <a:pt x="2135" y="92"/>
                </a:lnTo>
                <a:lnTo>
                  <a:pt x="2134" y="92"/>
                </a:lnTo>
                <a:lnTo>
                  <a:pt x="2134" y="90"/>
                </a:lnTo>
                <a:lnTo>
                  <a:pt x="2135" y="90"/>
                </a:lnTo>
                <a:close/>
                <a:moveTo>
                  <a:pt x="965" y="90"/>
                </a:moveTo>
                <a:cubicBezTo>
                  <a:pt x="964" y="93"/>
                  <a:pt x="959" y="99"/>
                  <a:pt x="963" y="101"/>
                </a:cubicBezTo>
                <a:cubicBezTo>
                  <a:pt x="966" y="101"/>
                  <a:pt x="967" y="92"/>
                  <a:pt x="965" y="90"/>
                </a:cubicBezTo>
                <a:lnTo>
                  <a:pt x="965" y="90"/>
                </a:lnTo>
                <a:close/>
                <a:moveTo>
                  <a:pt x="2281" y="89"/>
                </a:moveTo>
                <a:cubicBezTo>
                  <a:pt x="2279" y="89"/>
                  <a:pt x="2278" y="90"/>
                  <a:pt x="2279" y="93"/>
                </a:cubicBezTo>
                <a:lnTo>
                  <a:pt x="2278" y="92"/>
                </a:lnTo>
                <a:cubicBezTo>
                  <a:pt x="2279" y="95"/>
                  <a:pt x="2284" y="93"/>
                  <a:pt x="2287" y="93"/>
                </a:cubicBezTo>
                <a:lnTo>
                  <a:pt x="2287" y="89"/>
                </a:lnTo>
                <a:cubicBezTo>
                  <a:pt x="2285" y="90"/>
                  <a:pt x="2283" y="89"/>
                  <a:pt x="2281" y="89"/>
                </a:cubicBezTo>
                <a:close/>
                <a:moveTo>
                  <a:pt x="3015" y="88"/>
                </a:moveTo>
                <a:cubicBezTo>
                  <a:pt x="3014" y="88"/>
                  <a:pt x="3014" y="93"/>
                  <a:pt x="3016" y="90"/>
                </a:cubicBezTo>
                <a:cubicBezTo>
                  <a:pt x="3016" y="88"/>
                  <a:pt x="3015" y="88"/>
                  <a:pt x="3015" y="88"/>
                </a:cubicBezTo>
                <a:close/>
                <a:moveTo>
                  <a:pt x="929" y="88"/>
                </a:moveTo>
                <a:cubicBezTo>
                  <a:pt x="928" y="88"/>
                  <a:pt x="927" y="89"/>
                  <a:pt x="928" y="90"/>
                </a:cubicBezTo>
                <a:cubicBezTo>
                  <a:pt x="930" y="88"/>
                  <a:pt x="929" y="88"/>
                  <a:pt x="929" y="88"/>
                </a:cubicBezTo>
                <a:close/>
                <a:moveTo>
                  <a:pt x="3048" y="88"/>
                </a:moveTo>
                <a:cubicBezTo>
                  <a:pt x="3045" y="87"/>
                  <a:pt x="3044" y="89"/>
                  <a:pt x="3043" y="91"/>
                </a:cubicBezTo>
                <a:lnTo>
                  <a:pt x="3043" y="91"/>
                </a:lnTo>
                <a:cubicBezTo>
                  <a:pt x="3046" y="89"/>
                  <a:pt x="3043" y="94"/>
                  <a:pt x="3047" y="93"/>
                </a:cubicBezTo>
                <a:cubicBezTo>
                  <a:pt x="3046" y="91"/>
                  <a:pt x="3049" y="91"/>
                  <a:pt x="3048" y="88"/>
                </a:cubicBezTo>
                <a:close/>
                <a:moveTo>
                  <a:pt x="1008" y="87"/>
                </a:moveTo>
                <a:cubicBezTo>
                  <a:pt x="1009" y="87"/>
                  <a:pt x="1009" y="87"/>
                  <a:pt x="1010" y="88"/>
                </a:cubicBezTo>
                <a:cubicBezTo>
                  <a:pt x="1011" y="91"/>
                  <a:pt x="1008" y="90"/>
                  <a:pt x="1008" y="91"/>
                </a:cubicBezTo>
                <a:cubicBezTo>
                  <a:pt x="1008" y="92"/>
                  <a:pt x="1009" y="92"/>
                  <a:pt x="1009" y="92"/>
                </a:cubicBezTo>
                <a:lnTo>
                  <a:pt x="1010" y="92"/>
                </a:lnTo>
                <a:lnTo>
                  <a:pt x="1008" y="92"/>
                </a:lnTo>
                <a:cubicBezTo>
                  <a:pt x="1007" y="93"/>
                  <a:pt x="1006" y="93"/>
                  <a:pt x="1006" y="95"/>
                </a:cubicBezTo>
                <a:cubicBezTo>
                  <a:pt x="1006" y="92"/>
                  <a:pt x="1007" y="88"/>
                  <a:pt x="1008" y="87"/>
                </a:cubicBezTo>
                <a:close/>
                <a:moveTo>
                  <a:pt x="225" y="87"/>
                </a:moveTo>
                <a:cubicBezTo>
                  <a:pt x="223" y="87"/>
                  <a:pt x="222" y="87"/>
                  <a:pt x="221" y="88"/>
                </a:cubicBezTo>
                <a:cubicBezTo>
                  <a:pt x="221" y="92"/>
                  <a:pt x="221" y="97"/>
                  <a:pt x="223" y="98"/>
                </a:cubicBezTo>
                <a:lnTo>
                  <a:pt x="223" y="98"/>
                </a:lnTo>
                <a:cubicBezTo>
                  <a:pt x="227" y="96"/>
                  <a:pt x="230" y="92"/>
                  <a:pt x="231" y="88"/>
                </a:cubicBezTo>
                <a:cubicBezTo>
                  <a:pt x="229" y="88"/>
                  <a:pt x="227" y="87"/>
                  <a:pt x="225" y="87"/>
                </a:cubicBezTo>
                <a:close/>
                <a:moveTo>
                  <a:pt x="3163" y="87"/>
                </a:moveTo>
                <a:cubicBezTo>
                  <a:pt x="3161" y="91"/>
                  <a:pt x="3162" y="94"/>
                  <a:pt x="3163" y="100"/>
                </a:cubicBezTo>
                <a:lnTo>
                  <a:pt x="3158" y="100"/>
                </a:lnTo>
                <a:lnTo>
                  <a:pt x="3158" y="100"/>
                </a:lnTo>
                <a:lnTo>
                  <a:pt x="3158" y="100"/>
                </a:lnTo>
                <a:lnTo>
                  <a:pt x="3158" y="100"/>
                </a:lnTo>
                <a:lnTo>
                  <a:pt x="3159" y="102"/>
                </a:lnTo>
                <a:cubicBezTo>
                  <a:pt x="3160" y="105"/>
                  <a:pt x="3165" y="105"/>
                  <a:pt x="3163" y="112"/>
                </a:cubicBezTo>
                <a:cubicBezTo>
                  <a:pt x="3167" y="112"/>
                  <a:pt x="3168" y="115"/>
                  <a:pt x="3174" y="114"/>
                </a:cubicBezTo>
                <a:cubicBezTo>
                  <a:pt x="3172" y="109"/>
                  <a:pt x="3169" y="106"/>
                  <a:pt x="3168" y="100"/>
                </a:cubicBezTo>
                <a:cubicBezTo>
                  <a:pt x="3168" y="100"/>
                  <a:pt x="3169" y="100"/>
                  <a:pt x="3169" y="100"/>
                </a:cubicBezTo>
                <a:cubicBezTo>
                  <a:pt x="3172" y="100"/>
                  <a:pt x="3174" y="98"/>
                  <a:pt x="3174" y="95"/>
                </a:cubicBezTo>
                <a:cubicBezTo>
                  <a:pt x="3168" y="96"/>
                  <a:pt x="3168" y="91"/>
                  <a:pt x="3167" y="87"/>
                </a:cubicBezTo>
                <a:lnTo>
                  <a:pt x="3163" y="87"/>
                </a:lnTo>
                <a:close/>
                <a:moveTo>
                  <a:pt x="946" y="87"/>
                </a:moveTo>
                <a:cubicBezTo>
                  <a:pt x="943" y="87"/>
                  <a:pt x="940" y="88"/>
                  <a:pt x="941" y="91"/>
                </a:cubicBezTo>
                <a:cubicBezTo>
                  <a:pt x="943" y="93"/>
                  <a:pt x="945" y="93"/>
                  <a:pt x="948" y="91"/>
                </a:cubicBezTo>
                <a:lnTo>
                  <a:pt x="948" y="88"/>
                </a:lnTo>
                <a:lnTo>
                  <a:pt x="948" y="88"/>
                </a:lnTo>
                <a:cubicBezTo>
                  <a:pt x="947" y="87"/>
                  <a:pt x="946" y="87"/>
                  <a:pt x="946" y="87"/>
                </a:cubicBezTo>
                <a:close/>
                <a:moveTo>
                  <a:pt x="2422" y="86"/>
                </a:moveTo>
                <a:cubicBezTo>
                  <a:pt x="2422" y="86"/>
                  <a:pt x="2421" y="86"/>
                  <a:pt x="2421" y="87"/>
                </a:cubicBezTo>
                <a:lnTo>
                  <a:pt x="2421" y="87"/>
                </a:lnTo>
                <a:cubicBezTo>
                  <a:pt x="2423" y="87"/>
                  <a:pt x="2422" y="90"/>
                  <a:pt x="2424" y="90"/>
                </a:cubicBezTo>
                <a:cubicBezTo>
                  <a:pt x="2425" y="88"/>
                  <a:pt x="2423" y="85"/>
                  <a:pt x="2422" y="86"/>
                </a:cubicBezTo>
                <a:close/>
                <a:moveTo>
                  <a:pt x="847" y="85"/>
                </a:moveTo>
                <a:cubicBezTo>
                  <a:pt x="841" y="88"/>
                  <a:pt x="850" y="88"/>
                  <a:pt x="847" y="85"/>
                </a:cubicBezTo>
                <a:close/>
                <a:moveTo>
                  <a:pt x="908" y="83"/>
                </a:moveTo>
                <a:cubicBezTo>
                  <a:pt x="906" y="86"/>
                  <a:pt x="909" y="89"/>
                  <a:pt x="909" y="93"/>
                </a:cubicBezTo>
                <a:lnTo>
                  <a:pt x="909" y="92"/>
                </a:lnTo>
                <a:cubicBezTo>
                  <a:pt x="915" y="91"/>
                  <a:pt x="921" y="97"/>
                  <a:pt x="923" y="92"/>
                </a:cubicBezTo>
                <a:cubicBezTo>
                  <a:pt x="919" y="89"/>
                  <a:pt x="914" y="85"/>
                  <a:pt x="908" y="83"/>
                </a:cubicBezTo>
                <a:close/>
                <a:moveTo>
                  <a:pt x="3143" y="83"/>
                </a:moveTo>
                <a:cubicBezTo>
                  <a:pt x="3142" y="90"/>
                  <a:pt x="3150" y="92"/>
                  <a:pt x="3147" y="100"/>
                </a:cubicBezTo>
                <a:cubicBezTo>
                  <a:pt x="3151" y="99"/>
                  <a:pt x="3150" y="105"/>
                  <a:pt x="3151" y="109"/>
                </a:cubicBezTo>
                <a:lnTo>
                  <a:pt x="3157" y="109"/>
                </a:lnTo>
                <a:cubicBezTo>
                  <a:pt x="3155" y="105"/>
                  <a:pt x="3153" y="102"/>
                  <a:pt x="3151" y="99"/>
                </a:cubicBezTo>
                <a:cubicBezTo>
                  <a:pt x="3154" y="97"/>
                  <a:pt x="3146" y="92"/>
                  <a:pt x="3152" y="91"/>
                </a:cubicBezTo>
                <a:cubicBezTo>
                  <a:pt x="3151" y="85"/>
                  <a:pt x="3143" y="85"/>
                  <a:pt x="3143" y="83"/>
                </a:cubicBezTo>
                <a:close/>
                <a:moveTo>
                  <a:pt x="3123" y="82"/>
                </a:moveTo>
                <a:cubicBezTo>
                  <a:pt x="3122" y="82"/>
                  <a:pt x="3120" y="82"/>
                  <a:pt x="3121" y="83"/>
                </a:cubicBezTo>
                <a:cubicBezTo>
                  <a:pt x="3122" y="83"/>
                  <a:pt x="3122" y="85"/>
                  <a:pt x="3124" y="85"/>
                </a:cubicBezTo>
                <a:lnTo>
                  <a:pt x="3124" y="85"/>
                </a:lnTo>
                <a:cubicBezTo>
                  <a:pt x="3124" y="83"/>
                  <a:pt x="3124" y="82"/>
                  <a:pt x="3123" y="82"/>
                </a:cubicBezTo>
                <a:close/>
                <a:moveTo>
                  <a:pt x="3131" y="82"/>
                </a:moveTo>
                <a:cubicBezTo>
                  <a:pt x="3130" y="85"/>
                  <a:pt x="3131" y="88"/>
                  <a:pt x="3132" y="91"/>
                </a:cubicBezTo>
                <a:cubicBezTo>
                  <a:pt x="3126" y="89"/>
                  <a:pt x="3126" y="94"/>
                  <a:pt x="3122" y="94"/>
                </a:cubicBezTo>
                <a:cubicBezTo>
                  <a:pt x="3120" y="94"/>
                  <a:pt x="3119" y="93"/>
                  <a:pt x="3119" y="91"/>
                </a:cubicBezTo>
                <a:cubicBezTo>
                  <a:pt x="3117" y="93"/>
                  <a:pt x="3114" y="93"/>
                  <a:pt x="3111" y="91"/>
                </a:cubicBezTo>
                <a:cubicBezTo>
                  <a:pt x="3110" y="94"/>
                  <a:pt x="3107" y="95"/>
                  <a:pt x="3106" y="97"/>
                </a:cubicBezTo>
                <a:cubicBezTo>
                  <a:pt x="3111" y="100"/>
                  <a:pt x="3112" y="98"/>
                  <a:pt x="3116" y="96"/>
                </a:cubicBezTo>
                <a:cubicBezTo>
                  <a:pt x="3117" y="98"/>
                  <a:pt x="3118" y="98"/>
                  <a:pt x="3118" y="100"/>
                </a:cubicBezTo>
                <a:cubicBezTo>
                  <a:pt x="3117" y="100"/>
                  <a:pt x="3113" y="99"/>
                  <a:pt x="3114" y="102"/>
                </a:cubicBezTo>
                <a:cubicBezTo>
                  <a:pt x="3119" y="101"/>
                  <a:pt x="3124" y="103"/>
                  <a:pt x="3127" y="105"/>
                </a:cubicBezTo>
                <a:lnTo>
                  <a:pt x="3127" y="100"/>
                </a:lnTo>
                <a:lnTo>
                  <a:pt x="3128" y="100"/>
                </a:lnTo>
                <a:lnTo>
                  <a:pt x="3127" y="100"/>
                </a:lnTo>
                <a:lnTo>
                  <a:pt x="3127" y="100"/>
                </a:lnTo>
                <a:lnTo>
                  <a:pt x="3126" y="100"/>
                </a:lnTo>
                <a:cubicBezTo>
                  <a:pt x="3125" y="100"/>
                  <a:pt x="3122" y="100"/>
                  <a:pt x="3122" y="98"/>
                </a:cubicBezTo>
                <a:cubicBezTo>
                  <a:pt x="3124" y="99"/>
                  <a:pt x="3140" y="97"/>
                  <a:pt x="3137" y="104"/>
                </a:cubicBezTo>
                <a:lnTo>
                  <a:pt x="3142" y="104"/>
                </a:lnTo>
                <a:cubicBezTo>
                  <a:pt x="3141" y="100"/>
                  <a:pt x="3143" y="100"/>
                  <a:pt x="3144" y="98"/>
                </a:cubicBezTo>
                <a:cubicBezTo>
                  <a:pt x="3137" y="97"/>
                  <a:pt x="3135" y="97"/>
                  <a:pt x="3132" y="93"/>
                </a:cubicBezTo>
                <a:cubicBezTo>
                  <a:pt x="3135" y="91"/>
                  <a:pt x="3137" y="83"/>
                  <a:pt x="3131" y="82"/>
                </a:cubicBezTo>
                <a:close/>
                <a:moveTo>
                  <a:pt x="3022" y="82"/>
                </a:moveTo>
                <a:cubicBezTo>
                  <a:pt x="3021" y="82"/>
                  <a:pt x="3020" y="82"/>
                  <a:pt x="3020" y="83"/>
                </a:cubicBezTo>
                <a:lnTo>
                  <a:pt x="3021" y="83"/>
                </a:lnTo>
                <a:cubicBezTo>
                  <a:pt x="3022" y="83"/>
                  <a:pt x="3021" y="85"/>
                  <a:pt x="3022" y="85"/>
                </a:cubicBezTo>
                <a:cubicBezTo>
                  <a:pt x="3022" y="83"/>
                  <a:pt x="3027" y="86"/>
                  <a:pt x="3025" y="82"/>
                </a:cubicBezTo>
                <a:cubicBezTo>
                  <a:pt x="3025" y="82"/>
                  <a:pt x="3023" y="82"/>
                  <a:pt x="3022" y="82"/>
                </a:cubicBezTo>
                <a:close/>
                <a:moveTo>
                  <a:pt x="2121" y="82"/>
                </a:moveTo>
                <a:cubicBezTo>
                  <a:pt x="2121" y="82"/>
                  <a:pt x="2121" y="82"/>
                  <a:pt x="2121" y="82"/>
                </a:cubicBezTo>
                <a:cubicBezTo>
                  <a:pt x="2121" y="85"/>
                  <a:pt x="2123" y="86"/>
                  <a:pt x="2125" y="86"/>
                </a:cubicBezTo>
                <a:lnTo>
                  <a:pt x="2125" y="82"/>
                </a:lnTo>
                <a:cubicBezTo>
                  <a:pt x="2123" y="82"/>
                  <a:pt x="2122" y="82"/>
                  <a:pt x="2121" y="82"/>
                </a:cubicBezTo>
                <a:lnTo>
                  <a:pt x="2121" y="82"/>
                </a:lnTo>
                <a:close/>
                <a:moveTo>
                  <a:pt x="931" y="81"/>
                </a:moveTo>
                <a:cubicBezTo>
                  <a:pt x="929" y="81"/>
                  <a:pt x="927" y="81"/>
                  <a:pt x="926" y="83"/>
                </a:cubicBezTo>
                <a:cubicBezTo>
                  <a:pt x="931" y="81"/>
                  <a:pt x="930" y="86"/>
                  <a:pt x="934" y="86"/>
                </a:cubicBezTo>
                <a:cubicBezTo>
                  <a:pt x="934" y="84"/>
                  <a:pt x="934" y="82"/>
                  <a:pt x="933" y="81"/>
                </a:cubicBezTo>
                <a:lnTo>
                  <a:pt x="933" y="81"/>
                </a:lnTo>
                <a:cubicBezTo>
                  <a:pt x="932" y="81"/>
                  <a:pt x="931" y="81"/>
                  <a:pt x="931" y="81"/>
                </a:cubicBezTo>
                <a:close/>
                <a:moveTo>
                  <a:pt x="3070" y="80"/>
                </a:moveTo>
                <a:cubicBezTo>
                  <a:pt x="3070" y="84"/>
                  <a:pt x="3072" y="84"/>
                  <a:pt x="3071" y="88"/>
                </a:cubicBezTo>
                <a:cubicBezTo>
                  <a:pt x="3068" y="88"/>
                  <a:pt x="3069" y="91"/>
                  <a:pt x="3066" y="91"/>
                </a:cubicBezTo>
                <a:cubicBezTo>
                  <a:pt x="3067" y="94"/>
                  <a:pt x="3066" y="99"/>
                  <a:pt x="3069" y="100"/>
                </a:cubicBezTo>
                <a:cubicBezTo>
                  <a:pt x="3069" y="91"/>
                  <a:pt x="3072" y="93"/>
                  <a:pt x="3072" y="88"/>
                </a:cubicBezTo>
                <a:cubicBezTo>
                  <a:pt x="3073" y="88"/>
                  <a:pt x="3074" y="88"/>
                  <a:pt x="3075" y="88"/>
                </a:cubicBezTo>
                <a:cubicBezTo>
                  <a:pt x="3076" y="94"/>
                  <a:pt x="3079" y="96"/>
                  <a:pt x="3076" y="101"/>
                </a:cubicBezTo>
                <a:cubicBezTo>
                  <a:pt x="3080" y="103"/>
                  <a:pt x="3084" y="98"/>
                  <a:pt x="3087" y="95"/>
                </a:cubicBezTo>
                <a:cubicBezTo>
                  <a:pt x="3089" y="102"/>
                  <a:pt x="3083" y="101"/>
                  <a:pt x="3081" y="104"/>
                </a:cubicBezTo>
                <a:lnTo>
                  <a:pt x="3081" y="105"/>
                </a:lnTo>
                <a:lnTo>
                  <a:pt x="3081" y="105"/>
                </a:lnTo>
                <a:lnTo>
                  <a:pt x="3081" y="105"/>
                </a:lnTo>
                <a:lnTo>
                  <a:pt x="3081" y="105"/>
                </a:lnTo>
                <a:lnTo>
                  <a:pt x="3083" y="105"/>
                </a:lnTo>
                <a:cubicBezTo>
                  <a:pt x="3086" y="105"/>
                  <a:pt x="3087" y="104"/>
                  <a:pt x="3089" y="106"/>
                </a:cubicBezTo>
                <a:cubicBezTo>
                  <a:pt x="3090" y="105"/>
                  <a:pt x="3090" y="105"/>
                  <a:pt x="3092" y="105"/>
                </a:cubicBezTo>
                <a:cubicBezTo>
                  <a:pt x="3092" y="101"/>
                  <a:pt x="3087" y="104"/>
                  <a:pt x="3087" y="100"/>
                </a:cubicBezTo>
                <a:cubicBezTo>
                  <a:pt x="3090" y="100"/>
                  <a:pt x="3092" y="99"/>
                  <a:pt x="3092" y="97"/>
                </a:cubicBezTo>
                <a:cubicBezTo>
                  <a:pt x="3090" y="94"/>
                  <a:pt x="3086" y="94"/>
                  <a:pt x="3088" y="88"/>
                </a:cubicBezTo>
                <a:cubicBezTo>
                  <a:pt x="3083" y="90"/>
                  <a:pt x="3083" y="85"/>
                  <a:pt x="3080" y="84"/>
                </a:cubicBezTo>
                <a:cubicBezTo>
                  <a:pt x="3077" y="83"/>
                  <a:pt x="3077" y="86"/>
                  <a:pt x="3074" y="86"/>
                </a:cubicBezTo>
                <a:cubicBezTo>
                  <a:pt x="3073" y="84"/>
                  <a:pt x="3073" y="80"/>
                  <a:pt x="3070" y="80"/>
                </a:cubicBezTo>
                <a:close/>
                <a:moveTo>
                  <a:pt x="3080" y="80"/>
                </a:moveTo>
                <a:cubicBezTo>
                  <a:pt x="3079" y="80"/>
                  <a:pt x="3078" y="81"/>
                  <a:pt x="3077" y="82"/>
                </a:cubicBezTo>
                <a:lnTo>
                  <a:pt x="3077" y="82"/>
                </a:lnTo>
                <a:cubicBezTo>
                  <a:pt x="3079" y="82"/>
                  <a:pt x="3082" y="84"/>
                  <a:pt x="3082" y="81"/>
                </a:cubicBezTo>
                <a:cubicBezTo>
                  <a:pt x="3082" y="81"/>
                  <a:pt x="3082" y="81"/>
                  <a:pt x="3081" y="81"/>
                </a:cubicBezTo>
                <a:cubicBezTo>
                  <a:pt x="3081" y="80"/>
                  <a:pt x="3080" y="80"/>
                  <a:pt x="3080" y="80"/>
                </a:cubicBezTo>
                <a:close/>
                <a:moveTo>
                  <a:pt x="1154" y="80"/>
                </a:moveTo>
                <a:lnTo>
                  <a:pt x="1154" y="80"/>
                </a:lnTo>
                <a:lnTo>
                  <a:pt x="1154" y="80"/>
                </a:lnTo>
                <a:lnTo>
                  <a:pt x="1154" y="81"/>
                </a:lnTo>
                <a:cubicBezTo>
                  <a:pt x="1154" y="83"/>
                  <a:pt x="1159" y="83"/>
                  <a:pt x="1157" y="80"/>
                </a:cubicBezTo>
                <a:lnTo>
                  <a:pt x="1154" y="80"/>
                </a:lnTo>
                <a:lnTo>
                  <a:pt x="1154" y="80"/>
                </a:lnTo>
                <a:close/>
                <a:moveTo>
                  <a:pt x="3208" y="80"/>
                </a:moveTo>
                <a:lnTo>
                  <a:pt x="3208" y="83"/>
                </a:lnTo>
                <a:cubicBezTo>
                  <a:pt x="3211" y="83"/>
                  <a:pt x="3212" y="81"/>
                  <a:pt x="3212" y="80"/>
                </a:cubicBezTo>
                <a:lnTo>
                  <a:pt x="3208" y="80"/>
                </a:lnTo>
                <a:close/>
                <a:moveTo>
                  <a:pt x="3095" y="79"/>
                </a:moveTo>
                <a:lnTo>
                  <a:pt x="3095" y="79"/>
                </a:lnTo>
                <a:lnTo>
                  <a:pt x="3095" y="79"/>
                </a:lnTo>
                <a:lnTo>
                  <a:pt x="3094" y="81"/>
                </a:lnTo>
                <a:cubicBezTo>
                  <a:pt x="3093" y="85"/>
                  <a:pt x="3093" y="92"/>
                  <a:pt x="3092" y="96"/>
                </a:cubicBezTo>
                <a:cubicBezTo>
                  <a:pt x="3096" y="97"/>
                  <a:pt x="3098" y="100"/>
                  <a:pt x="3101" y="102"/>
                </a:cubicBezTo>
                <a:cubicBezTo>
                  <a:pt x="3101" y="97"/>
                  <a:pt x="3105" y="96"/>
                  <a:pt x="3104" y="91"/>
                </a:cubicBezTo>
                <a:cubicBezTo>
                  <a:pt x="3099" y="89"/>
                  <a:pt x="3097" y="86"/>
                  <a:pt x="3096" y="82"/>
                </a:cubicBezTo>
                <a:lnTo>
                  <a:pt x="3095" y="79"/>
                </a:lnTo>
                <a:lnTo>
                  <a:pt x="3095" y="79"/>
                </a:lnTo>
                <a:close/>
                <a:moveTo>
                  <a:pt x="3110" y="77"/>
                </a:moveTo>
                <a:cubicBezTo>
                  <a:pt x="3109" y="79"/>
                  <a:pt x="3109" y="80"/>
                  <a:pt x="3109" y="82"/>
                </a:cubicBezTo>
                <a:cubicBezTo>
                  <a:pt x="3113" y="81"/>
                  <a:pt x="3115" y="85"/>
                  <a:pt x="3117" y="82"/>
                </a:cubicBezTo>
                <a:lnTo>
                  <a:pt x="3118" y="82"/>
                </a:lnTo>
                <a:cubicBezTo>
                  <a:pt x="3118" y="78"/>
                  <a:pt x="3114" y="78"/>
                  <a:pt x="3110" y="77"/>
                </a:cubicBezTo>
                <a:close/>
                <a:moveTo>
                  <a:pt x="1221" y="77"/>
                </a:moveTo>
                <a:cubicBezTo>
                  <a:pt x="1214" y="77"/>
                  <a:pt x="1209" y="82"/>
                  <a:pt x="1207" y="89"/>
                </a:cubicBezTo>
                <a:lnTo>
                  <a:pt x="1208" y="89"/>
                </a:lnTo>
                <a:cubicBezTo>
                  <a:pt x="1209" y="89"/>
                  <a:pt x="1210" y="90"/>
                  <a:pt x="1208" y="92"/>
                </a:cubicBezTo>
                <a:cubicBezTo>
                  <a:pt x="1217" y="93"/>
                  <a:pt x="1218" y="84"/>
                  <a:pt x="1221" y="77"/>
                </a:cubicBezTo>
                <a:close/>
                <a:moveTo>
                  <a:pt x="3058" y="77"/>
                </a:moveTo>
                <a:cubicBezTo>
                  <a:pt x="3058" y="77"/>
                  <a:pt x="3057" y="77"/>
                  <a:pt x="3057" y="78"/>
                </a:cubicBezTo>
                <a:lnTo>
                  <a:pt x="3057" y="82"/>
                </a:lnTo>
                <a:cubicBezTo>
                  <a:pt x="3063" y="81"/>
                  <a:pt x="3062" y="86"/>
                  <a:pt x="3064" y="89"/>
                </a:cubicBezTo>
                <a:lnTo>
                  <a:pt x="3064" y="89"/>
                </a:lnTo>
                <a:cubicBezTo>
                  <a:pt x="3067" y="86"/>
                  <a:pt x="3063" y="83"/>
                  <a:pt x="3064" y="79"/>
                </a:cubicBezTo>
                <a:cubicBezTo>
                  <a:pt x="3061" y="79"/>
                  <a:pt x="3060" y="77"/>
                  <a:pt x="3058" y="77"/>
                </a:cubicBezTo>
                <a:close/>
                <a:moveTo>
                  <a:pt x="1072" y="76"/>
                </a:moveTo>
                <a:lnTo>
                  <a:pt x="1075" y="76"/>
                </a:lnTo>
                <a:cubicBezTo>
                  <a:pt x="1075" y="78"/>
                  <a:pt x="1075" y="78"/>
                  <a:pt x="1074" y="79"/>
                </a:cubicBezTo>
                <a:lnTo>
                  <a:pt x="1073" y="80"/>
                </a:lnTo>
                <a:lnTo>
                  <a:pt x="1072" y="79"/>
                </a:lnTo>
                <a:lnTo>
                  <a:pt x="1071" y="78"/>
                </a:lnTo>
                <a:lnTo>
                  <a:pt x="1072" y="77"/>
                </a:lnTo>
                <a:lnTo>
                  <a:pt x="1072" y="76"/>
                </a:lnTo>
                <a:close/>
                <a:moveTo>
                  <a:pt x="1072" y="76"/>
                </a:moveTo>
                <a:lnTo>
                  <a:pt x="1072" y="76"/>
                </a:lnTo>
                <a:lnTo>
                  <a:pt x="1071" y="76"/>
                </a:lnTo>
                <a:lnTo>
                  <a:pt x="1072" y="76"/>
                </a:lnTo>
                <a:close/>
                <a:moveTo>
                  <a:pt x="3086" y="76"/>
                </a:moveTo>
                <a:cubicBezTo>
                  <a:pt x="3086" y="77"/>
                  <a:pt x="3085" y="77"/>
                  <a:pt x="3084" y="77"/>
                </a:cubicBezTo>
                <a:lnTo>
                  <a:pt x="3084" y="77"/>
                </a:lnTo>
                <a:cubicBezTo>
                  <a:pt x="3084" y="83"/>
                  <a:pt x="3091" y="78"/>
                  <a:pt x="3086" y="76"/>
                </a:cubicBezTo>
                <a:close/>
                <a:moveTo>
                  <a:pt x="3101" y="76"/>
                </a:moveTo>
                <a:cubicBezTo>
                  <a:pt x="3101" y="76"/>
                  <a:pt x="3100" y="76"/>
                  <a:pt x="3099" y="76"/>
                </a:cubicBezTo>
                <a:cubicBezTo>
                  <a:pt x="3099" y="81"/>
                  <a:pt x="3103" y="81"/>
                  <a:pt x="3104" y="85"/>
                </a:cubicBezTo>
                <a:lnTo>
                  <a:pt x="3104" y="85"/>
                </a:lnTo>
                <a:cubicBezTo>
                  <a:pt x="3107" y="83"/>
                  <a:pt x="3106" y="76"/>
                  <a:pt x="3101" y="76"/>
                </a:cubicBezTo>
                <a:close/>
                <a:moveTo>
                  <a:pt x="3200" y="75"/>
                </a:moveTo>
                <a:cubicBezTo>
                  <a:pt x="3197" y="79"/>
                  <a:pt x="3190" y="73"/>
                  <a:pt x="3189" y="77"/>
                </a:cubicBezTo>
                <a:cubicBezTo>
                  <a:pt x="3193" y="80"/>
                  <a:pt x="3197" y="80"/>
                  <a:pt x="3201" y="80"/>
                </a:cubicBezTo>
                <a:lnTo>
                  <a:pt x="3201" y="79"/>
                </a:lnTo>
                <a:cubicBezTo>
                  <a:pt x="3201" y="78"/>
                  <a:pt x="3202" y="75"/>
                  <a:pt x="3200" y="75"/>
                </a:cubicBezTo>
                <a:close/>
                <a:moveTo>
                  <a:pt x="3050" y="75"/>
                </a:moveTo>
                <a:cubicBezTo>
                  <a:pt x="3050" y="77"/>
                  <a:pt x="3047" y="76"/>
                  <a:pt x="3048" y="79"/>
                </a:cubicBezTo>
                <a:lnTo>
                  <a:pt x="3052" y="79"/>
                </a:lnTo>
                <a:cubicBezTo>
                  <a:pt x="3052" y="76"/>
                  <a:pt x="3052" y="75"/>
                  <a:pt x="3050" y="75"/>
                </a:cubicBezTo>
                <a:close/>
                <a:moveTo>
                  <a:pt x="3231" y="74"/>
                </a:moveTo>
                <a:cubicBezTo>
                  <a:pt x="3228" y="74"/>
                  <a:pt x="3228" y="77"/>
                  <a:pt x="3227" y="78"/>
                </a:cubicBezTo>
                <a:lnTo>
                  <a:pt x="3227" y="78"/>
                </a:lnTo>
                <a:cubicBezTo>
                  <a:pt x="3229" y="78"/>
                  <a:pt x="3230" y="80"/>
                  <a:pt x="3233" y="80"/>
                </a:cubicBezTo>
                <a:lnTo>
                  <a:pt x="3233" y="74"/>
                </a:lnTo>
                <a:cubicBezTo>
                  <a:pt x="3232" y="74"/>
                  <a:pt x="3232" y="74"/>
                  <a:pt x="3231" y="74"/>
                </a:cubicBezTo>
                <a:close/>
                <a:moveTo>
                  <a:pt x="2526" y="74"/>
                </a:moveTo>
                <a:lnTo>
                  <a:pt x="2522" y="74"/>
                </a:lnTo>
                <a:lnTo>
                  <a:pt x="2522" y="76"/>
                </a:lnTo>
                <a:cubicBezTo>
                  <a:pt x="2523" y="76"/>
                  <a:pt x="2524" y="76"/>
                  <a:pt x="2526" y="76"/>
                </a:cubicBezTo>
                <a:lnTo>
                  <a:pt x="2526" y="74"/>
                </a:lnTo>
                <a:close/>
                <a:moveTo>
                  <a:pt x="346" y="71"/>
                </a:moveTo>
                <a:cubicBezTo>
                  <a:pt x="345" y="71"/>
                  <a:pt x="344" y="72"/>
                  <a:pt x="343" y="72"/>
                </a:cubicBezTo>
                <a:cubicBezTo>
                  <a:pt x="343" y="74"/>
                  <a:pt x="345" y="74"/>
                  <a:pt x="347" y="74"/>
                </a:cubicBezTo>
                <a:lnTo>
                  <a:pt x="347" y="71"/>
                </a:lnTo>
                <a:cubicBezTo>
                  <a:pt x="347" y="71"/>
                  <a:pt x="346" y="71"/>
                  <a:pt x="346" y="71"/>
                </a:cubicBezTo>
                <a:close/>
                <a:moveTo>
                  <a:pt x="3202" y="70"/>
                </a:moveTo>
                <a:cubicBezTo>
                  <a:pt x="3200" y="70"/>
                  <a:pt x="3198" y="70"/>
                  <a:pt x="3197" y="72"/>
                </a:cubicBezTo>
                <a:lnTo>
                  <a:pt x="3197" y="72"/>
                </a:lnTo>
                <a:cubicBezTo>
                  <a:pt x="3201" y="70"/>
                  <a:pt x="3200" y="75"/>
                  <a:pt x="3203" y="74"/>
                </a:cubicBezTo>
                <a:cubicBezTo>
                  <a:pt x="3204" y="72"/>
                  <a:pt x="3202" y="72"/>
                  <a:pt x="3202" y="70"/>
                </a:cubicBezTo>
                <a:close/>
                <a:moveTo>
                  <a:pt x="1169" y="67"/>
                </a:moveTo>
                <a:cubicBezTo>
                  <a:pt x="1169" y="67"/>
                  <a:pt x="1169" y="67"/>
                  <a:pt x="1170" y="68"/>
                </a:cubicBezTo>
                <a:lnTo>
                  <a:pt x="1170" y="68"/>
                </a:lnTo>
                <a:cubicBezTo>
                  <a:pt x="1170" y="69"/>
                  <a:pt x="1170" y="71"/>
                  <a:pt x="1171" y="71"/>
                </a:cubicBezTo>
                <a:cubicBezTo>
                  <a:pt x="1170" y="72"/>
                  <a:pt x="1169" y="72"/>
                  <a:pt x="1169" y="73"/>
                </a:cubicBezTo>
                <a:lnTo>
                  <a:pt x="1169" y="73"/>
                </a:lnTo>
                <a:lnTo>
                  <a:pt x="1169" y="72"/>
                </a:lnTo>
                <a:lnTo>
                  <a:pt x="1167" y="68"/>
                </a:lnTo>
                <a:lnTo>
                  <a:pt x="1167" y="68"/>
                </a:lnTo>
                <a:cubicBezTo>
                  <a:pt x="1168" y="67"/>
                  <a:pt x="1168" y="67"/>
                  <a:pt x="1169" y="67"/>
                </a:cubicBezTo>
                <a:close/>
                <a:moveTo>
                  <a:pt x="3148" y="67"/>
                </a:moveTo>
                <a:cubicBezTo>
                  <a:pt x="3146" y="68"/>
                  <a:pt x="3146" y="69"/>
                  <a:pt x="3146" y="70"/>
                </a:cubicBezTo>
                <a:lnTo>
                  <a:pt x="3146" y="71"/>
                </a:lnTo>
                <a:cubicBezTo>
                  <a:pt x="3149" y="71"/>
                  <a:pt x="3150" y="70"/>
                  <a:pt x="3150" y="67"/>
                </a:cubicBezTo>
                <a:cubicBezTo>
                  <a:pt x="3149" y="67"/>
                  <a:pt x="3148" y="67"/>
                  <a:pt x="3148" y="67"/>
                </a:cubicBezTo>
                <a:close/>
                <a:moveTo>
                  <a:pt x="1157" y="67"/>
                </a:moveTo>
                <a:cubicBezTo>
                  <a:pt x="1154" y="67"/>
                  <a:pt x="1154" y="72"/>
                  <a:pt x="1155" y="74"/>
                </a:cubicBezTo>
                <a:cubicBezTo>
                  <a:pt x="1156" y="72"/>
                  <a:pt x="1158" y="71"/>
                  <a:pt x="1158" y="67"/>
                </a:cubicBezTo>
                <a:lnTo>
                  <a:pt x="1158" y="67"/>
                </a:lnTo>
                <a:cubicBezTo>
                  <a:pt x="1158" y="67"/>
                  <a:pt x="1157" y="67"/>
                  <a:pt x="1157" y="67"/>
                </a:cubicBezTo>
                <a:close/>
                <a:moveTo>
                  <a:pt x="3208" y="65"/>
                </a:moveTo>
                <a:cubicBezTo>
                  <a:pt x="3207" y="66"/>
                  <a:pt x="3205" y="68"/>
                  <a:pt x="3208" y="69"/>
                </a:cubicBezTo>
                <a:cubicBezTo>
                  <a:pt x="3209" y="66"/>
                  <a:pt x="3208" y="65"/>
                  <a:pt x="3208" y="65"/>
                </a:cubicBezTo>
                <a:close/>
                <a:moveTo>
                  <a:pt x="3029" y="65"/>
                </a:moveTo>
                <a:lnTo>
                  <a:pt x="3030" y="65"/>
                </a:lnTo>
                <a:lnTo>
                  <a:pt x="3029" y="69"/>
                </a:lnTo>
                <a:cubicBezTo>
                  <a:pt x="3029" y="73"/>
                  <a:pt x="3029" y="78"/>
                  <a:pt x="3030" y="82"/>
                </a:cubicBezTo>
                <a:cubicBezTo>
                  <a:pt x="3030" y="77"/>
                  <a:pt x="3034" y="84"/>
                  <a:pt x="3038" y="82"/>
                </a:cubicBezTo>
                <a:cubicBezTo>
                  <a:pt x="3039" y="80"/>
                  <a:pt x="3039" y="78"/>
                  <a:pt x="3040" y="77"/>
                </a:cubicBezTo>
                <a:cubicBezTo>
                  <a:pt x="3044" y="76"/>
                  <a:pt x="3045" y="78"/>
                  <a:pt x="3047" y="80"/>
                </a:cubicBezTo>
                <a:lnTo>
                  <a:pt x="3047" y="71"/>
                </a:lnTo>
                <a:cubicBezTo>
                  <a:pt x="3040" y="70"/>
                  <a:pt x="3034" y="75"/>
                  <a:pt x="3030" y="70"/>
                </a:cubicBezTo>
                <a:cubicBezTo>
                  <a:pt x="3030" y="68"/>
                  <a:pt x="3033" y="69"/>
                  <a:pt x="3032" y="67"/>
                </a:cubicBezTo>
                <a:cubicBezTo>
                  <a:pt x="3031" y="67"/>
                  <a:pt x="3031" y="66"/>
                  <a:pt x="3030" y="65"/>
                </a:cubicBezTo>
                <a:lnTo>
                  <a:pt x="3030" y="65"/>
                </a:lnTo>
                <a:lnTo>
                  <a:pt x="3030" y="65"/>
                </a:lnTo>
                <a:lnTo>
                  <a:pt x="3029" y="65"/>
                </a:lnTo>
                <a:close/>
                <a:moveTo>
                  <a:pt x="3189" y="62"/>
                </a:moveTo>
                <a:cubicBezTo>
                  <a:pt x="3189" y="62"/>
                  <a:pt x="3188" y="62"/>
                  <a:pt x="3188" y="62"/>
                </a:cubicBezTo>
                <a:cubicBezTo>
                  <a:pt x="3185" y="63"/>
                  <a:pt x="3183" y="66"/>
                  <a:pt x="3184" y="69"/>
                </a:cubicBezTo>
                <a:lnTo>
                  <a:pt x="3184" y="69"/>
                </a:lnTo>
                <a:cubicBezTo>
                  <a:pt x="3186" y="68"/>
                  <a:pt x="3187" y="69"/>
                  <a:pt x="3188" y="69"/>
                </a:cubicBezTo>
                <a:cubicBezTo>
                  <a:pt x="3190" y="68"/>
                  <a:pt x="3191" y="64"/>
                  <a:pt x="3189" y="62"/>
                </a:cubicBezTo>
                <a:close/>
                <a:moveTo>
                  <a:pt x="342" y="61"/>
                </a:moveTo>
                <a:cubicBezTo>
                  <a:pt x="342" y="63"/>
                  <a:pt x="340" y="64"/>
                  <a:pt x="339" y="65"/>
                </a:cubicBezTo>
                <a:cubicBezTo>
                  <a:pt x="339" y="68"/>
                  <a:pt x="342" y="68"/>
                  <a:pt x="343" y="70"/>
                </a:cubicBezTo>
                <a:cubicBezTo>
                  <a:pt x="347" y="70"/>
                  <a:pt x="347" y="66"/>
                  <a:pt x="350" y="67"/>
                </a:cubicBezTo>
                <a:lnTo>
                  <a:pt x="350" y="63"/>
                </a:lnTo>
                <a:lnTo>
                  <a:pt x="350" y="63"/>
                </a:lnTo>
                <a:cubicBezTo>
                  <a:pt x="348" y="62"/>
                  <a:pt x="345" y="62"/>
                  <a:pt x="342" y="61"/>
                </a:cubicBezTo>
                <a:close/>
                <a:moveTo>
                  <a:pt x="2546" y="61"/>
                </a:moveTo>
                <a:cubicBezTo>
                  <a:pt x="2545" y="61"/>
                  <a:pt x="2543" y="61"/>
                  <a:pt x="2543" y="63"/>
                </a:cubicBezTo>
                <a:lnTo>
                  <a:pt x="2543" y="63"/>
                </a:lnTo>
                <a:cubicBezTo>
                  <a:pt x="2544" y="63"/>
                  <a:pt x="2546" y="63"/>
                  <a:pt x="2546" y="61"/>
                </a:cubicBezTo>
                <a:close/>
                <a:moveTo>
                  <a:pt x="1156" y="59"/>
                </a:moveTo>
                <a:lnTo>
                  <a:pt x="1156" y="60"/>
                </a:lnTo>
                <a:lnTo>
                  <a:pt x="1156" y="60"/>
                </a:lnTo>
                <a:lnTo>
                  <a:pt x="1155" y="61"/>
                </a:lnTo>
                <a:cubicBezTo>
                  <a:pt x="1155" y="62"/>
                  <a:pt x="1155" y="65"/>
                  <a:pt x="1157" y="65"/>
                </a:cubicBezTo>
                <a:cubicBezTo>
                  <a:pt x="1157" y="65"/>
                  <a:pt x="1157" y="65"/>
                  <a:pt x="1157" y="64"/>
                </a:cubicBezTo>
                <a:cubicBezTo>
                  <a:pt x="1158" y="63"/>
                  <a:pt x="1158" y="61"/>
                  <a:pt x="1157" y="60"/>
                </a:cubicBezTo>
                <a:lnTo>
                  <a:pt x="1156" y="60"/>
                </a:lnTo>
                <a:lnTo>
                  <a:pt x="1156" y="59"/>
                </a:lnTo>
                <a:close/>
                <a:moveTo>
                  <a:pt x="2530" y="59"/>
                </a:moveTo>
                <a:cubicBezTo>
                  <a:pt x="2528" y="58"/>
                  <a:pt x="2527" y="59"/>
                  <a:pt x="2527" y="61"/>
                </a:cubicBezTo>
                <a:lnTo>
                  <a:pt x="2526" y="61"/>
                </a:lnTo>
                <a:cubicBezTo>
                  <a:pt x="2528" y="61"/>
                  <a:pt x="2530" y="61"/>
                  <a:pt x="2530" y="59"/>
                </a:cubicBezTo>
                <a:close/>
                <a:moveTo>
                  <a:pt x="364" y="57"/>
                </a:moveTo>
                <a:cubicBezTo>
                  <a:pt x="361" y="60"/>
                  <a:pt x="366" y="64"/>
                  <a:pt x="364" y="57"/>
                </a:cubicBezTo>
                <a:close/>
                <a:moveTo>
                  <a:pt x="3035" y="56"/>
                </a:moveTo>
                <a:cubicBezTo>
                  <a:pt x="3034" y="56"/>
                  <a:pt x="3032" y="56"/>
                  <a:pt x="3033" y="57"/>
                </a:cubicBezTo>
                <a:lnTo>
                  <a:pt x="3033" y="57"/>
                </a:lnTo>
                <a:cubicBezTo>
                  <a:pt x="3034" y="57"/>
                  <a:pt x="3034" y="59"/>
                  <a:pt x="3036" y="58"/>
                </a:cubicBezTo>
                <a:cubicBezTo>
                  <a:pt x="3036" y="57"/>
                  <a:pt x="3036" y="56"/>
                  <a:pt x="3035" y="56"/>
                </a:cubicBezTo>
                <a:close/>
                <a:moveTo>
                  <a:pt x="320" y="55"/>
                </a:moveTo>
                <a:cubicBezTo>
                  <a:pt x="315" y="55"/>
                  <a:pt x="310" y="56"/>
                  <a:pt x="305" y="57"/>
                </a:cubicBezTo>
                <a:cubicBezTo>
                  <a:pt x="306" y="61"/>
                  <a:pt x="310" y="61"/>
                  <a:pt x="314" y="61"/>
                </a:cubicBezTo>
                <a:cubicBezTo>
                  <a:pt x="320" y="65"/>
                  <a:pt x="321" y="72"/>
                  <a:pt x="326" y="76"/>
                </a:cubicBezTo>
                <a:cubicBezTo>
                  <a:pt x="325" y="74"/>
                  <a:pt x="325" y="66"/>
                  <a:pt x="328" y="65"/>
                </a:cubicBezTo>
                <a:cubicBezTo>
                  <a:pt x="327" y="64"/>
                  <a:pt x="323" y="62"/>
                  <a:pt x="322" y="64"/>
                </a:cubicBezTo>
                <a:cubicBezTo>
                  <a:pt x="321" y="60"/>
                  <a:pt x="323" y="58"/>
                  <a:pt x="320" y="55"/>
                </a:cubicBezTo>
                <a:close/>
                <a:moveTo>
                  <a:pt x="2433" y="55"/>
                </a:moveTo>
                <a:cubicBezTo>
                  <a:pt x="2427" y="55"/>
                  <a:pt x="2426" y="60"/>
                  <a:pt x="2423" y="63"/>
                </a:cubicBezTo>
                <a:lnTo>
                  <a:pt x="2423" y="56"/>
                </a:lnTo>
                <a:cubicBezTo>
                  <a:pt x="2421" y="56"/>
                  <a:pt x="2421" y="55"/>
                  <a:pt x="2419" y="55"/>
                </a:cubicBezTo>
                <a:cubicBezTo>
                  <a:pt x="2419" y="66"/>
                  <a:pt x="2417" y="79"/>
                  <a:pt x="2425" y="76"/>
                </a:cubicBezTo>
                <a:cubicBezTo>
                  <a:pt x="2423" y="77"/>
                  <a:pt x="2424" y="80"/>
                  <a:pt x="2424" y="83"/>
                </a:cubicBezTo>
                <a:cubicBezTo>
                  <a:pt x="2427" y="85"/>
                  <a:pt x="2425" y="92"/>
                  <a:pt x="2433" y="94"/>
                </a:cubicBezTo>
                <a:cubicBezTo>
                  <a:pt x="2433" y="91"/>
                  <a:pt x="2435" y="90"/>
                  <a:pt x="2437" y="89"/>
                </a:cubicBezTo>
                <a:cubicBezTo>
                  <a:pt x="2439" y="90"/>
                  <a:pt x="2442" y="93"/>
                  <a:pt x="2443" y="95"/>
                </a:cubicBezTo>
                <a:lnTo>
                  <a:pt x="2443" y="95"/>
                </a:lnTo>
                <a:cubicBezTo>
                  <a:pt x="2443" y="96"/>
                  <a:pt x="2443" y="97"/>
                  <a:pt x="2442" y="97"/>
                </a:cubicBezTo>
                <a:cubicBezTo>
                  <a:pt x="2441" y="102"/>
                  <a:pt x="2444" y="107"/>
                  <a:pt x="2448" y="109"/>
                </a:cubicBezTo>
                <a:cubicBezTo>
                  <a:pt x="2452" y="102"/>
                  <a:pt x="2440" y="97"/>
                  <a:pt x="2446" y="92"/>
                </a:cubicBezTo>
                <a:cubicBezTo>
                  <a:pt x="2447" y="96"/>
                  <a:pt x="2453" y="96"/>
                  <a:pt x="2450" y="101"/>
                </a:cubicBezTo>
                <a:cubicBezTo>
                  <a:pt x="2453" y="102"/>
                  <a:pt x="2459" y="102"/>
                  <a:pt x="2454" y="104"/>
                </a:cubicBezTo>
                <a:cubicBezTo>
                  <a:pt x="2456" y="106"/>
                  <a:pt x="2459" y="105"/>
                  <a:pt x="2461" y="105"/>
                </a:cubicBezTo>
                <a:cubicBezTo>
                  <a:pt x="2462" y="102"/>
                  <a:pt x="2458" y="103"/>
                  <a:pt x="2459" y="98"/>
                </a:cubicBezTo>
                <a:cubicBezTo>
                  <a:pt x="2463" y="98"/>
                  <a:pt x="2463" y="100"/>
                  <a:pt x="2466" y="99"/>
                </a:cubicBezTo>
                <a:cubicBezTo>
                  <a:pt x="2470" y="97"/>
                  <a:pt x="2466" y="95"/>
                  <a:pt x="2467" y="94"/>
                </a:cubicBezTo>
                <a:cubicBezTo>
                  <a:pt x="2469" y="94"/>
                  <a:pt x="2471" y="94"/>
                  <a:pt x="2472" y="94"/>
                </a:cubicBezTo>
                <a:cubicBezTo>
                  <a:pt x="2472" y="95"/>
                  <a:pt x="2470" y="98"/>
                  <a:pt x="2472" y="98"/>
                </a:cubicBezTo>
                <a:cubicBezTo>
                  <a:pt x="2479" y="98"/>
                  <a:pt x="2480" y="87"/>
                  <a:pt x="2488" y="92"/>
                </a:cubicBezTo>
                <a:cubicBezTo>
                  <a:pt x="2487" y="87"/>
                  <a:pt x="2491" y="88"/>
                  <a:pt x="2490" y="85"/>
                </a:cubicBezTo>
                <a:cubicBezTo>
                  <a:pt x="2486" y="84"/>
                  <a:pt x="2484" y="81"/>
                  <a:pt x="2480" y="81"/>
                </a:cubicBezTo>
                <a:cubicBezTo>
                  <a:pt x="2481" y="77"/>
                  <a:pt x="2481" y="74"/>
                  <a:pt x="2480" y="71"/>
                </a:cubicBezTo>
                <a:cubicBezTo>
                  <a:pt x="2477" y="72"/>
                  <a:pt x="2476" y="71"/>
                  <a:pt x="2472" y="71"/>
                </a:cubicBezTo>
                <a:cubicBezTo>
                  <a:pt x="2469" y="73"/>
                  <a:pt x="2469" y="76"/>
                  <a:pt x="2465" y="76"/>
                </a:cubicBezTo>
                <a:cubicBezTo>
                  <a:pt x="2463" y="75"/>
                  <a:pt x="2464" y="68"/>
                  <a:pt x="2460" y="68"/>
                </a:cubicBezTo>
                <a:cubicBezTo>
                  <a:pt x="2457" y="71"/>
                  <a:pt x="2460" y="76"/>
                  <a:pt x="2461" y="79"/>
                </a:cubicBezTo>
                <a:cubicBezTo>
                  <a:pt x="2460" y="79"/>
                  <a:pt x="2460" y="80"/>
                  <a:pt x="2459" y="80"/>
                </a:cubicBezTo>
                <a:cubicBezTo>
                  <a:pt x="2458" y="79"/>
                  <a:pt x="2457" y="78"/>
                  <a:pt x="2456" y="77"/>
                </a:cubicBezTo>
                <a:cubicBezTo>
                  <a:pt x="2460" y="78"/>
                  <a:pt x="2458" y="72"/>
                  <a:pt x="2456" y="72"/>
                </a:cubicBezTo>
                <a:cubicBezTo>
                  <a:pt x="2456" y="76"/>
                  <a:pt x="2444" y="74"/>
                  <a:pt x="2444" y="69"/>
                </a:cubicBezTo>
                <a:cubicBezTo>
                  <a:pt x="2434" y="75"/>
                  <a:pt x="2432" y="63"/>
                  <a:pt x="2435" y="55"/>
                </a:cubicBezTo>
                <a:cubicBezTo>
                  <a:pt x="2434" y="55"/>
                  <a:pt x="2433" y="55"/>
                  <a:pt x="2433" y="55"/>
                </a:cubicBezTo>
                <a:close/>
                <a:moveTo>
                  <a:pt x="2528" y="54"/>
                </a:moveTo>
                <a:cubicBezTo>
                  <a:pt x="2528" y="54"/>
                  <a:pt x="2527" y="55"/>
                  <a:pt x="2526" y="55"/>
                </a:cubicBezTo>
                <a:cubicBezTo>
                  <a:pt x="2531" y="56"/>
                  <a:pt x="2530" y="54"/>
                  <a:pt x="2528" y="54"/>
                </a:cubicBezTo>
                <a:close/>
                <a:moveTo>
                  <a:pt x="350" y="54"/>
                </a:moveTo>
                <a:cubicBezTo>
                  <a:pt x="347" y="53"/>
                  <a:pt x="344" y="57"/>
                  <a:pt x="341" y="54"/>
                </a:cubicBezTo>
                <a:lnTo>
                  <a:pt x="341" y="59"/>
                </a:lnTo>
                <a:cubicBezTo>
                  <a:pt x="345" y="60"/>
                  <a:pt x="349" y="58"/>
                  <a:pt x="351" y="56"/>
                </a:cubicBezTo>
                <a:lnTo>
                  <a:pt x="352" y="56"/>
                </a:lnTo>
                <a:cubicBezTo>
                  <a:pt x="351" y="54"/>
                  <a:pt x="350" y="54"/>
                  <a:pt x="350" y="54"/>
                </a:cubicBezTo>
                <a:close/>
                <a:moveTo>
                  <a:pt x="3091" y="53"/>
                </a:moveTo>
                <a:cubicBezTo>
                  <a:pt x="3090" y="53"/>
                  <a:pt x="3090" y="53"/>
                  <a:pt x="3089" y="54"/>
                </a:cubicBezTo>
                <a:cubicBezTo>
                  <a:pt x="3093" y="56"/>
                  <a:pt x="3092" y="53"/>
                  <a:pt x="3091" y="53"/>
                </a:cubicBezTo>
                <a:close/>
                <a:moveTo>
                  <a:pt x="2436" y="49"/>
                </a:moveTo>
                <a:cubicBezTo>
                  <a:pt x="2434" y="49"/>
                  <a:pt x="2435" y="53"/>
                  <a:pt x="2437" y="50"/>
                </a:cubicBezTo>
                <a:cubicBezTo>
                  <a:pt x="2437" y="49"/>
                  <a:pt x="2436" y="49"/>
                  <a:pt x="2436" y="49"/>
                </a:cubicBezTo>
                <a:close/>
                <a:moveTo>
                  <a:pt x="2520" y="46"/>
                </a:moveTo>
                <a:cubicBezTo>
                  <a:pt x="2519" y="46"/>
                  <a:pt x="2518" y="47"/>
                  <a:pt x="2516" y="48"/>
                </a:cubicBezTo>
                <a:lnTo>
                  <a:pt x="2516" y="52"/>
                </a:lnTo>
                <a:lnTo>
                  <a:pt x="2516" y="52"/>
                </a:lnTo>
                <a:cubicBezTo>
                  <a:pt x="2523" y="57"/>
                  <a:pt x="2526" y="49"/>
                  <a:pt x="2530" y="53"/>
                </a:cubicBezTo>
                <a:cubicBezTo>
                  <a:pt x="2531" y="50"/>
                  <a:pt x="2532" y="48"/>
                  <a:pt x="2529" y="47"/>
                </a:cubicBezTo>
                <a:cubicBezTo>
                  <a:pt x="2526" y="49"/>
                  <a:pt x="2523" y="46"/>
                  <a:pt x="2520" y="46"/>
                </a:cubicBezTo>
                <a:close/>
                <a:moveTo>
                  <a:pt x="354" y="44"/>
                </a:moveTo>
                <a:cubicBezTo>
                  <a:pt x="351" y="43"/>
                  <a:pt x="348" y="46"/>
                  <a:pt x="345" y="47"/>
                </a:cubicBezTo>
                <a:cubicBezTo>
                  <a:pt x="348" y="49"/>
                  <a:pt x="354" y="47"/>
                  <a:pt x="359" y="48"/>
                </a:cubicBezTo>
                <a:lnTo>
                  <a:pt x="359" y="48"/>
                </a:lnTo>
                <a:cubicBezTo>
                  <a:pt x="358" y="45"/>
                  <a:pt x="356" y="44"/>
                  <a:pt x="354" y="44"/>
                </a:cubicBezTo>
                <a:close/>
                <a:moveTo>
                  <a:pt x="2497" y="41"/>
                </a:moveTo>
                <a:cubicBezTo>
                  <a:pt x="2496" y="41"/>
                  <a:pt x="2495" y="43"/>
                  <a:pt x="2497" y="43"/>
                </a:cubicBezTo>
                <a:cubicBezTo>
                  <a:pt x="2498" y="41"/>
                  <a:pt x="2497" y="40"/>
                  <a:pt x="2497" y="41"/>
                </a:cubicBezTo>
                <a:close/>
                <a:moveTo>
                  <a:pt x="357" y="37"/>
                </a:moveTo>
                <a:cubicBezTo>
                  <a:pt x="354" y="39"/>
                  <a:pt x="362" y="43"/>
                  <a:pt x="364" y="41"/>
                </a:cubicBezTo>
                <a:lnTo>
                  <a:pt x="364" y="41"/>
                </a:lnTo>
                <a:cubicBezTo>
                  <a:pt x="364" y="37"/>
                  <a:pt x="358" y="40"/>
                  <a:pt x="357" y="37"/>
                </a:cubicBezTo>
                <a:close/>
                <a:moveTo>
                  <a:pt x="374" y="36"/>
                </a:moveTo>
                <a:cubicBezTo>
                  <a:pt x="373" y="36"/>
                  <a:pt x="371" y="37"/>
                  <a:pt x="371" y="37"/>
                </a:cubicBezTo>
                <a:cubicBezTo>
                  <a:pt x="371" y="40"/>
                  <a:pt x="374" y="38"/>
                  <a:pt x="376" y="39"/>
                </a:cubicBezTo>
                <a:cubicBezTo>
                  <a:pt x="376" y="37"/>
                  <a:pt x="375" y="36"/>
                  <a:pt x="374" y="36"/>
                </a:cubicBezTo>
                <a:close/>
                <a:moveTo>
                  <a:pt x="2513" y="34"/>
                </a:moveTo>
                <a:cubicBezTo>
                  <a:pt x="2510" y="33"/>
                  <a:pt x="2506" y="39"/>
                  <a:pt x="2509" y="39"/>
                </a:cubicBezTo>
                <a:cubicBezTo>
                  <a:pt x="2508" y="36"/>
                  <a:pt x="2512" y="37"/>
                  <a:pt x="2513" y="37"/>
                </a:cubicBezTo>
                <a:lnTo>
                  <a:pt x="2513" y="34"/>
                </a:lnTo>
                <a:lnTo>
                  <a:pt x="2513" y="34"/>
                </a:lnTo>
                <a:close/>
                <a:moveTo>
                  <a:pt x="385" y="31"/>
                </a:moveTo>
                <a:cubicBezTo>
                  <a:pt x="383" y="31"/>
                  <a:pt x="383" y="34"/>
                  <a:pt x="387" y="32"/>
                </a:cubicBezTo>
                <a:cubicBezTo>
                  <a:pt x="386" y="31"/>
                  <a:pt x="386" y="31"/>
                  <a:pt x="385" y="31"/>
                </a:cubicBezTo>
                <a:close/>
                <a:moveTo>
                  <a:pt x="2421" y="27"/>
                </a:moveTo>
                <a:cubicBezTo>
                  <a:pt x="2417" y="27"/>
                  <a:pt x="2419" y="29"/>
                  <a:pt x="2419" y="32"/>
                </a:cubicBezTo>
                <a:cubicBezTo>
                  <a:pt x="2423" y="32"/>
                  <a:pt x="2422" y="30"/>
                  <a:pt x="2421" y="27"/>
                </a:cubicBezTo>
                <a:lnTo>
                  <a:pt x="2421" y="27"/>
                </a:lnTo>
                <a:close/>
                <a:moveTo>
                  <a:pt x="2496" y="26"/>
                </a:moveTo>
                <a:cubicBezTo>
                  <a:pt x="2496" y="30"/>
                  <a:pt x="2497" y="31"/>
                  <a:pt x="2498" y="34"/>
                </a:cubicBezTo>
                <a:lnTo>
                  <a:pt x="2498" y="34"/>
                </a:lnTo>
                <a:cubicBezTo>
                  <a:pt x="2500" y="34"/>
                  <a:pt x="2501" y="34"/>
                  <a:pt x="2503" y="34"/>
                </a:cubicBezTo>
                <a:cubicBezTo>
                  <a:pt x="2503" y="29"/>
                  <a:pt x="2498" y="29"/>
                  <a:pt x="2496" y="26"/>
                </a:cubicBezTo>
                <a:close/>
                <a:moveTo>
                  <a:pt x="365" y="16"/>
                </a:moveTo>
                <a:cubicBezTo>
                  <a:pt x="363" y="17"/>
                  <a:pt x="361" y="17"/>
                  <a:pt x="360" y="18"/>
                </a:cubicBezTo>
                <a:lnTo>
                  <a:pt x="359" y="18"/>
                </a:lnTo>
                <a:lnTo>
                  <a:pt x="358" y="18"/>
                </a:lnTo>
                <a:lnTo>
                  <a:pt x="358" y="18"/>
                </a:lnTo>
                <a:lnTo>
                  <a:pt x="359" y="18"/>
                </a:lnTo>
                <a:lnTo>
                  <a:pt x="359" y="19"/>
                </a:lnTo>
                <a:cubicBezTo>
                  <a:pt x="360" y="22"/>
                  <a:pt x="365" y="21"/>
                  <a:pt x="365" y="16"/>
                </a:cubicBezTo>
                <a:close/>
                <a:moveTo>
                  <a:pt x="2441" y="7"/>
                </a:moveTo>
                <a:cubicBezTo>
                  <a:pt x="2442" y="12"/>
                  <a:pt x="2438" y="9"/>
                  <a:pt x="2439" y="13"/>
                </a:cubicBezTo>
                <a:cubicBezTo>
                  <a:pt x="2441" y="13"/>
                  <a:pt x="2441" y="10"/>
                  <a:pt x="2443" y="9"/>
                </a:cubicBezTo>
                <a:cubicBezTo>
                  <a:pt x="2441" y="9"/>
                  <a:pt x="2442" y="7"/>
                  <a:pt x="2441" y="7"/>
                </a:cubicBezTo>
                <a:close/>
                <a:moveTo>
                  <a:pt x="368" y="0"/>
                </a:moveTo>
                <a:lnTo>
                  <a:pt x="369" y="2"/>
                </a:lnTo>
                <a:cubicBezTo>
                  <a:pt x="366" y="2"/>
                  <a:pt x="364" y="4"/>
                  <a:pt x="364" y="9"/>
                </a:cubicBezTo>
                <a:cubicBezTo>
                  <a:pt x="366" y="7"/>
                  <a:pt x="369" y="8"/>
                  <a:pt x="371" y="7"/>
                </a:cubicBezTo>
                <a:cubicBezTo>
                  <a:pt x="370" y="6"/>
                  <a:pt x="370" y="5"/>
                  <a:pt x="370" y="4"/>
                </a:cubicBezTo>
                <a:lnTo>
                  <a:pt x="372" y="10"/>
                </a:lnTo>
                <a:cubicBezTo>
                  <a:pt x="369" y="10"/>
                  <a:pt x="366" y="10"/>
                  <a:pt x="365" y="13"/>
                </a:cubicBezTo>
                <a:cubicBezTo>
                  <a:pt x="365" y="19"/>
                  <a:pt x="370" y="15"/>
                  <a:pt x="374" y="13"/>
                </a:cubicBezTo>
                <a:cubicBezTo>
                  <a:pt x="375" y="15"/>
                  <a:pt x="376" y="17"/>
                  <a:pt x="378" y="18"/>
                </a:cubicBezTo>
                <a:cubicBezTo>
                  <a:pt x="378" y="20"/>
                  <a:pt x="378" y="21"/>
                  <a:pt x="381" y="21"/>
                </a:cubicBezTo>
                <a:cubicBezTo>
                  <a:pt x="383" y="24"/>
                  <a:pt x="386" y="26"/>
                  <a:pt x="388" y="25"/>
                </a:cubicBezTo>
                <a:cubicBezTo>
                  <a:pt x="388" y="25"/>
                  <a:pt x="389" y="25"/>
                  <a:pt x="389" y="25"/>
                </a:cubicBezTo>
                <a:cubicBezTo>
                  <a:pt x="393" y="27"/>
                  <a:pt x="397" y="30"/>
                  <a:pt x="401" y="33"/>
                </a:cubicBezTo>
                <a:lnTo>
                  <a:pt x="403" y="33"/>
                </a:lnTo>
                <a:cubicBezTo>
                  <a:pt x="403" y="36"/>
                  <a:pt x="407" y="35"/>
                  <a:pt x="407" y="37"/>
                </a:cubicBezTo>
                <a:lnTo>
                  <a:pt x="408" y="37"/>
                </a:lnTo>
                <a:cubicBezTo>
                  <a:pt x="409" y="37"/>
                  <a:pt x="410" y="37"/>
                  <a:pt x="410" y="37"/>
                </a:cubicBezTo>
                <a:cubicBezTo>
                  <a:pt x="411" y="37"/>
                  <a:pt x="411" y="37"/>
                  <a:pt x="411" y="37"/>
                </a:cubicBezTo>
                <a:cubicBezTo>
                  <a:pt x="413" y="45"/>
                  <a:pt x="418" y="52"/>
                  <a:pt x="425" y="55"/>
                </a:cubicBezTo>
                <a:cubicBezTo>
                  <a:pt x="425" y="55"/>
                  <a:pt x="426" y="55"/>
                  <a:pt x="426" y="55"/>
                </a:cubicBezTo>
                <a:cubicBezTo>
                  <a:pt x="428" y="58"/>
                  <a:pt x="432" y="58"/>
                  <a:pt x="437" y="58"/>
                </a:cubicBezTo>
                <a:cubicBezTo>
                  <a:pt x="439" y="63"/>
                  <a:pt x="443" y="67"/>
                  <a:pt x="449" y="69"/>
                </a:cubicBezTo>
                <a:lnTo>
                  <a:pt x="450" y="69"/>
                </a:lnTo>
                <a:lnTo>
                  <a:pt x="450" y="70"/>
                </a:lnTo>
                <a:lnTo>
                  <a:pt x="454" y="70"/>
                </a:lnTo>
                <a:lnTo>
                  <a:pt x="455" y="70"/>
                </a:lnTo>
                <a:cubicBezTo>
                  <a:pt x="460" y="68"/>
                  <a:pt x="467" y="69"/>
                  <a:pt x="471" y="66"/>
                </a:cubicBezTo>
                <a:cubicBezTo>
                  <a:pt x="472" y="66"/>
                  <a:pt x="473" y="66"/>
                  <a:pt x="474" y="66"/>
                </a:cubicBezTo>
                <a:cubicBezTo>
                  <a:pt x="485" y="67"/>
                  <a:pt x="488" y="60"/>
                  <a:pt x="497" y="59"/>
                </a:cubicBezTo>
                <a:cubicBezTo>
                  <a:pt x="501" y="63"/>
                  <a:pt x="505" y="62"/>
                  <a:pt x="508" y="67"/>
                </a:cubicBezTo>
                <a:cubicBezTo>
                  <a:pt x="509" y="70"/>
                  <a:pt x="510" y="72"/>
                  <a:pt x="511" y="75"/>
                </a:cubicBezTo>
                <a:lnTo>
                  <a:pt x="512" y="78"/>
                </a:lnTo>
                <a:cubicBezTo>
                  <a:pt x="513" y="85"/>
                  <a:pt x="514" y="91"/>
                  <a:pt x="520" y="91"/>
                </a:cubicBezTo>
                <a:cubicBezTo>
                  <a:pt x="530" y="92"/>
                  <a:pt x="531" y="71"/>
                  <a:pt x="544" y="76"/>
                </a:cubicBezTo>
                <a:cubicBezTo>
                  <a:pt x="546" y="76"/>
                  <a:pt x="543" y="73"/>
                  <a:pt x="544" y="71"/>
                </a:cubicBezTo>
                <a:cubicBezTo>
                  <a:pt x="543" y="67"/>
                  <a:pt x="543" y="69"/>
                  <a:pt x="540" y="69"/>
                </a:cubicBezTo>
                <a:cubicBezTo>
                  <a:pt x="545" y="64"/>
                  <a:pt x="554" y="60"/>
                  <a:pt x="561" y="66"/>
                </a:cubicBezTo>
                <a:cubicBezTo>
                  <a:pt x="564" y="66"/>
                  <a:pt x="563" y="60"/>
                  <a:pt x="569" y="62"/>
                </a:cubicBezTo>
                <a:cubicBezTo>
                  <a:pt x="569" y="59"/>
                  <a:pt x="569" y="56"/>
                  <a:pt x="571" y="53"/>
                </a:cubicBezTo>
                <a:cubicBezTo>
                  <a:pt x="581" y="53"/>
                  <a:pt x="575" y="60"/>
                  <a:pt x="581" y="64"/>
                </a:cubicBezTo>
                <a:lnTo>
                  <a:pt x="581" y="65"/>
                </a:lnTo>
                <a:cubicBezTo>
                  <a:pt x="580" y="71"/>
                  <a:pt x="581" y="77"/>
                  <a:pt x="584" y="82"/>
                </a:cubicBezTo>
                <a:lnTo>
                  <a:pt x="584" y="85"/>
                </a:lnTo>
                <a:cubicBezTo>
                  <a:pt x="585" y="97"/>
                  <a:pt x="591" y="102"/>
                  <a:pt x="596" y="112"/>
                </a:cubicBezTo>
                <a:lnTo>
                  <a:pt x="596" y="113"/>
                </a:lnTo>
                <a:cubicBezTo>
                  <a:pt x="597" y="121"/>
                  <a:pt x="609" y="118"/>
                  <a:pt x="615" y="121"/>
                </a:cubicBezTo>
                <a:cubicBezTo>
                  <a:pt x="615" y="121"/>
                  <a:pt x="616" y="121"/>
                  <a:pt x="617" y="121"/>
                </a:cubicBezTo>
                <a:cubicBezTo>
                  <a:pt x="619" y="119"/>
                  <a:pt x="624" y="123"/>
                  <a:pt x="629" y="121"/>
                </a:cubicBezTo>
                <a:lnTo>
                  <a:pt x="630" y="121"/>
                </a:lnTo>
                <a:cubicBezTo>
                  <a:pt x="631" y="117"/>
                  <a:pt x="640" y="120"/>
                  <a:pt x="643" y="118"/>
                </a:cubicBezTo>
                <a:cubicBezTo>
                  <a:pt x="644" y="118"/>
                  <a:pt x="644" y="117"/>
                  <a:pt x="644" y="117"/>
                </a:cubicBezTo>
                <a:cubicBezTo>
                  <a:pt x="645" y="117"/>
                  <a:pt x="645" y="117"/>
                  <a:pt x="645" y="117"/>
                </a:cubicBezTo>
                <a:cubicBezTo>
                  <a:pt x="646" y="117"/>
                  <a:pt x="647" y="117"/>
                  <a:pt x="648" y="117"/>
                </a:cubicBezTo>
                <a:cubicBezTo>
                  <a:pt x="665" y="117"/>
                  <a:pt x="681" y="109"/>
                  <a:pt x="698" y="104"/>
                </a:cubicBezTo>
                <a:cubicBezTo>
                  <a:pt x="700" y="104"/>
                  <a:pt x="700" y="101"/>
                  <a:pt x="702" y="100"/>
                </a:cubicBezTo>
                <a:cubicBezTo>
                  <a:pt x="708" y="99"/>
                  <a:pt x="710" y="105"/>
                  <a:pt x="714" y="106"/>
                </a:cubicBezTo>
                <a:cubicBezTo>
                  <a:pt x="726" y="109"/>
                  <a:pt x="736" y="98"/>
                  <a:pt x="747" y="103"/>
                </a:cubicBezTo>
                <a:cubicBezTo>
                  <a:pt x="748" y="107"/>
                  <a:pt x="744" y="106"/>
                  <a:pt x="745" y="110"/>
                </a:cubicBezTo>
                <a:cubicBezTo>
                  <a:pt x="746" y="113"/>
                  <a:pt x="754" y="106"/>
                  <a:pt x="749" y="104"/>
                </a:cubicBezTo>
                <a:cubicBezTo>
                  <a:pt x="761" y="100"/>
                  <a:pt x="778" y="102"/>
                  <a:pt x="785" y="92"/>
                </a:cubicBezTo>
                <a:cubicBezTo>
                  <a:pt x="783" y="87"/>
                  <a:pt x="779" y="93"/>
                  <a:pt x="775" y="93"/>
                </a:cubicBezTo>
                <a:cubicBezTo>
                  <a:pt x="776" y="87"/>
                  <a:pt x="783" y="88"/>
                  <a:pt x="785" y="83"/>
                </a:cubicBezTo>
                <a:cubicBezTo>
                  <a:pt x="786" y="79"/>
                  <a:pt x="780" y="83"/>
                  <a:pt x="782" y="78"/>
                </a:cubicBezTo>
                <a:cubicBezTo>
                  <a:pt x="791" y="84"/>
                  <a:pt x="783" y="98"/>
                  <a:pt x="793" y="105"/>
                </a:cubicBezTo>
                <a:cubicBezTo>
                  <a:pt x="802" y="106"/>
                  <a:pt x="808" y="111"/>
                  <a:pt x="813" y="104"/>
                </a:cubicBezTo>
                <a:cubicBezTo>
                  <a:pt x="809" y="88"/>
                  <a:pt x="821" y="83"/>
                  <a:pt x="832" y="79"/>
                </a:cubicBezTo>
                <a:cubicBezTo>
                  <a:pt x="832" y="77"/>
                  <a:pt x="830" y="77"/>
                  <a:pt x="831" y="74"/>
                </a:cubicBezTo>
                <a:cubicBezTo>
                  <a:pt x="834" y="70"/>
                  <a:pt x="843" y="70"/>
                  <a:pt x="840" y="62"/>
                </a:cubicBezTo>
                <a:cubicBezTo>
                  <a:pt x="843" y="62"/>
                  <a:pt x="847" y="62"/>
                  <a:pt x="849" y="64"/>
                </a:cubicBezTo>
                <a:cubicBezTo>
                  <a:pt x="849" y="68"/>
                  <a:pt x="846" y="67"/>
                  <a:pt x="845" y="70"/>
                </a:cubicBezTo>
                <a:cubicBezTo>
                  <a:pt x="845" y="74"/>
                  <a:pt x="849" y="74"/>
                  <a:pt x="849" y="78"/>
                </a:cubicBezTo>
                <a:cubicBezTo>
                  <a:pt x="855" y="67"/>
                  <a:pt x="871" y="78"/>
                  <a:pt x="884" y="73"/>
                </a:cubicBezTo>
                <a:cubicBezTo>
                  <a:pt x="886" y="75"/>
                  <a:pt x="888" y="78"/>
                  <a:pt x="892" y="79"/>
                </a:cubicBezTo>
                <a:cubicBezTo>
                  <a:pt x="892" y="85"/>
                  <a:pt x="886" y="84"/>
                  <a:pt x="887" y="91"/>
                </a:cubicBezTo>
                <a:cubicBezTo>
                  <a:pt x="887" y="92"/>
                  <a:pt x="888" y="93"/>
                  <a:pt x="890" y="94"/>
                </a:cubicBezTo>
                <a:cubicBezTo>
                  <a:pt x="892" y="94"/>
                  <a:pt x="892" y="91"/>
                  <a:pt x="892" y="89"/>
                </a:cubicBezTo>
                <a:cubicBezTo>
                  <a:pt x="908" y="91"/>
                  <a:pt x="913" y="73"/>
                  <a:pt x="915" y="63"/>
                </a:cubicBezTo>
                <a:cubicBezTo>
                  <a:pt x="919" y="69"/>
                  <a:pt x="925" y="72"/>
                  <a:pt x="929" y="78"/>
                </a:cubicBezTo>
                <a:cubicBezTo>
                  <a:pt x="932" y="79"/>
                  <a:pt x="930" y="74"/>
                  <a:pt x="934" y="75"/>
                </a:cubicBezTo>
                <a:cubicBezTo>
                  <a:pt x="934" y="78"/>
                  <a:pt x="934" y="80"/>
                  <a:pt x="936" y="80"/>
                </a:cubicBezTo>
                <a:cubicBezTo>
                  <a:pt x="944" y="81"/>
                  <a:pt x="940" y="67"/>
                  <a:pt x="950" y="69"/>
                </a:cubicBezTo>
                <a:cubicBezTo>
                  <a:pt x="949" y="71"/>
                  <a:pt x="945" y="76"/>
                  <a:pt x="948" y="79"/>
                </a:cubicBezTo>
                <a:cubicBezTo>
                  <a:pt x="951" y="80"/>
                  <a:pt x="950" y="75"/>
                  <a:pt x="952" y="74"/>
                </a:cubicBezTo>
                <a:cubicBezTo>
                  <a:pt x="954" y="75"/>
                  <a:pt x="953" y="78"/>
                  <a:pt x="956" y="78"/>
                </a:cubicBezTo>
                <a:cubicBezTo>
                  <a:pt x="959" y="75"/>
                  <a:pt x="957" y="69"/>
                  <a:pt x="957" y="65"/>
                </a:cubicBezTo>
                <a:cubicBezTo>
                  <a:pt x="959" y="62"/>
                  <a:pt x="962" y="60"/>
                  <a:pt x="965" y="60"/>
                </a:cubicBezTo>
                <a:cubicBezTo>
                  <a:pt x="970" y="63"/>
                  <a:pt x="963" y="66"/>
                  <a:pt x="963" y="69"/>
                </a:cubicBezTo>
                <a:cubicBezTo>
                  <a:pt x="963" y="71"/>
                  <a:pt x="966" y="72"/>
                  <a:pt x="967" y="74"/>
                </a:cubicBezTo>
                <a:cubicBezTo>
                  <a:pt x="970" y="82"/>
                  <a:pt x="970" y="96"/>
                  <a:pt x="983" y="92"/>
                </a:cubicBezTo>
                <a:cubicBezTo>
                  <a:pt x="983" y="92"/>
                  <a:pt x="982" y="85"/>
                  <a:pt x="987" y="87"/>
                </a:cubicBezTo>
                <a:cubicBezTo>
                  <a:pt x="988" y="83"/>
                  <a:pt x="986" y="82"/>
                  <a:pt x="987" y="78"/>
                </a:cubicBezTo>
                <a:cubicBezTo>
                  <a:pt x="992" y="77"/>
                  <a:pt x="992" y="70"/>
                  <a:pt x="994" y="67"/>
                </a:cubicBezTo>
                <a:cubicBezTo>
                  <a:pt x="997" y="69"/>
                  <a:pt x="999" y="69"/>
                  <a:pt x="1003" y="68"/>
                </a:cubicBezTo>
                <a:cubicBezTo>
                  <a:pt x="1002" y="74"/>
                  <a:pt x="999" y="84"/>
                  <a:pt x="1005" y="89"/>
                </a:cubicBezTo>
                <a:cubicBezTo>
                  <a:pt x="1004" y="92"/>
                  <a:pt x="1003" y="96"/>
                  <a:pt x="1002" y="99"/>
                </a:cubicBezTo>
                <a:cubicBezTo>
                  <a:pt x="1004" y="105"/>
                  <a:pt x="1008" y="102"/>
                  <a:pt x="1013" y="102"/>
                </a:cubicBezTo>
                <a:cubicBezTo>
                  <a:pt x="1012" y="105"/>
                  <a:pt x="1011" y="108"/>
                  <a:pt x="1016" y="108"/>
                </a:cubicBezTo>
                <a:cubicBezTo>
                  <a:pt x="1018" y="106"/>
                  <a:pt x="1016" y="100"/>
                  <a:pt x="1017" y="97"/>
                </a:cubicBezTo>
                <a:cubicBezTo>
                  <a:pt x="1014" y="96"/>
                  <a:pt x="1016" y="101"/>
                  <a:pt x="1013" y="99"/>
                </a:cubicBezTo>
                <a:cubicBezTo>
                  <a:pt x="1014" y="97"/>
                  <a:pt x="1014" y="94"/>
                  <a:pt x="1012" y="93"/>
                </a:cubicBezTo>
                <a:lnTo>
                  <a:pt x="1010" y="92"/>
                </a:lnTo>
                <a:lnTo>
                  <a:pt x="1011" y="92"/>
                </a:lnTo>
                <a:cubicBezTo>
                  <a:pt x="1013" y="92"/>
                  <a:pt x="1015" y="87"/>
                  <a:pt x="1014" y="83"/>
                </a:cubicBezTo>
                <a:cubicBezTo>
                  <a:pt x="1018" y="101"/>
                  <a:pt x="1023" y="123"/>
                  <a:pt x="1045" y="119"/>
                </a:cubicBezTo>
                <a:cubicBezTo>
                  <a:pt x="1048" y="120"/>
                  <a:pt x="1043" y="124"/>
                  <a:pt x="1046" y="125"/>
                </a:cubicBezTo>
                <a:cubicBezTo>
                  <a:pt x="1049" y="126"/>
                  <a:pt x="1049" y="123"/>
                  <a:pt x="1051" y="123"/>
                </a:cubicBezTo>
                <a:cubicBezTo>
                  <a:pt x="1051" y="107"/>
                  <a:pt x="1063" y="106"/>
                  <a:pt x="1063" y="90"/>
                </a:cubicBezTo>
                <a:cubicBezTo>
                  <a:pt x="1065" y="90"/>
                  <a:pt x="1066" y="88"/>
                  <a:pt x="1067" y="87"/>
                </a:cubicBezTo>
                <a:cubicBezTo>
                  <a:pt x="1065" y="78"/>
                  <a:pt x="1065" y="68"/>
                  <a:pt x="1067" y="59"/>
                </a:cubicBezTo>
                <a:cubicBezTo>
                  <a:pt x="1070" y="64"/>
                  <a:pt x="1071" y="71"/>
                  <a:pt x="1071" y="77"/>
                </a:cubicBezTo>
                <a:lnTo>
                  <a:pt x="1071" y="78"/>
                </a:lnTo>
                <a:lnTo>
                  <a:pt x="1071" y="79"/>
                </a:lnTo>
                <a:cubicBezTo>
                  <a:pt x="1071" y="80"/>
                  <a:pt x="1071" y="81"/>
                  <a:pt x="1072" y="81"/>
                </a:cubicBezTo>
                <a:cubicBezTo>
                  <a:pt x="1072" y="81"/>
                  <a:pt x="1072" y="80"/>
                  <a:pt x="1073" y="80"/>
                </a:cubicBezTo>
                <a:lnTo>
                  <a:pt x="1073" y="80"/>
                </a:lnTo>
                <a:lnTo>
                  <a:pt x="1074" y="81"/>
                </a:lnTo>
                <a:cubicBezTo>
                  <a:pt x="1075" y="81"/>
                  <a:pt x="1076" y="82"/>
                  <a:pt x="1077" y="84"/>
                </a:cubicBezTo>
                <a:cubicBezTo>
                  <a:pt x="1074" y="87"/>
                  <a:pt x="1068" y="91"/>
                  <a:pt x="1070" y="97"/>
                </a:cubicBezTo>
                <a:cubicBezTo>
                  <a:pt x="1074" y="96"/>
                  <a:pt x="1075" y="91"/>
                  <a:pt x="1077" y="89"/>
                </a:cubicBezTo>
                <a:cubicBezTo>
                  <a:pt x="1078" y="91"/>
                  <a:pt x="1076" y="96"/>
                  <a:pt x="1076" y="100"/>
                </a:cubicBezTo>
                <a:lnTo>
                  <a:pt x="1076" y="100"/>
                </a:lnTo>
                <a:lnTo>
                  <a:pt x="1076" y="100"/>
                </a:lnTo>
                <a:lnTo>
                  <a:pt x="1075" y="100"/>
                </a:lnTo>
                <a:lnTo>
                  <a:pt x="1075" y="100"/>
                </a:lnTo>
                <a:lnTo>
                  <a:pt x="1075" y="100"/>
                </a:lnTo>
                <a:lnTo>
                  <a:pt x="1075" y="100"/>
                </a:lnTo>
                <a:lnTo>
                  <a:pt x="1075" y="102"/>
                </a:lnTo>
                <a:cubicBezTo>
                  <a:pt x="1076" y="107"/>
                  <a:pt x="1070" y="113"/>
                  <a:pt x="1074" y="116"/>
                </a:cubicBezTo>
                <a:cubicBezTo>
                  <a:pt x="1074" y="111"/>
                  <a:pt x="1081" y="115"/>
                  <a:pt x="1080" y="110"/>
                </a:cubicBezTo>
                <a:cubicBezTo>
                  <a:pt x="1078" y="109"/>
                  <a:pt x="1076" y="106"/>
                  <a:pt x="1077" y="103"/>
                </a:cubicBezTo>
                <a:lnTo>
                  <a:pt x="1077" y="102"/>
                </a:lnTo>
                <a:lnTo>
                  <a:pt x="1078" y="103"/>
                </a:lnTo>
                <a:cubicBezTo>
                  <a:pt x="1079" y="104"/>
                  <a:pt x="1080" y="104"/>
                  <a:pt x="1081" y="104"/>
                </a:cubicBezTo>
                <a:cubicBezTo>
                  <a:pt x="1085" y="99"/>
                  <a:pt x="1084" y="89"/>
                  <a:pt x="1093" y="90"/>
                </a:cubicBezTo>
                <a:cubicBezTo>
                  <a:pt x="1092" y="93"/>
                  <a:pt x="1091" y="94"/>
                  <a:pt x="1089" y="96"/>
                </a:cubicBezTo>
                <a:cubicBezTo>
                  <a:pt x="1091" y="97"/>
                  <a:pt x="1093" y="98"/>
                  <a:pt x="1096" y="98"/>
                </a:cubicBezTo>
                <a:cubicBezTo>
                  <a:pt x="1100" y="97"/>
                  <a:pt x="1098" y="94"/>
                  <a:pt x="1098" y="90"/>
                </a:cubicBezTo>
                <a:cubicBezTo>
                  <a:pt x="1104" y="92"/>
                  <a:pt x="1097" y="97"/>
                  <a:pt x="1098" y="104"/>
                </a:cubicBezTo>
                <a:cubicBezTo>
                  <a:pt x="1103" y="101"/>
                  <a:pt x="1109" y="92"/>
                  <a:pt x="1105" y="87"/>
                </a:cubicBezTo>
                <a:cubicBezTo>
                  <a:pt x="1109" y="80"/>
                  <a:pt x="1114" y="82"/>
                  <a:pt x="1120" y="85"/>
                </a:cubicBezTo>
                <a:cubicBezTo>
                  <a:pt x="1117" y="90"/>
                  <a:pt x="1120" y="95"/>
                  <a:pt x="1117" y="99"/>
                </a:cubicBezTo>
                <a:cubicBezTo>
                  <a:pt x="1121" y="103"/>
                  <a:pt x="1133" y="97"/>
                  <a:pt x="1134" y="90"/>
                </a:cubicBezTo>
                <a:cubicBezTo>
                  <a:pt x="1146" y="93"/>
                  <a:pt x="1143" y="74"/>
                  <a:pt x="1143" y="67"/>
                </a:cubicBezTo>
                <a:cubicBezTo>
                  <a:pt x="1146" y="62"/>
                  <a:pt x="1148" y="62"/>
                  <a:pt x="1147" y="55"/>
                </a:cubicBezTo>
                <a:cubicBezTo>
                  <a:pt x="1149" y="54"/>
                  <a:pt x="1154" y="55"/>
                  <a:pt x="1154" y="51"/>
                </a:cubicBezTo>
                <a:cubicBezTo>
                  <a:pt x="1158" y="56"/>
                  <a:pt x="1159" y="62"/>
                  <a:pt x="1159" y="68"/>
                </a:cubicBezTo>
                <a:cubicBezTo>
                  <a:pt x="1161" y="65"/>
                  <a:pt x="1163" y="62"/>
                  <a:pt x="1164" y="58"/>
                </a:cubicBezTo>
                <a:cubicBezTo>
                  <a:pt x="1165" y="60"/>
                  <a:pt x="1166" y="62"/>
                  <a:pt x="1166" y="64"/>
                </a:cubicBezTo>
                <a:lnTo>
                  <a:pt x="1167" y="68"/>
                </a:lnTo>
                <a:lnTo>
                  <a:pt x="1167" y="68"/>
                </a:lnTo>
                <a:cubicBezTo>
                  <a:pt x="1165" y="70"/>
                  <a:pt x="1166" y="73"/>
                  <a:pt x="1166" y="74"/>
                </a:cubicBezTo>
                <a:cubicBezTo>
                  <a:pt x="1167" y="74"/>
                  <a:pt x="1168" y="74"/>
                  <a:pt x="1168" y="74"/>
                </a:cubicBezTo>
                <a:lnTo>
                  <a:pt x="1169" y="73"/>
                </a:lnTo>
                <a:lnTo>
                  <a:pt x="1171" y="80"/>
                </a:lnTo>
                <a:cubicBezTo>
                  <a:pt x="1175" y="94"/>
                  <a:pt x="1182" y="108"/>
                  <a:pt x="1195" y="112"/>
                </a:cubicBezTo>
                <a:cubicBezTo>
                  <a:pt x="1197" y="107"/>
                  <a:pt x="1201" y="101"/>
                  <a:pt x="1197" y="97"/>
                </a:cubicBezTo>
                <a:cubicBezTo>
                  <a:pt x="1193" y="98"/>
                  <a:pt x="1189" y="97"/>
                  <a:pt x="1185" y="96"/>
                </a:cubicBezTo>
                <a:cubicBezTo>
                  <a:pt x="1185" y="89"/>
                  <a:pt x="1189" y="86"/>
                  <a:pt x="1191" y="80"/>
                </a:cubicBezTo>
                <a:cubicBezTo>
                  <a:pt x="1195" y="81"/>
                  <a:pt x="1194" y="76"/>
                  <a:pt x="1197" y="79"/>
                </a:cubicBezTo>
                <a:cubicBezTo>
                  <a:pt x="1197" y="83"/>
                  <a:pt x="1196" y="83"/>
                  <a:pt x="1196" y="86"/>
                </a:cubicBezTo>
                <a:cubicBezTo>
                  <a:pt x="1200" y="92"/>
                  <a:pt x="1203" y="82"/>
                  <a:pt x="1201" y="76"/>
                </a:cubicBezTo>
                <a:cubicBezTo>
                  <a:pt x="1203" y="77"/>
                  <a:pt x="1205" y="77"/>
                  <a:pt x="1206" y="76"/>
                </a:cubicBezTo>
                <a:cubicBezTo>
                  <a:pt x="1203" y="71"/>
                  <a:pt x="1206" y="61"/>
                  <a:pt x="1202" y="58"/>
                </a:cubicBezTo>
                <a:cubicBezTo>
                  <a:pt x="1202" y="58"/>
                  <a:pt x="1203" y="58"/>
                  <a:pt x="1203" y="58"/>
                </a:cubicBezTo>
                <a:cubicBezTo>
                  <a:pt x="1207" y="56"/>
                  <a:pt x="1209" y="52"/>
                  <a:pt x="1208" y="48"/>
                </a:cubicBezTo>
                <a:cubicBezTo>
                  <a:pt x="1207" y="44"/>
                  <a:pt x="1204" y="49"/>
                  <a:pt x="1203" y="46"/>
                </a:cubicBezTo>
                <a:cubicBezTo>
                  <a:pt x="1204" y="43"/>
                  <a:pt x="1205" y="40"/>
                  <a:pt x="1209" y="40"/>
                </a:cubicBezTo>
                <a:cubicBezTo>
                  <a:pt x="1209" y="45"/>
                  <a:pt x="1214" y="42"/>
                  <a:pt x="1219" y="43"/>
                </a:cubicBezTo>
                <a:cubicBezTo>
                  <a:pt x="1218" y="45"/>
                  <a:pt x="1217" y="46"/>
                  <a:pt x="1217" y="47"/>
                </a:cubicBezTo>
                <a:cubicBezTo>
                  <a:pt x="1217" y="49"/>
                  <a:pt x="1219" y="48"/>
                  <a:pt x="1219" y="49"/>
                </a:cubicBezTo>
                <a:cubicBezTo>
                  <a:pt x="1219" y="50"/>
                  <a:pt x="1220" y="50"/>
                  <a:pt x="1220" y="49"/>
                </a:cubicBezTo>
                <a:cubicBezTo>
                  <a:pt x="1221" y="50"/>
                  <a:pt x="1221" y="51"/>
                  <a:pt x="1220" y="52"/>
                </a:cubicBezTo>
                <a:cubicBezTo>
                  <a:pt x="1216" y="53"/>
                  <a:pt x="1217" y="48"/>
                  <a:pt x="1213" y="49"/>
                </a:cubicBezTo>
                <a:cubicBezTo>
                  <a:pt x="1213" y="49"/>
                  <a:pt x="1212" y="50"/>
                  <a:pt x="1211" y="50"/>
                </a:cubicBezTo>
                <a:cubicBezTo>
                  <a:pt x="1214" y="57"/>
                  <a:pt x="1215" y="64"/>
                  <a:pt x="1218" y="70"/>
                </a:cubicBezTo>
                <a:cubicBezTo>
                  <a:pt x="1220" y="68"/>
                  <a:pt x="1221" y="64"/>
                  <a:pt x="1223" y="61"/>
                </a:cubicBezTo>
                <a:cubicBezTo>
                  <a:pt x="1225" y="63"/>
                  <a:pt x="1227" y="66"/>
                  <a:pt x="1225" y="69"/>
                </a:cubicBezTo>
                <a:cubicBezTo>
                  <a:pt x="1237" y="111"/>
                  <a:pt x="1250" y="152"/>
                  <a:pt x="1265" y="191"/>
                </a:cubicBezTo>
                <a:cubicBezTo>
                  <a:pt x="1267" y="191"/>
                  <a:pt x="1267" y="193"/>
                  <a:pt x="1269" y="193"/>
                </a:cubicBezTo>
                <a:cubicBezTo>
                  <a:pt x="1270" y="192"/>
                  <a:pt x="1270" y="191"/>
                  <a:pt x="1270" y="190"/>
                </a:cubicBezTo>
                <a:cubicBezTo>
                  <a:pt x="1271" y="186"/>
                  <a:pt x="1268" y="183"/>
                  <a:pt x="1265" y="183"/>
                </a:cubicBezTo>
                <a:cubicBezTo>
                  <a:pt x="1270" y="168"/>
                  <a:pt x="1261" y="157"/>
                  <a:pt x="1261" y="141"/>
                </a:cubicBezTo>
                <a:cubicBezTo>
                  <a:pt x="1263" y="142"/>
                  <a:pt x="1264" y="140"/>
                  <a:pt x="1265" y="140"/>
                </a:cubicBezTo>
                <a:cubicBezTo>
                  <a:pt x="1265" y="137"/>
                  <a:pt x="1264" y="133"/>
                  <a:pt x="1260" y="133"/>
                </a:cubicBezTo>
                <a:cubicBezTo>
                  <a:pt x="1260" y="131"/>
                  <a:pt x="1262" y="131"/>
                  <a:pt x="1262" y="128"/>
                </a:cubicBezTo>
                <a:cubicBezTo>
                  <a:pt x="1263" y="126"/>
                  <a:pt x="1269" y="127"/>
                  <a:pt x="1268" y="124"/>
                </a:cubicBezTo>
                <a:cubicBezTo>
                  <a:pt x="1267" y="121"/>
                  <a:pt x="1264" y="125"/>
                  <a:pt x="1263" y="123"/>
                </a:cubicBezTo>
                <a:cubicBezTo>
                  <a:pt x="1262" y="119"/>
                  <a:pt x="1262" y="116"/>
                  <a:pt x="1263" y="113"/>
                </a:cubicBezTo>
                <a:cubicBezTo>
                  <a:pt x="1264" y="113"/>
                  <a:pt x="1264" y="113"/>
                  <a:pt x="1264" y="111"/>
                </a:cubicBezTo>
                <a:cubicBezTo>
                  <a:pt x="1268" y="116"/>
                  <a:pt x="1272" y="112"/>
                  <a:pt x="1276" y="113"/>
                </a:cubicBezTo>
                <a:cubicBezTo>
                  <a:pt x="1276" y="115"/>
                  <a:pt x="1278" y="119"/>
                  <a:pt x="1276" y="119"/>
                </a:cubicBezTo>
                <a:cubicBezTo>
                  <a:pt x="1281" y="120"/>
                  <a:pt x="1283" y="126"/>
                  <a:pt x="1285" y="132"/>
                </a:cubicBezTo>
                <a:cubicBezTo>
                  <a:pt x="1288" y="128"/>
                  <a:pt x="1286" y="122"/>
                  <a:pt x="1288" y="116"/>
                </a:cubicBezTo>
                <a:cubicBezTo>
                  <a:pt x="1290" y="122"/>
                  <a:pt x="1291" y="112"/>
                  <a:pt x="1297" y="114"/>
                </a:cubicBezTo>
                <a:cubicBezTo>
                  <a:pt x="1293" y="119"/>
                  <a:pt x="1298" y="119"/>
                  <a:pt x="1297" y="127"/>
                </a:cubicBezTo>
                <a:cubicBezTo>
                  <a:pt x="1305" y="126"/>
                  <a:pt x="1297" y="115"/>
                  <a:pt x="1301" y="110"/>
                </a:cubicBezTo>
                <a:cubicBezTo>
                  <a:pt x="1303" y="110"/>
                  <a:pt x="1305" y="111"/>
                  <a:pt x="1305" y="115"/>
                </a:cubicBezTo>
                <a:cubicBezTo>
                  <a:pt x="1307" y="115"/>
                  <a:pt x="1306" y="111"/>
                  <a:pt x="1308" y="111"/>
                </a:cubicBezTo>
                <a:cubicBezTo>
                  <a:pt x="1311" y="111"/>
                  <a:pt x="1313" y="112"/>
                  <a:pt x="1315" y="114"/>
                </a:cubicBezTo>
                <a:lnTo>
                  <a:pt x="1317" y="116"/>
                </a:lnTo>
                <a:lnTo>
                  <a:pt x="1317" y="118"/>
                </a:lnTo>
                <a:lnTo>
                  <a:pt x="1319" y="118"/>
                </a:lnTo>
                <a:lnTo>
                  <a:pt x="1321" y="119"/>
                </a:lnTo>
                <a:cubicBezTo>
                  <a:pt x="1324" y="119"/>
                  <a:pt x="1324" y="117"/>
                  <a:pt x="1327" y="117"/>
                </a:cubicBezTo>
                <a:cubicBezTo>
                  <a:pt x="1328" y="114"/>
                  <a:pt x="1324" y="112"/>
                  <a:pt x="1327" y="112"/>
                </a:cubicBezTo>
                <a:cubicBezTo>
                  <a:pt x="1333" y="110"/>
                  <a:pt x="1336" y="124"/>
                  <a:pt x="1345" y="118"/>
                </a:cubicBezTo>
                <a:cubicBezTo>
                  <a:pt x="1347" y="119"/>
                  <a:pt x="1346" y="123"/>
                  <a:pt x="1347" y="124"/>
                </a:cubicBezTo>
                <a:cubicBezTo>
                  <a:pt x="1351" y="124"/>
                  <a:pt x="1351" y="120"/>
                  <a:pt x="1351" y="117"/>
                </a:cubicBezTo>
                <a:cubicBezTo>
                  <a:pt x="1351" y="112"/>
                  <a:pt x="1345" y="116"/>
                  <a:pt x="1345" y="114"/>
                </a:cubicBezTo>
                <a:cubicBezTo>
                  <a:pt x="1347" y="109"/>
                  <a:pt x="1355" y="115"/>
                  <a:pt x="1356" y="116"/>
                </a:cubicBezTo>
                <a:cubicBezTo>
                  <a:pt x="1355" y="118"/>
                  <a:pt x="1352" y="119"/>
                  <a:pt x="1353" y="123"/>
                </a:cubicBezTo>
                <a:cubicBezTo>
                  <a:pt x="1358" y="125"/>
                  <a:pt x="1357" y="120"/>
                  <a:pt x="1361" y="121"/>
                </a:cubicBezTo>
                <a:cubicBezTo>
                  <a:pt x="1362" y="123"/>
                  <a:pt x="1360" y="128"/>
                  <a:pt x="1363" y="128"/>
                </a:cubicBezTo>
                <a:cubicBezTo>
                  <a:pt x="1365" y="125"/>
                  <a:pt x="1363" y="119"/>
                  <a:pt x="1361" y="117"/>
                </a:cubicBezTo>
                <a:cubicBezTo>
                  <a:pt x="1363" y="114"/>
                  <a:pt x="1368" y="115"/>
                  <a:pt x="1367" y="110"/>
                </a:cubicBezTo>
                <a:lnTo>
                  <a:pt x="1377" y="110"/>
                </a:lnTo>
                <a:lnTo>
                  <a:pt x="1377" y="113"/>
                </a:lnTo>
                <a:cubicBezTo>
                  <a:pt x="1382" y="113"/>
                  <a:pt x="1386" y="111"/>
                  <a:pt x="1390" y="108"/>
                </a:cubicBezTo>
                <a:cubicBezTo>
                  <a:pt x="1397" y="110"/>
                  <a:pt x="1404" y="114"/>
                  <a:pt x="1409" y="120"/>
                </a:cubicBezTo>
                <a:cubicBezTo>
                  <a:pt x="1413" y="120"/>
                  <a:pt x="1409" y="112"/>
                  <a:pt x="1412" y="110"/>
                </a:cubicBezTo>
                <a:cubicBezTo>
                  <a:pt x="1416" y="109"/>
                  <a:pt x="1413" y="116"/>
                  <a:pt x="1415" y="116"/>
                </a:cubicBezTo>
                <a:cubicBezTo>
                  <a:pt x="1416" y="115"/>
                  <a:pt x="1420" y="111"/>
                  <a:pt x="1417" y="110"/>
                </a:cubicBezTo>
                <a:cubicBezTo>
                  <a:pt x="1419" y="107"/>
                  <a:pt x="1425" y="110"/>
                  <a:pt x="1427" y="110"/>
                </a:cubicBezTo>
                <a:cubicBezTo>
                  <a:pt x="1429" y="109"/>
                  <a:pt x="1428" y="104"/>
                  <a:pt x="1431" y="104"/>
                </a:cubicBezTo>
                <a:cubicBezTo>
                  <a:pt x="1435" y="103"/>
                  <a:pt x="1435" y="108"/>
                  <a:pt x="1438" y="108"/>
                </a:cubicBezTo>
                <a:cubicBezTo>
                  <a:pt x="1441" y="109"/>
                  <a:pt x="1440" y="106"/>
                  <a:pt x="1442" y="106"/>
                </a:cubicBezTo>
                <a:cubicBezTo>
                  <a:pt x="1440" y="103"/>
                  <a:pt x="1439" y="100"/>
                  <a:pt x="1439" y="96"/>
                </a:cubicBezTo>
                <a:cubicBezTo>
                  <a:pt x="1443" y="94"/>
                  <a:pt x="1445" y="97"/>
                  <a:pt x="1448" y="94"/>
                </a:cubicBezTo>
                <a:cubicBezTo>
                  <a:pt x="1449" y="97"/>
                  <a:pt x="1448" y="100"/>
                  <a:pt x="1446" y="102"/>
                </a:cubicBezTo>
                <a:cubicBezTo>
                  <a:pt x="1449" y="111"/>
                  <a:pt x="1457" y="104"/>
                  <a:pt x="1461" y="107"/>
                </a:cubicBezTo>
                <a:cubicBezTo>
                  <a:pt x="1462" y="103"/>
                  <a:pt x="1458" y="100"/>
                  <a:pt x="1462" y="99"/>
                </a:cubicBezTo>
                <a:cubicBezTo>
                  <a:pt x="1461" y="97"/>
                  <a:pt x="1458" y="101"/>
                  <a:pt x="1458" y="96"/>
                </a:cubicBezTo>
                <a:cubicBezTo>
                  <a:pt x="1460" y="96"/>
                  <a:pt x="1460" y="95"/>
                  <a:pt x="1460" y="94"/>
                </a:cubicBezTo>
                <a:cubicBezTo>
                  <a:pt x="1462" y="96"/>
                  <a:pt x="1462" y="100"/>
                  <a:pt x="1466" y="98"/>
                </a:cubicBezTo>
                <a:cubicBezTo>
                  <a:pt x="1467" y="102"/>
                  <a:pt x="1465" y="102"/>
                  <a:pt x="1465" y="105"/>
                </a:cubicBezTo>
                <a:cubicBezTo>
                  <a:pt x="1468" y="106"/>
                  <a:pt x="1470" y="106"/>
                  <a:pt x="1472" y="106"/>
                </a:cubicBezTo>
                <a:cubicBezTo>
                  <a:pt x="1474" y="109"/>
                  <a:pt x="1475" y="112"/>
                  <a:pt x="1476" y="116"/>
                </a:cubicBezTo>
                <a:cubicBezTo>
                  <a:pt x="1480" y="115"/>
                  <a:pt x="1479" y="109"/>
                  <a:pt x="1482" y="107"/>
                </a:cubicBezTo>
                <a:cubicBezTo>
                  <a:pt x="1481" y="102"/>
                  <a:pt x="1478" y="102"/>
                  <a:pt x="1478" y="97"/>
                </a:cubicBezTo>
                <a:cubicBezTo>
                  <a:pt x="1480" y="93"/>
                  <a:pt x="1483" y="97"/>
                  <a:pt x="1485" y="94"/>
                </a:cubicBezTo>
                <a:cubicBezTo>
                  <a:pt x="1486" y="90"/>
                  <a:pt x="1481" y="93"/>
                  <a:pt x="1483" y="89"/>
                </a:cubicBezTo>
                <a:cubicBezTo>
                  <a:pt x="1489" y="85"/>
                  <a:pt x="1491" y="90"/>
                  <a:pt x="1497" y="91"/>
                </a:cubicBezTo>
                <a:cubicBezTo>
                  <a:pt x="1497" y="94"/>
                  <a:pt x="1497" y="97"/>
                  <a:pt x="1495" y="99"/>
                </a:cubicBezTo>
                <a:cubicBezTo>
                  <a:pt x="1496" y="103"/>
                  <a:pt x="1500" y="103"/>
                  <a:pt x="1503" y="101"/>
                </a:cubicBezTo>
                <a:cubicBezTo>
                  <a:pt x="1503" y="100"/>
                  <a:pt x="1500" y="100"/>
                  <a:pt x="1499" y="100"/>
                </a:cubicBezTo>
                <a:cubicBezTo>
                  <a:pt x="1504" y="99"/>
                  <a:pt x="1504" y="93"/>
                  <a:pt x="1507" y="89"/>
                </a:cubicBezTo>
                <a:cubicBezTo>
                  <a:pt x="1511" y="88"/>
                  <a:pt x="1511" y="91"/>
                  <a:pt x="1514" y="91"/>
                </a:cubicBezTo>
                <a:cubicBezTo>
                  <a:pt x="1517" y="90"/>
                  <a:pt x="1513" y="82"/>
                  <a:pt x="1515" y="82"/>
                </a:cubicBezTo>
                <a:cubicBezTo>
                  <a:pt x="1520" y="81"/>
                  <a:pt x="1517" y="89"/>
                  <a:pt x="1517" y="91"/>
                </a:cubicBezTo>
                <a:cubicBezTo>
                  <a:pt x="1520" y="87"/>
                  <a:pt x="1521" y="89"/>
                  <a:pt x="1523" y="93"/>
                </a:cubicBezTo>
                <a:cubicBezTo>
                  <a:pt x="1525" y="93"/>
                  <a:pt x="1525" y="91"/>
                  <a:pt x="1526" y="91"/>
                </a:cubicBezTo>
                <a:cubicBezTo>
                  <a:pt x="1529" y="91"/>
                  <a:pt x="1522" y="87"/>
                  <a:pt x="1526" y="85"/>
                </a:cubicBezTo>
                <a:cubicBezTo>
                  <a:pt x="1530" y="85"/>
                  <a:pt x="1528" y="91"/>
                  <a:pt x="1530" y="93"/>
                </a:cubicBezTo>
                <a:cubicBezTo>
                  <a:pt x="1531" y="91"/>
                  <a:pt x="1534" y="91"/>
                  <a:pt x="1534" y="88"/>
                </a:cubicBezTo>
                <a:cubicBezTo>
                  <a:pt x="1537" y="91"/>
                  <a:pt x="1537" y="94"/>
                  <a:pt x="1540" y="98"/>
                </a:cubicBezTo>
                <a:cubicBezTo>
                  <a:pt x="1539" y="102"/>
                  <a:pt x="1536" y="103"/>
                  <a:pt x="1531" y="103"/>
                </a:cubicBezTo>
                <a:cubicBezTo>
                  <a:pt x="1535" y="106"/>
                  <a:pt x="1540" y="108"/>
                  <a:pt x="1544" y="106"/>
                </a:cubicBezTo>
                <a:cubicBezTo>
                  <a:pt x="1540" y="108"/>
                  <a:pt x="1538" y="111"/>
                  <a:pt x="1538" y="116"/>
                </a:cubicBezTo>
                <a:cubicBezTo>
                  <a:pt x="1542" y="119"/>
                  <a:pt x="1545" y="123"/>
                  <a:pt x="1550" y="125"/>
                </a:cubicBezTo>
                <a:cubicBezTo>
                  <a:pt x="1550" y="128"/>
                  <a:pt x="1547" y="130"/>
                  <a:pt x="1545" y="128"/>
                </a:cubicBezTo>
                <a:cubicBezTo>
                  <a:pt x="1546" y="131"/>
                  <a:pt x="1544" y="131"/>
                  <a:pt x="1544" y="133"/>
                </a:cubicBezTo>
                <a:cubicBezTo>
                  <a:pt x="1545" y="135"/>
                  <a:pt x="1549" y="133"/>
                  <a:pt x="1551" y="134"/>
                </a:cubicBezTo>
                <a:cubicBezTo>
                  <a:pt x="1551" y="136"/>
                  <a:pt x="1551" y="138"/>
                  <a:pt x="1552" y="139"/>
                </a:cubicBezTo>
                <a:cubicBezTo>
                  <a:pt x="1555" y="140"/>
                  <a:pt x="1558" y="141"/>
                  <a:pt x="1560" y="141"/>
                </a:cubicBezTo>
                <a:cubicBezTo>
                  <a:pt x="1559" y="136"/>
                  <a:pt x="1555" y="132"/>
                  <a:pt x="1550" y="132"/>
                </a:cubicBezTo>
                <a:cubicBezTo>
                  <a:pt x="1552" y="130"/>
                  <a:pt x="1554" y="130"/>
                  <a:pt x="1555" y="129"/>
                </a:cubicBezTo>
                <a:cubicBezTo>
                  <a:pt x="1554" y="128"/>
                  <a:pt x="1555" y="124"/>
                  <a:pt x="1552" y="125"/>
                </a:cubicBezTo>
                <a:cubicBezTo>
                  <a:pt x="1554" y="122"/>
                  <a:pt x="1560" y="124"/>
                  <a:pt x="1562" y="121"/>
                </a:cubicBezTo>
                <a:cubicBezTo>
                  <a:pt x="1561" y="119"/>
                  <a:pt x="1559" y="119"/>
                  <a:pt x="1557" y="118"/>
                </a:cubicBezTo>
                <a:cubicBezTo>
                  <a:pt x="1556" y="124"/>
                  <a:pt x="1549" y="114"/>
                  <a:pt x="1548" y="120"/>
                </a:cubicBezTo>
                <a:cubicBezTo>
                  <a:pt x="1544" y="118"/>
                  <a:pt x="1542" y="113"/>
                  <a:pt x="1542" y="108"/>
                </a:cubicBezTo>
                <a:lnTo>
                  <a:pt x="1548" y="108"/>
                </a:lnTo>
                <a:lnTo>
                  <a:pt x="1548" y="103"/>
                </a:lnTo>
                <a:cubicBezTo>
                  <a:pt x="1547" y="100"/>
                  <a:pt x="1545" y="99"/>
                  <a:pt x="1541" y="99"/>
                </a:cubicBezTo>
                <a:cubicBezTo>
                  <a:pt x="1539" y="87"/>
                  <a:pt x="1546" y="89"/>
                  <a:pt x="1546" y="86"/>
                </a:cubicBezTo>
                <a:cubicBezTo>
                  <a:pt x="1552" y="82"/>
                  <a:pt x="1554" y="90"/>
                  <a:pt x="1559" y="90"/>
                </a:cubicBezTo>
                <a:lnTo>
                  <a:pt x="1559" y="96"/>
                </a:lnTo>
                <a:lnTo>
                  <a:pt x="1557" y="96"/>
                </a:lnTo>
                <a:cubicBezTo>
                  <a:pt x="1556" y="96"/>
                  <a:pt x="1555" y="96"/>
                  <a:pt x="1554" y="97"/>
                </a:cubicBezTo>
                <a:lnTo>
                  <a:pt x="1553" y="97"/>
                </a:lnTo>
                <a:cubicBezTo>
                  <a:pt x="1554" y="99"/>
                  <a:pt x="1555" y="102"/>
                  <a:pt x="1558" y="103"/>
                </a:cubicBezTo>
                <a:cubicBezTo>
                  <a:pt x="1557" y="101"/>
                  <a:pt x="1558" y="100"/>
                  <a:pt x="1559" y="99"/>
                </a:cubicBezTo>
                <a:lnTo>
                  <a:pt x="1559" y="99"/>
                </a:lnTo>
                <a:lnTo>
                  <a:pt x="1559" y="99"/>
                </a:lnTo>
                <a:cubicBezTo>
                  <a:pt x="1560" y="99"/>
                  <a:pt x="1561" y="99"/>
                  <a:pt x="1562" y="99"/>
                </a:cubicBezTo>
                <a:cubicBezTo>
                  <a:pt x="1564" y="97"/>
                  <a:pt x="1563" y="92"/>
                  <a:pt x="1564" y="90"/>
                </a:cubicBezTo>
                <a:cubicBezTo>
                  <a:pt x="1569" y="96"/>
                  <a:pt x="1575" y="87"/>
                  <a:pt x="1579" y="93"/>
                </a:cubicBezTo>
                <a:cubicBezTo>
                  <a:pt x="1582" y="90"/>
                  <a:pt x="1576" y="85"/>
                  <a:pt x="1575" y="86"/>
                </a:cubicBezTo>
                <a:lnTo>
                  <a:pt x="1575" y="80"/>
                </a:lnTo>
                <a:cubicBezTo>
                  <a:pt x="1578" y="81"/>
                  <a:pt x="1578" y="78"/>
                  <a:pt x="1580" y="79"/>
                </a:cubicBezTo>
                <a:cubicBezTo>
                  <a:pt x="1580" y="82"/>
                  <a:pt x="1580" y="85"/>
                  <a:pt x="1581" y="86"/>
                </a:cubicBezTo>
                <a:cubicBezTo>
                  <a:pt x="1588" y="86"/>
                  <a:pt x="1587" y="84"/>
                  <a:pt x="1593" y="83"/>
                </a:cubicBezTo>
                <a:cubicBezTo>
                  <a:pt x="1594" y="90"/>
                  <a:pt x="1601" y="91"/>
                  <a:pt x="1603" y="97"/>
                </a:cubicBezTo>
                <a:cubicBezTo>
                  <a:pt x="1606" y="94"/>
                  <a:pt x="1608" y="94"/>
                  <a:pt x="1608" y="88"/>
                </a:cubicBezTo>
                <a:cubicBezTo>
                  <a:pt x="1611" y="91"/>
                  <a:pt x="1610" y="92"/>
                  <a:pt x="1613" y="97"/>
                </a:cubicBezTo>
                <a:cubicBezTo>
                  <a:pt x="1609" y="98"/>
                  <a:pt x="1611" y="93"/>
                  <a:pt x="1609" y="93"/>
                </a:cubicBezTo>
                <a:cubicBezTo>
                  <a:pt x="1608" y="94"/>
                  <a:pt x="1607" y="94"/>
                  <a:pt x="1607" y="96"/>
                </a:cubicBezTo>
                <a:cubicBezTo>
                  <a:pt x="1614" y="99"/>
                  <a:pt x="1616" y="106"/>
                  <a:pt x="1619" y="114"/>
                </a:cubicBezTo>
                <a:cubicBezTo>
                  <a:pt x="1618" y="117"/>
                  <a:pt x="1616" y="113"/>
                  <a:pt x="1614" y="114"/>
                </a:cubicBezTo>
                <a:lnTo>
                  <a:pt x="1614" y="106"/>
                </a:lnTo>
                <a:cubicBezTo>
                  <a:pt x="1613" y="104"/>
                  <a:pt x="1604" y="106"/>
                  <a:pt x="1608" y="102"/>
                </a:cubicBezTo>
                <a:cubicBezTo>
                  <a:pt x="1604" y="103"/>
                  <a:pt x="1602" y="105"/>
                  <a:pt x="1597" y="104"/>
                </a:cubicBezTo>
                <a:cubicBezTo>
                  <a:pt x="1598" y="111"/>
                  <a:pt x="1596" y="115"/>
                  <a:pt x="1599" y="121"/>
                </a:cubicBezTo>
                <a:cubicBezTo>
                  <a:pt x="1604" y="117"/>
                  <a:pt x="1598" y="110"/>
                  <a:pt x="1601" y="105"/>
                </a:cubicBezTo>
                <a:cubicBezTo>
                  <a:pt x="1602" y="105"/>
                  <a:pt x="1603" y="106"/>
                  <a:pt x="1604" y="107"/>
                </a:cubicBezTo>
                <a:cubicBezTo>
                  <a:pt x="1605" y="109"/>
                  <a:pt x="1605" y="112"/>
                  <a:pt x="1603" y="113"/>
                </a:cubicBezTo>
                <a:cubicBezTo>
                  <a:pt x="1605" y="120"/>
                  <a:pt x="1613" y="120"/>
                  <a:pt x="1611" y="131"/>
                </a:cubicBezTo>
                <a:cubicBezTo>
                  <a:pt x="1609" y="131"/>
                  <a:pt x="1608" y="131"/>
                  <a:pt x="1606" y="131"/>
                </a:cubicBezTo>
                <a:lnTo>
                  <a:pt x="1606" y="139"/>
                </a:lnTo>
                <a:cubicBezTo>
                  <a:pt x="1610" y="138"/>
                  <a:pt x="1609" y="143"/>
                  <a:pt x="1609" y="146"/>
                </a:cubicBezTo>
                <a:cubicBezTo>
                  <a:pt x="1612" y="147"/>
                  <a:pt x="1615" y="148"/>
                  <a:pt x="1617" y="148"/>
                </a:cubicBezTo>
                <a:cubicBezTo>
                  <a:pt x="1618" y="148"/>
                  <a:pt x="1620" y="148"/>
                  <a:pt x="1621" y="148"/>
                </a:cubicBezTo>
                <a:lnTo>
                  <a:pt x="1621" y="145"/>
                </a:lnTo>
                <a:cubicBezTo>
                  <a:pt x="1623" y="146"/>
                  <a:pt x="1626" y="146"/>
                  <a:pt x="1628" y="145"/>
                </a:cubicBezTo>
                <a:cubicBezTo>
                  <a:pt x="1627" y="141"/>
                  <a:pt x="1629" y="140"/>
                  <a:pt x="1629" y="137"/>
                </a:cubicBezTo>
                <a:cubicBezTo>
                  <a:pt x="1631" y="137"/>
                  <a:pt x="1629" y="142"/>
                  <a:pt x="1630" y="144"/>
                </a:cubicBezTo>
                <a:cubicBezTo>
                  <a:pt x="1631" y="144"/>
                  <a:pt x="1632" y="144"/>
                  <a:pt x="1634" y="144"/>
                </a:cubicBezTo>
                <a:cubicBezTo>
                  <a:pt x="1634" y="139"/>
                  <a:pt x="1629" y="139"/>
                  <a:pt x="1631" y="131"/>
                </a:cubicBezTo>
                <a:cubicBezTo>
                  <a:pt x="1626" y="130"/>
                  <a:pt x="1632" y="134"/>
                  <a:pt x="1628" y="133"/>
                </a:cubicBezTo>
                <a:lnTo>
                  <a:pt x="1628" y="128"/>
                </a:lnTo>
                <a:cubicBezTo>
                  <a:pt x="1629" y="127"/>
                  <a:pt x="1631" y="127"/>
                  <a:pt x="1633" y="126"/>
                </a:cubicBezTo>
                <a:cubicBezTo>
                  <a:pt x="1632" y="122"/>
                  <a:pt x="1631" y="118"/>
                  <a:pt x="1631" y="115"/>
                </a:cubicBezTo>
                <a:cubicBezTo>
                  <a:pt x="1629" y="112"/>
                  <a:pt x="1629" y="118"/>
                  <a:pt x="1625" y="115"/>
                </a:cubicBezTo>
                <a:cubicBezTo>
                  <a:pt x="1626" y="114"/>
                  <a:pt x="1628" y="114"/>
                  <a:pt x="1629" y="114"/>
                </a:cubicBezTo>
                <a:cubicBezTo>
                  <a:pt x="1628" y="110"/>
                  <a:pt x="1627" y="105"/>
                  <a:pt x="1626" y="101"/>
                </a:cubicBezTo>
                <a:cubicBezTo>
                  <a:pt x="1623" y="102"/>
                  <a:pt x="1624" y="107"/>
                  <a:pt x="1622" y="109"/>
                </a:cubicBezTo>
                <a:cubicBezTo>
                  <a:pt x="1620" y="106"/>
                  <a:pt x="1622" y="99"/>
                  <a:pt x="1619" y="96"/>
                </a:cubicBezTo>
                <a:cubicBezTo>
                  <a:pt x="1622" y="98"/>
                  <a:pt x="1620" y="93"/>
                  <a:pt x="1621" y="91"/>
                </a:cubicBezTo>
                <a:cubicBezTo>
                  <a:pt x="1623" y="90"/>
                  <a:pt x="1626" y="90"/>
                  <a:pt x="1628" y="90"/>
                </a:cubicBezTo>
                <a:cubicBezTo>
                  <a:pt x="1631" y="88"/>
                  <a:pt x="1629" y="85"/>
                  <a:pt x="1629" y="81"/>
                </a:cubicBezTo>
                <a:cubicBezTo>
                  <a:pt x="1632" y="82"/>
                  <a:pt x="1636" y="82"/>
                  <a:pt x="1635" y="88"/>
                </a:cubicBezTo>
                <a:cubicBezTo>
                  <a:pt x="1638" y="84"/>
                  <a:pt x="1641" y="81"/>
                  <a:pt x="1645" y="79"/>
                </a:cubicBezTo>
                <a:lnTo>
                  <a:pt x="1645" y="83"/>
                </a:lnTo>
                <a:cubicBezTo>
                  <a:pt x="1646" y="83"/>
                  <a:pt x="1651" y="79"/>
                  <a:pt x="1647" y="79"/>
                </a:cubicBezTo>
                <a:cubicBezTo>
                  <a:pt x="1648" y="76"/>
                  <a:pt x="1651" y="76"/>
                  <a:pt x="1653" y="76"/>
                </a:cubicBezTo>
                <a:cubicBezTo>
                  <a:pt x="1659" y="82"/>
                  <a:pt x="1656" y="86"/>
                  <a:pt x="1657" y="95"/>
                </a:cubicBezTo>
                <a:cubicBezTo>
                  <a:pt x="1658" y="98"/>
                  <a:pt x="1660" y="93"/>
                  <a:pt x="1662" y="96"/>
                </a:cubicBezTo>
                <a:cubicBezTo>
                  <a:pt x="1659" y="101"/>
                  <a:pt x="1655" y="100"/>
                  <a:pt x="1652" y="106"/>
                </a:cubicBezTo>
                <a:cubicBezTo>
                  <a:pt x="1652" y="111"/>
                  <a:pt x="1658" y="109"/>
                  <a:pt x="1660" y="113"/>
                </a:cubicBezTo>
                <a:cubicBezTo>
                  <a:pt x="1658" y="114"/>
                  <a:pt x="1655" y="115"/>
                  <a:pt x="1654" y="117"/>
                </a:cubicBezTo>
                <a:cubicBezTo>
                  <a:pt x="1660" y="124"/>
                  <a:pt x="1658" y="141"/>
                  <a:pt x="1665" y="146"/>
                </a:cubicBezTo>
                <a:cubicBezTo>
                  <a:pt x="1667" y="145"/>
                  <a:pt x="1668" y="145"/>
                  <a:pt x="1668" y="142"/>
                </a:cubicBezTo>
                <a:cubicBezTo>
                  <a:pt x="1666" y="136"/>
                  <a:pt x="1665" y="129"/>
                  <a:pt x="1665" y="122"/>
                </a:cubicBezTo>
                <a:lnTo>
                  <a:pt x="1669" y="122"/>
                </a:lnTo>
                <a:lnTo>
                  <a:pt x="1669" y="131"/>
                </a:lnTo>
                <a:cubicBezTo>
                  <a:pt x="1671" y="130"/>
                  <a:pt x="1670" y="126"/>
                  <a:pt x="1672" y="126"/>
                </a:cubicBezTo>
                <a:cubicBezTo>
                  <a:pt x="1675" y="125"/>
                  <a:pt x="1675" y="129"/>
                  <a:pt x="1678" y="130"/>
                </a:cubicBezTo>
                <a:cubicBezTo>
                  <a:pt x="1678" y="131"/>
                  <a:pt x="1676" y="131"/>
                  <a:pt x="1675" y="131"/>
                </a:cubicBezTo>
                <a:cubicBezTo>
                  <a:pt x="1675" y="135"/>
                  <a:pt x="1679" y="134"/>
                  <a:pt x="1678" y="140"/>
                </a:cubicBezTo>
                <a:cubicBezTo>
                  <a:pt x="1681" y="139"/>
                  <a:pt x="1686" y="140"/>
                  <a:pt x="1686" y="136"/>
                </a:cubicBezTo>
                <a:cubicBezTo>
                  <a:pt x="1692" y="137"/>
                  <a:pt x="1697" y="142"/>
                  <a:pt x="1701" y="140"/>
                </a:cubicBezTo>
                <a:cubicBezTo>
                  <a:pt x="1697" y="137"/>
                  <a:pt x="1692" y="133"/>
                  <a:pt x="1688" y="129"/>
                </a:cubicBezTo>
                <a:cubicBezTo>
                  <a:pt x="1690" y="127"/>
                  <a:pt x="1695" y="127"/>
                  <a:pt x="1694" y="131"/>
                </a:cubicBezTo>
                <a:cubicBezTo>
                  <a:pt x="1697" y="129"/>
                  <a:pt x="1695" y="123"/>
                  <a:pt x="1698" y="122"/>
                </a:cubicBezTo>
                <a:cubicBezTo>
                  <a:pt x="1701" y="121"/>
                  <a:pt x="1699" y="126"/>
                  <a:pt x="1701" y="126"/>
                </a:cubicBezTo>
                <a:cubicBezTo>
                  <a:pt x="1704" y="127"/>
                  <a:pt x="1702" y="123"/>
                  <a:pt x="1704" y="123"/>
                </a:cubicBezTo>
                <a:cubicBezTo>
                  <a:pt x="1705" y="120"/>
                  <a:pt x="1700" y="124"/>
                  <a:pt x="1701" y="120"/>
                </a:cubicBezTo>
                <a:cubicBezTo>
                  <a:pt x="1704" y="122"/>
                  <a:pt x="1706" y="116"/>
                  <a:pt x="1708" y="115"/>
                </a:cubicBezTo>
                <a:cubicBezTo>
                  <a:pt x="1711" y="117"/>
                  <a:pt x="1713" y="121"/>
                  <a:pt x="1718" y="121"/>
                </a:cubicBezTo>
                <a:cubicBezTo>
                  <a:pt x="1715" y="122"/>
                  <a:pt x="1716" y="123"/>
                  <a:pt x="1718" y="126"/>
                </a:cubicBezTo>
                <a:cubicBezTo>
                  <a:pt x="1721" y="127"/>
                  <a:pt x="1720" y="123"/>
                  <a:pt x="1722" y="123"/>
                </a:cubicBezTo>
                <a:cubicBezTo>
                  <a:pt x="1720" y="121"/>
                  <a:pt x="1717" y="122"/>
                  <a:pt x="1718" y="117"/>
                </a:cubicBezTo>
                <a:cubicBezTo>
                  <a:pt x="1721" y="117"/>
                  <a:pt x="1727" y="123"/>
                  <a:pt x="1726" y="116"/>
                </a:cubicBezTo>
                <a:cubicBezTo>
                  <a:pt x="1730" y="121"/>
                  <a:pt x="1731" y="129"/>
                  <a:pt x="1734" y="132"/>
                </a:cubicBezTo>
                <a:cubicBezTo>
                  <a:pt x="1734" y="136"/>
                  <a:pt x="1730" y="137"/>
                  <a:pt x="1727" y="137"/>
                </a:cubicBezTo>
                <a:cubicBezTo>
                  <a:pt x="1729" y="140"/>
                  <a:pt x="1734" y="144"/>
                  <a:pt x="1739" y="141"/>
                </a:cubicBezTo>
                <a:cubicBezTo>
                  <a:pt x="1739" y="134"/>
                  <a:pt x="1734" y="134"/>
                  <a:pt x="1735" y="126"/>
                </a:cubicBezTo>
                <a:cubicBezTo>
                  <a:pt x="1739" y="130"/>
                  <a:pt x="1745" y="133"/>
                  <a:pt x="1745" y="143"/>
                </a:cubicBezTo>
                <a:cubicBezTo>
                  <a:pt x="1748" y="145"/>
                  <a:pt x="1750" y="149"/>
                  <a:pt x="1749" y="153"/>
                </a:cubicBezTo>
                <a:cubicBezTo>
                  <a:pt x="1751" y="153"/>
                  <a:pt x="1753" y="153"/>
                  <a:pt x="1754" y="152"/>
                </a:cubicBezTo>
                <a:cubicBezTo>
                  <a:pt x="1752" y="141"/>
                  <a:pt x="1755" y="130"/>
                  <a:pt x="1762" y="121"/>
                </a:cubicBezTo>
                <a:cubicBezTo>
                  <a:pt x="1765" y="120"/>
                  <a:pt x="1765" y="123"/>
                  <a:pt x="1766" y="124"/>
                </a:cubicBezTo>
                <a:cubicBezTo>
                  <a:pt x="1768" y="122"/>
                  <a:pt x="1768" y="119"/>
                  <a:pt x="1770" y="117"/>
                </a:cubicBezTo>
                <a:cubicBezTo>
                  <a:pt x="1774" y="119"/>
                  <a:pt x="1770" y="124"/>
                  <a:pt x="1771" y="129"/>
                </a:cubicBezTo>
                <a:cubicBezTo>
                  <a:pt x="1772" y="129"/>
                  <a:pt x="1773" y="129"/>
                  <a:pt x="1774" y="129"/>
                </a:cubicBezTo>
                <a:cubicBezTo>
                  <a:pt x="1776" y="130"/>
                  <a:pt x="1775" y="126"/>
                  <a:pt x="1775" y="124"/>
                </a:cubicBezTo>
                <a:cubicBezTo>
                  <a:pt x="1778" y="125"/>
                  <a:pt x="1777" y="129"/>
                  <a:pt x="1779" y="132"/>
                </a:cubicBezTo>
                <a:cubicBezTo>
                  <a:pt x="1776" y="133"/>
                  <a:pt x="1776" y="133"/>
                  <a:pt x="1774" y="130"/>
                </a:cubicBezTo>
                <a:lnTo>
                  <a:pt x="1773" y="131"/>
                </a:lnTo>
                <a:lnTo>
                  <a:pt x="1773" y="130"/>
                </a:lnTo>
                <a:lnTo>
                  <a:pt x="1773" y="130"/>
                </a:lnTo>
                <a:cubicBezTo>
                  <a:pt x="1771" y="131"/>
                  <a:pt x="1769" y="130"/>
                  <a:pt x="1770" y="133"/>
                </a:cubicBezTo>
                <a:lnTo>
                  <a:pt x="1772" y="133"/>
                </a:lnTo>
                <a:lnTo>
                  <a:pt x="1772" y="133"/>
                </a:lnTo>
                <a:cubicBezTo>
                  <a:pt x="1772" y="134"/>
                  <a:pt x="1772" y="136"/>
                  <a:pt x="1772" y="137"/>
                </a:cubicBezTo>
                <a:cubicBezTo>
                  <a:pt x="1777" y="140"/>
                  <a:pt x="1777" y="145"/>
                  <a:pt x="1774" y="149"/>
                </a:cubicBezTo>
                <a:cubicBezTo>
                  <a:pt x="1778" y="149"/>
                  <a:pt x="1783" y="148"/>
                  <a:pt x="1787" y="148"/>
                </a:cubicBezTo>
                <a:cubicBezTo>
                  <a:pt x="1786" y="147"/>
                  <a:pt x="1785" y="147"/>
                  <a:pt x="1784" y="147"/>
                </a:cubicBezTo>
                <a:cubicBezTo>
                  <a:pt x="1785" y="144"/>
                  <a:pt x="1786" y="141"/>
                  <a:pt x="1785" y="138"/>
                </a:cubicBezTo>
                <a:cubicBezTo>
                  <a:pt x="1787" y="138"/>
                  <a:pt x="1788" y="138"/>
                  <a:pt x="1789" y="138"/>
                </a:cubicBezTo>
                <a:lnTo>
                  <a:pt x="1789" y="129"/>
                </a:lnTo>
                <a:cubicBezTo>
                  <a:pt x="1794" y="134"/>
                  <a:pt x="1790" y="142"/>
                  <a:pt x="1794" y="147"/>
                </a:cubicBezTo>
                <a:cubicBezTo>
                  <a:pt x="1792" y="146"/>
                  <a:pt x="1792" y="147"/>
                  <a:pt x="1792" y="148"/>
                </a:cubicBezTo>
                <a:cubicBezTo>
                  <a:pt x="1794" y="148"/>
                  <a:pt x="1796" y="148"/>
                  <a:pt x="1798" y="148"/>
                </a:cubicBezTo>
                <a:cubicBezTo>
                  <a:pt x="1796" y="145"/>
                  <a:pt x="1795" y="141"/>
                  <a:pt x="1796" y="138"/>
                </a:cubicBezTo>
                <a:cubicBezTo>
                  <a:pt x="1798" y="138"/>
                  <a:pt x="1799" y="138"/>
                  <a:pt x="1799" y="136"/>
                </a:cubicBezTo>
                <a:cubicBezTo>
                  <a:pt x="1801" y="139"/>
                  <a:pt x="1803" y="143"/>
                  <a:pt x="1808" y="140"/>
                </a:cubicBezTo>
                <a:cubicBezTo>
                  <a:pt x="1808" y="144"/>
                  <a:pt x="1809" y="143"/>
                  <a:pt x="1812" y="142"/>
                </a:cubicBezTo>
                <a:cubicBezTo>
                  <a:pt x="1813" y="144"/>
                  <a:pt x="1814" y="146"/>
                  <a:pt x="1813" y="148"/>
                </a:cubicBezTo>
                <a:cubicBezTo>
                  <a:pt x="1815" y="148"/>
                  <a:pt x="1817" y="149"/>
                  <a:pt x="1820" y="149"/>
                </a:cubicBezTo>
                <a:cubicBezTo>
                  <a:pt x="1819" y="145"/>
                  <a:pt x="1819" y="141"/>
                  <a:pt x="1819" y="138"/>
                </a:cubicBezTo>
                <a:cubicBezTo>
                  <a:pt x="1823" y="136"/>
                  <a:pt x="1824" y="138"/>
                  <a:pt x="1830" y="138"/>
                </a:cubicBezTo>
                <a:cubicBezTo>
                  <a:pt x="1830" y="129"/>
                  <a:pt x="1821" y="129"/>
                  <a:pt x="1816" y="126"/>
                </a:cubicBezTo>
                <a:cubicBezTo>
                  <a:pt x="1816" y="123"/>
                  <a:pt x="1819" y="123"/>
                  <a:pt x="1822" y="123"/>
                </a:cubicBezTo>
                <a:cubicBezTo>
                  <a:pt x="1822" y="124"/>
                  <a:pt x="1822" y="126"/>
                  <a:pt x="1823" y="128"/>
                </a:cubicBezTo>
                <a:cubicBezTo>
                  <a:pt x="1825" y="128"/>
                  <a:pt x="1823" y="123"/>
                  <a:pt x="1824" y="121"/>
                </a:cubicBezTo>
                <a:cubicBezTo>
                  <a:pt x="1826" y="118"/>
                  <a:pt x="1825" y="127"/>
                  <a:pt x="1825" y="129"/>
                </a:cubicBezTo>
                <a:cubicBezTo>
                  <a:pt x="1827" y="121"/>
                  <a:pt x="1828" y="114"/>
                  <a:pt x="1828" y="106"/>
                </a:cubicBezTo>
                <a:cubicBezTo>
                  <a:pt x="1829" y="106"/>
                  <a:pt x="1832" y="106"/>
                  <a:pt x="1832" y="105"/>
                </a:cubicBezTo>
                <a:cubicBezTo>
                  <a:pt x="1827" y="100"/>
                  <a:pt x="1828" y="92"/>
                  <a:pt x="1829" y="85"/>
                </a:cubicBezTo>
                <a:cubicBezTo>
                  <a:pt x="1831" y="85"/>
                  <a:pt x="1835" y="86"/>
                  <a:pt x="1833" y="83"/>
                </a:cubicBezTo>
                <a:cubicBezTo>
                  <a:pt x="1834" y="84"/>
                  <a:pt x="1835" y="85"/>
                  <a:pt x="1837" y="85"/>
                </a:cubicBezTo>
                <a:cubicBezTo>
                  <a:pt x="1835" y="89"/>
                  <a:pt x="1835" y="92"/>
                  <a:pt x="1832" y="94"/>
                </a:cubicBezTo>
                <a:cubicBezTo>
                  <a:pt x="1832" y="97"/>
                  <a:pt x="1835" y="99"/>
                  <a:pt x="1835" y="103"/>
                </a:cubicBezTo>
                <a:cubicBezTo>
                  <a:pt x="1830" y="107"/>
                  <a:pt x="1829" y="114"/>
                  <a:pt x="1830" y="120"/>
                </a:cubicBezTo>
                <a:cubicBezTo>
                  <a:pt x="1833" y="121"/>
                  <a:pt x="1831" y="117"/>
                  <a:pt x="1832" y="115"/>
                </a:cubicBezTo>
                <a:cubicBezTo>
                  <a:pt x="1837" y="117"/>
                  <a:pt x="1835" y="127"/>
                  <a:pt x="1840" y="129"/>
                </a:cubicBezTo>
                <a:cubicBezTo>
                  <a:pt x="1839" y="132"/>
                  <a:pt x="1836" y="135"/>
                  <a:pt x="1833" y="137"/>
                </a:cubicBezTo>
                <a:cubicBezTo>
                  <a:pt x="1833" y="139"/>
                  <a:pt x="1837" y="146"/>
                  <a:pt x="1832" y="146"/>
                </a:cubicBezTo>
                <a:cubicBezTo>
                  <a:pt x="1836" y="151"/>
                  <a:pt x="1836" y="143"/>
                  <a:pt x="1842" y="146"/>
                </a:cubicBezTo>
                <a:lnTo>
                  <a:pt x="1842" y="154"/>
                </a:lnTo>
                <a:cubicBezTo>
                  <a:pt x="1844" y="154"/>
                  <a:pt x="1847" y="155"/>
                  <a:pt x="1849" y="156"/>
                </a:cubicBezTo>
                <a:lnTo>
                  <a:pt x="1850" y="156"/>
                </a:lnTo>
                <a:cubicBezTo>
                  <a:pt x="1850" y="151"/>
                  <a:pt x="1849" y="147"/>
                  <a:pt x="1848" y="142"/>
                </a:cubicBezTo>
                <a:cubicBezTo>
                  <a:pt x="1854" y="140"/>
                  <a:pt x="1857" y="141"/>
                  <a:pt x="1857" y="138"/>
                </a:cubicBezTo>
                <a:cubicBezTo>
                  <a:pt x="1861" y="142"/>
                  <a:pt x="1862" y="148"/>
                  <a:pt x="1863" y="154"/>
                </a:cubicBezTo>
                <a:lnTo>
                  <a:pt x="1873" y="152"/>
                </a:lnTo>
                <a:cubicBezTo>
                  <a:pt x="1871" y="150"/>
                  <a:pt x="1867" y="148"/>
                  <a:pt x="1865" y="151"/>
                </a:cubicBezTo>
                <a:cubicBezTo>
                  <a:pt x="1864" y="149"/>
                  <a:pt x="1864" y="146"/>
                  <a:pt x="1863" y="143"/>
                </a:cubicBezTo>
                <a:cubicBezTo>
                  <a:pt x="1864" y="146"/>
                  <a:pt x="1869" y="148"/>
                  <a:pt x="1867" y="142"/>
                </a:cubicBezTo>
                <a:cubicBezTo>
                  <a:pt x="1868" y="141"/>
                  <a:pt x="1868" y="141"/>
                  <a:pt x="1868" y="141"/>
                </a:cubicBezTo>
                <a:cubicBezTo>
                  <a:pt x="1873" y="139"/>
                  <a:pt x="1878" y="141"/>
                  <a:pt x="1880" y="146"/>
                </a:cubicBezTo>
                <a:cubicBezTo>
                  <a:pt x="1882" y="144"/>
                  <a:pt x="1880" y="137"/>
                  <a:pt x="1880" y="133"/>
                </a:cubicBezTo>
                <a:cubicBezTo>
                  <a:pt x="1883" y="134"/>
                  <a:pt x="1885" y="137"/>
                  <a:pt x="1887" y="139"/>
                </a:cubicBezTo>
                <a:cubicBezTo>
                  <a:pt x="1886" y="142"/>
                  <a:pt x="1886" y="145"/>
                  <a:pt x="1885" y="147"/>
                </a:cubicBezTo>
                <a:cubicBezTo>
                  <a:pt x="1884" y="150"/>
                  <a:pt x="1889" y="146"/>
                  <a:pt x="1889" y="149"/>
                </a:cubicBezTo>
                <a:cubicBezTo>
                  <a:pt x="1888" y="150"/>
                  <a:pt x="1888" y="150"/>
                  <a:pt x="1887" y="150"/>
                </a:cubicBezTo>
                <a:lnTo>
                  <a:pt x="1891" y="150"/>
                </a:lnTo>
                <a:cubicBezTo>
                  <a:pt x="1890" y="145"/>
                  <a:pt x="1889" y="140"/>
                  <a:pt x="1889" y="135"/>
                </a:cubicBezTo>
                <a:cubicBezTo>
                  <a:pt x="1892" y="135"/>
                  <a:pt x="1893" y="133"/>
                  <a:pt x="1897" y="133"/>
                </a:cubicBezTo>
                <a:cubicBezTo>
                  <a:pt x="1895" y="130"/>
                  <a:pt x="1893" y="129"/>
                  <a:pt x="1890" y="128"/>
                </a:cubicBezTo>
                <a:cubicBezTo>
                  <a:pt x="1893" y="123"/>
                  <a:pt x="1891" y="114"/>
                  <a:pt x="1896" y="111"/>
                </a:cubicBezTo>
                <a:cubicBezTo>
                  <a:pt x="1898" y="116"/>
                  <a:pt x="1898" y="124"/>
                  <a:pt x="1904" y="125"/>
                </a:cubicBezTo>
                <a:cubicBezTo>
                  <a:pt x="1906" y="133"/>
                  <a:pt x="1902" y="135"/>
                  <a:pt x="1900" y="138"/>
                </a:cubicBezTo>
                <a:cubicBezTo>
                  <a:pt x="1902" y="140"/>
                  <a:pt x="1904" y="140"/>
                  <a:pt x="1905" y="138"/>
                </a:cubicBezTo>
                <a:cubicBezTo>
                  <a:pt x="1905" y="139"/>
                  <a:pt x="1905" y="141"/>
                  <a:pt x="1906" y="141"/>
                </a:cubicBezTo>
                <a:cubicBezTo>
                  <a:pt x="1906" y="139"/>
                  <a:pt x="1908" y="139"/>
                  <a:pt x="1908" y="137"/>
                </a:cubicBezTo>
                <a:cubicBezTo>
                  <a:pt x="1907" y="137"/>
                  <a:pt x="1906" y="137"/>
                  <a:pt x="1905" y="137"/>
                </a:cubicBezTo>
                <a:cubicBezTo>
                  <a:pt x="1908" y="132"/>
                  <a:pt x="1903" y="116"/>
                  <a:pt x="1912" y="116"/>
                </a:cubicBezTo>
                <a:cubicBezTo>
                  <a:pt x="1913" y="118"/>
                  <a:pt x="1912" y="123"/>
                  <a:pt x="1913" y="128"/>
                </a:cubicBezTo>
                <a:cubicBezTo>
                  <a:pt x="1916" y="130"/>
                  <a:pt x="1921" y="130"/>
                  <a:pt x="1921" y="135"/>
                </a:cubicBezTo>
                <a:cubicBezTo>
                  <a:pt x="1924" y="135"/>
                  <a:pt x="1927" y="135"/>
                  <a:pt x="1928" y="136"/>
                </a:cubicBezTo>
                <a:cubicBezTo>
                  <a:pt x="1930" y="135"/>
                  <a:pt x="1930" y="132"/>
                  <a:pt x="1931" y="130"/>
                </a:cubicBezTo>
                <a:cubicBezTo>
                  <a:pt x="1926" y="126"/>
                  <a:pt x="1933" y="122"/>
                  <a:pt x="1929" y="118"/>
                </a:cubicBezTo>
                <a:cubicBezTo>
                  <a:pt x="1933" y="118"/>
                  <a:pt x="1931" y="111"/>
                  <a:pt x="1935" y="111"/>
                </a:cubicBezTo>
                <a:cubicBezTo>
                  <a:pt x="1931" y="116"/>
                  <a:pt x="1937" y="124"/>
                  <a:pt x="1931" y="127"/>
                </a:cubicBezTo>
                <a:cubicBezTo>
                  <a:pt x="1932" y="130"/>
                  <a:pt x="1936" y="128"/>
                  <a:pt x="1938" y="128"/>
                </a:cubicBezTo>
                <a:cubicBezTo>
                  <a:pt x="1939" y="132"/>
                  <a:pt x="1941" y="135"/>
                  <a:pt x="1944" y="138"/>
                </a:cubicBezTo>
                <a:cubicBezTo>
                  <a:pt x="1945" y="137"/>
                  <a:pt x="1946" y="137"/>
                  <a:pt x="1948" y="137"/>
                </a:cubicBezTo>
                <a:cubicBezTo>
                  <a:pt x="1950" y="137"/>
                  <a:pt x="1948" y="132"/>
                  <a:pt x="1948" y="130"/>
                </a:cubicBezTo>
                <a:cubicBezTo>
                  <a:pt x="1954" y="133"/>
                  <a:pt x="1950" y="143"/>
                  <a:pt x="1951" y="150"/>
                </a:cubicBezTo>
                <a:cubicBezTo>
                  <a:pt x="1948" y="151"/>
                  <a:pt x="1946" y="147"/>
                  <a:pt x="1943" y="151"/>
                </a:cubicBezTo>
                <a:lnTo>
                  <a:pt x="1943" y="153"/>
                </a:lnTo>
                <a:cubicBezTo>
                  <a:pt x="1950" y="154"/>
                  <a:pt x="1956" y="156"/>
                  <a:pt x="1962" y="158"/>
                </a:cubicBezTo>
                <a:cubicBezTo>
                  <a:pt x="1962" y="155"/>
                  <a:pt x="1966" y="154"/>
                  <a:pt x="1968" y="156"/>
                </a:cubicBezTo>
                <a:cubicBezTo>
                  <a:pt x="1968" y="157"/>
                  <a:pt x="1967" y="158"/>
                  <a:pt x="1967" y="159"/>
                </a:cubicBezTo>
                <a:cubicBezTo>
                  <a:pt x="1971" y="161"/>
                  <a:pt x="1975" y="162"/>
                  <a:pt x="1979" y="164"/>
                </a:cubicBezTo>
                <a:lnTo>
                  <a:pt x="1980" y="163"/>
                </a:lnTo>
                <a:cubicBezTo>
                  <a:pt x="1985" y="162"/>
                  <a:pt x="1989" y="161"/>
                  <a:pt x="1994" y="160"/>
                </a:cubicBezTo>
                <a:cubicBezTo>
                  <a:pt x="1992" y="159"/>
                  <a:pt x="1990" y="158"/>
                  <a:pt x="1990" y="155"/>
                </a:cubicBezTo>
                <a:cubicBezTo>
                  <a:pt x="1994" y="156"/>
                  <a:pt x="1996" y="158"/>
                  <a:pt x="1998" y="154"/>
                </a:cubicBezTo>
                <a:cubicBezTo>
                  <a:pt x="1997" y="151"/>
                  <a:pt x="1995" y="153"/>
                  <a:pt x="1992" y="153"/>
                </a:cubicBezTo>
                <a:cubicBezTo>
                  <a:pt x="1995" y="146"/>
                  <a:pt x="2003" y="151"/>
                  <a:pt x="2007" y="150"/>
                </a:cubicBezTo>
                <a:cubicBezTo>
                  <a:pt x="2004" y="145"/>
                  <a:pt x="1994" y="147"/>
                  <a:pt x="1991" y="142"/>
                </a:cubicBezTo>
                <a:cubicBezTo>
                  <a:pt x="1994" y="138"/>
                  <a:pt x="1996" y="140"/>
                  <a:pt x="2001" y="140"/>
                </a:cubicBezTo>
                <a:cubicBezTo>
                  <a:pt x="2004" y="134"/>
                  <a:pt x="2015" y="135"/>
                  <a:pt x="2018" y="141"/>
                </a:cubicBezTo>
                <a:cubicBezTo>
                  <a:pt x="2027" y="130"/>
                  <a:pt x="2017" y="110"/>
                  <a:pt x="2023" y="100"/>
                </a:cubicBezTo>
                <a:cubicBezTo>
                  <a:pt x="2022" y="96"/>
                  <a:pt x="2018" y="95"/>
                  <a:pt x="2015" y="93"/>
                </a:cubicBezTo>
                <a:cubicBezTo>
                  <a:pt x="2020" y="93"/>
                  <a:pt x="2021" y="88"/>
                  <a:pt x="2022" y="83"/>
                </a:cubicBezTo>
                <a:cubicBezTo>
                  <a:pt x="2024" y="83"/>
                  <a:pt x="2025" y="83"/>
                  <a:pt x="2027" y="83"/>
                </a:cubicBezTo>
                <a:cubicBezTo>
                  <a:pt x="2027" y="88"/>
                  <a:pt x="2029" y="92"/>
                  <a:pt x="2029" y="97"/>
                </a:cubicBezTo>
                <a:cubicBezTo>
                  <a:pt x="2027" y="99"/>
                  <a:pt x="2027" y="100"/>
                  <a:pt x="2024" y="98"/>
                </a:cubicBezTo>
                <a:cubicBezTo>
                  <a:pt x="2018" y="110"/>
                  <a:pt x="2029" y="115"/>
                  <a:pt x="2027" y="123"/>
                </a:cubicBezTo>
                <a:cubicBezTo>
                  <a:pt x="2025" y="124"/>
                  <a:pt x="2028" y="118"/>
                  <a:pt x="2025" y="118"/>
                </a:cubicBezTo>
                <a:cubicBezTo>
                  <a:pt x="2022" y="117"/>
                  <a:pt x="2024" y="123"/>
                  <a:pt x="2023" y="126"/>
                </a:cubicBezTo>
                <a:cubicBezTo>
                  <a:pt x="2029" y="127"/>
                  <a:pt x="2030" y="139"/>
                  <a:pt x="2031" y="143"/>
                </a:cubicBezTo>
                <a:cubicBezTo>
                  <a:pt x="2034" y="144"/>
                  <a:pt x="2035" y="147"/>
                  <a:pt x="2037" y="150"/>
                </a:cubicBezTo>
                <a:cubicBezTo>
                  <a:pt x="2042" y="149"/>
                  <a:pt x="2040" y="145"/>
                  <a:pt x="2040" y="140"/>
                </a:cubicBezTo>
                <a:cubicBezTo>
                  <a:pt x="2041" y="141"/>
                  <a:pt x="2041" y="140"/>
                  <a:pt x="2043" y="140"/>
                </a:cubicBezTo>
                <a:cubicBezTo>
                  <a:pt x="2044" y="133"/>
                  <a:pt x="2038" y="129"/>
                  <a:pt x="2045" y="127"/>
                </a:cubicBezTo>
                <a:cubicBezTo>
                  <a:pt x="2045" y="129"/>
                  <a:pt x="2044" y="135"/>
                  <a:pt x="2046" y="135"/>
                </a:cubicBezTo>
                <a:cubicBezTo>
                  <a:pt x="2051" y="136"/>
                  <a:pt x="2044" y="124"/>
                  <a:pt x="2051" y="127"/>
                </a:cubicBezTo>
                <a:cubicBezTo>
                  <a:pt x="2049" y="123"/>
                  <a:pt x="2049" y="117"/>
                  <a:pt x="2043" y="118"/>
                </a:cubicBezTo>
                <a:cubicBezTo>
                  <a:pt x="2044" y="115"/>
                  <a:pt x="2048" y="116"/>
                  <a:pt x="2051" y="115"/>
                </a:cubicBezTo>
                <a:cubicBezTo>
                  <a:pt x="2052" y="117"/>
                  <a:pt x="2054" y="120"/>
                  <a:pt x="2055" y="122"/>
                </a:cubicBezTo>
                <a:cubicBezTo>
                  <a:pt x="2054" y="125"/>
                  <a:pt x="2052" y="126"/>
                  <a:pt x="2051" y="128"/>
                </a:cubicBezTo>
                <a:cubicBezTo>
                  <a:pt x="2052" y="130"/>
                  <a:pt x="2058" y="133"/>
                  <a:pt x="2053" y="136"/>
                </a:cubicBezTo>
                <a:cubicBezTo>
                  <a:pt x="2057" y="137"/>
                  <a:pt x="2062" y="136"/>
                  <a:pt x="2065" y="133"/>
                </a:cubicBezTo>
                <a:cubicBezTo>
                  <a:pt x="2066" y="130"/>
                  <a:pt x="2063" y="131"/>
                  <a:pt x="2062" y="130"/>
                </a:cubicBezTo>
                <a:cubicBezTo>
                  <a:pt x="2062" y="126"/>
                  <a:pt x="2069" y="130"/>
                  <a:pt x="2067" y="124"/>
                </a:cubicBezTo>
                <a:lnTo>
                  <a:pt x="2074" y="124"/>
                </a:lnTo>
                <a:cubicBezTo>
                  <a:pt x="2075" y="121"/>
                  <a:pt x="2077" y="118"/>
                  <a:pt x="2078" y="114"/>
                </a:cubicBezTo>
                <a:cubicBezTo>
                  <a:pt x="2080" y="117"/>
                  <a:pt x="2083" y="119"/>
                  <a:pt x="2083" y="124"/>
                </a:cubicBezTo>
                <a:cubicBezTo>
                  <a:pt x="2080" y="125"/>
                  <a:pt x="2078" y="125"/>
                  <a:pt x="2075" y="124"/>
                </a:cubicBezTo>
                <a:cubicBezTo>
                  <a:pt x="2081" y="126"/>
                  <a:pt x="2081" y="133"/>
                  <a:pt x="2086" y="135"/>
                </a:cubicBezTo>
                <a:lnTo>
                  <a:pt x="2086" y="142"/>
                </a:lnTo>
                <a:cubicBezTo>
                  <a:pt x="2087" y="144"/>
                  <a:pt x="2092" y="143"/>
                  <a:pt x="2092" y="146"/>
                </a:cubicBezTo>
                <a:lnTo>
                  <a:pt x="2092" y="147"/>
                </a:lnTo>
                <a:lnTo>
                  <a:pt x="2091" y="147"/>
                </a:lnTo>
                <a:cubicBezTo>
                  <a:pt x="2090" y="147"/>
                  <a:pt x="2090" y="147"/>
                  <a:pt x="2090" y="147"/>
                </a:cubicBezTo>
                <a:cubicBezTo>
                  <a:pt x="2088" y="148"/>
                  <a:pt x="2087" y="151"/>
                  <a:pt x="2086" y="154"/>
                </a:cubicBezTo>
                <a:lnTo>
                  <a:pt x="2085" y="154"/>
                </a:lnTo>
                <a:cubicBezTo>
                  <a:pt x="2087" y="154"/>
                  <a:pt x="2088" y="155"/>
                  <a:pt x="2090" y="155"/>
                </a:cubicBezTo>
                <a:cubicBezTo>
                  <a:pt x="2088" y="150"/>
                  <a:pt x="2094" y="154"/>
                  <a:pt x="2094" y="151"/>
                </a:cubicBezTo>
                <a:cubicBezTo>
                  <a:pt x="2093" y="151"/>
                  <a:pt x="2093" y="150"/>
                  <a:pt x="2092" y="148"/>
                </a:cubicBezTo>
                <a:lnTo>
                  <a:pt x="2092" y="147"/>
                </a:lnTo>
                <a:lnTo>
                  <a:pt x="2093" y="146"/>
                </a:lnTo>
                <a:cubicBezTo>
                  <a:pt x="2093" y="145"/>
                  <a:pt x="2093" y="144"/>
                  <a:pt x="2093" y="143"/>
                </a:cubicBezTo>
                <a:cubicBezTo>
                  <a:pt x="2097" y="142"/>
                  <a:pt x="2097" y="146"/>
                  <a:pt x="2100" y="147"/>
                </a:cubicBezTo>
                <a:cubicBezTo>
                  <a:pt x="2102" y="145"/>
                  <a:pt x="2100" y="144"/>
                  <a:pt x="2100" y="141"/>
                </a:cubicBezTo>
                <a:cubicBezTo>
                  <a:pt x="2097" y="141"/>
                  <a:pt x="2094" y="141"/>
                  <a:pt x="2092" y="141"/>
                </a:cubicBezTo>
                <a:cubicBezTo>
                  <a:pt x="2092" y="137"/>
                  <a:pt x="2091" y="133"/>
                  <a:pt x="2089" y="130"/>
                </a:cubicBezTo>
                <a:cubicBezTo>
                  <a:pt x="2096" y="128"/>
                  <a:pt x="2102" y="125"/>
                  <a:pt x="2107" y="121"/>
                </a:cubicBezTo>
                <a:cubicBezTo>
                  <a:pt x="2107" y="118"/>
                  <a:pt x="2100" y="122"/>
                  <a:pt x="2099" y="116"/>
                </a:cubicBezTo>
                <a:cubicBezTo>
                  <a:pt x="2103" y="114"/>
                  <a:pt x="2109" y="110"/>
                  <a:pt x="2111" y="117"/>
                </a:cubicBezTo>
                <a:cubicBezTo>
                  <a:pt x="2111" y="107"/>
                  <a:pt x="2111" y="101"/>
                  <a:pt x="2099" y="101"/>
                </a:cubicBezTo>
                <a:lnTo>
                  <a:pt x="2099" y="94"/>
                </a:lnTo>
                <a:cubicBezTo>
                  <a:pt x="2102" y="93"/>
                  <a:pt x="2105" y="93"/>
                  <a:pt x="2107" y="94"/>
                </a:cubicBezTo>
                <a:cubicBezTo>
                  <a:pt x="2108" y="90"/>
                  <a:pt x="2104" y="92"/>
                  <a:pt x="2105" y="89"/>
                </a:cubicBezTo>
                <a:cubicBezTo>
                  <a:pt x="2108" y="91"/>
                  <a:pt x="2112" y="92"/>
                  <a:pt x="2115" y="91"/>
                </a:cubicBezTo>
                <a:cubicBezTo>
                  <a:pt x="2109" y="87"/>
                  <a:pt x="2115" y="82"/>
                  <a:pt x="2114" y="73"/>
                </a:cubicBezTo>
                <a:cubicBezTo>
                  <a:pt x="2121" y="72"/>
                  <a:pt x="2117" y="77"/>
                  <a:pt x="2121" y="79"/>
                </a:cubicBezTo>
                <a:cubicBezTo>
                  <a:pt x="2123" y="76"/>
                  <a:pt x="2132" y="80"/>
                  <a:pt x="2131" y="74"/>
                </a:cubicBezTo>
                <a:cubicBezTo>
                  <a:pt x="2134" y="72"/>
                  <a:pt x="2130" y="79"/>
                  <a:pt x="2131" y="82"/>
                </a:cubicBezTo>
                <a:cubicBezTo>
                  <a:pt x="2134" y="83"/>
                  <a:pt x="2135" y="86"/>
                  <a:pt x="2139" y="86"/>
                </a:cubicBezTo>
                <a:cubicBezTo>
                  <a:pt x="2138" y="87"/>
                  <a:pt x="2138" y="89"/>
                  <a:pt x="2136" y="90"/>
                </a:cubicBezTo>
                <a:lnTo>
                  <a:pt x="2135" y="90"/>
                </a:lnTo>
                <a:lnTo>
                  <a:pt x="2133" y="90"/>
                </a:lnTo>
                <a:lnTo>
                  <a:pt x="2133" y="92"/>
                </a:lnTo>
                <a:lnTo>
                  <a:pt x="2134" y="92"/>
                </a:lnTo>
                <a:lnTo>
                  <a:pt x="2134" y="95"/>
                </a:lnTo>
                <a:lnTo>
                  <a:pt x="2134" y="95"/>
                </a:lnTo>
                <a:lnTo>
                  <a:pt x="2133" y="95"/>
                </a:lnTo>
                <a:cubicBezTo>
                  <a:pt x="2132" y="95"/>
                  <a:pt x="2130" y="94"/>
                  <a:pt x="2128" y="93"/>
                </a:cubicBezTo>
                <a:lnTo>
                  <a:pt x="2128" y="92"/>
                </a:lnTo>
                <a:cubicBezTo>
                  <a:pt x="2127" y="100"/>
                  <a:pt x="2130" y="100"/>
                  <a:pt x="2135" y="99"/>
                </a:cubicBezTo>
                <a:lnTo>
                  <a:pt x="2135" y="99"/>
                </a:lnTo>
                <a:lnTo>
                  <a:pt x="2136" y="101"/>
                </a:lnTo>
                <a:cubicBezTo>
                  <a:pt x="2137" y="101"/>
                  <a:pt x="2138" y="102"/>
                  <a:pt x="2138" y="102"/>
                </a:cubicBezTo>
                <a:cubicBezTo>
                  <a:pt x="2136" y="107"/>
                  <a:pt x="2129" y="103"/>
                  <a:pt x="2124" y="104"/>
                </a:cubicBezTo>
                <a:cubicBezTo>
                  <a:pt x="2122" y="105"/>
                  <a:pt x="2124" y="111"/>
                  <a:pt x="2123" y="113"/>
                </a:cubicBezTo>
                <a:cubicBezTo>
                  <a:pt x="2134" y="115"/>
                  <a:pt x="2134" y="108"/>
                  <a:pt x="2143" y="111"/>
                </a:cubicBezTo>
                <a:cubicBezTo>
                  <a:pt x="2145" y="122"/>
                  <a:pt x="2140" y="133"/>
                  <a:pt x="2144" y="142"/>
                </a:cubicBezTo>
                <a:cubicBezTo>
                  <a:pt x="2148" y="136"/>
                  <a:pt x="2150" y="141"/>
                  <a:pt x="2153" y="135"/>
                </a:cubicBezTo>
                <a:cubicBezTo>
                  <a:pt x="2155" y="136"/>
                  <a:pt x="2155" y="140"/>
                  <a:pt x="2156" y="142"/>
                </a:cubicBezTo>
                <a:cubicBezTo>
                  <a:pt x="2160" y="137"/>
                  <a:pt x="2158" y="129"/>
                  <a:pt x="2157" y="123"/>
                </a:cubicBezTo>
                <a:cubicBezTo>
                  <a:pt x="2159" y="116"/>
                  <a:pt x="2165" y="100"/>
                  <a:pt x="2159" y="96"/>
                </a:cubicBezTo>
                <a:cubicBezTo>
                  <a:pt x="2157" y="98"/>
                  <a:pt x="2160" y="105"/>
                  <a:pt x="2154" y="104"/>
                </a:cubicBezTo>
                <a:cubicBezTo>
                  <a:pt x="2153" y="98"/>
                  <a:pt x="2157" y="97"/>
                  <a:pt x="2158" y="87"/>
                </a:cubicBezTo>
                <a:cubicBezTo>
                  <a:pt x="2169" y="96"/>
                  <a:pt x="2176" y="81"/>
                  <a:pt x="2183" y="76"/>
                </a:cubicBezTo>
                <a:cubicBezTo>
                  <a:pt x="2181" y="74"/>
                  <a:pt x="2181" y="71"/>
                  <a:pt x="2181" y="69"/>
                </a:cubicBezTo>
                <a:cubicBezTo>
                  <a:pt x="2183" y="68"/>
                  <a:pt x="2186" y="67"/>
                  <a:pt x="2188" y="67"/>
                </a:cubicBezTo>
                <a:cubicBezTo>
                  <a:pt x="2189" y="71"/>
                  <a:pt x="2193" y="73"/>
                  <a:pt x="2199" y="72"/>
                </a:cubicBezTo>
                <a:cubicBezTo>
                  <a:pt x="2201" y="68"/>
                  <a:pt x="2206" y="66"/>
                  <a:pt x="2210" y="65"/>
                </a:cubicBezTo>
                <a:cubicBezTo>
                  <a:pt x="2211" y="67"/>
                  <a:pt x="2213" y="68"/>
                  <a:pt x="2212" y="72"/>
                </a:cubicBezTo>
                <a:cubicBezTo>
                  <a:pt x="2216" y="73"/>
                  <a:pt x="2214" y="69"/>
                  <a:pt x="2217" y="70"/>
                </a:cubicBezTo>
                <a:cubicBezTo>
                  <a:pt x="2220" y="74"/>
                  <a:pt x="2223" y="79"/>
                  <a:pt x="2227" y="82"/>
                </a:cubicBezTo>
                <a:cubicBezTo>
                  <a:pt x="2228" y="80"/>
                  <a:pt x="2231" y="79"/>
                  <a:pt x="2231" y="84"/>
                </a:cubicBezTo>
                <a:cubicBezTo>
                  <a:pt x="2235" y="84"/>
                  <a:pt x="2233" y="79"/>
                  <a:pt x="2236" y="80"/>
                </a:cubicBezTo>
                <a:lnTo>
                  <a:pt x="2236" y="85"/>
                </a:lnTo>
                <a:cubicBezTo>
                  <a:pt x="2239" y="85"/>
                  <a:pt x="2245" y="82"/>
                  <a:pt x="2244" y="87"/>
                </a:cubicBezTo>
                <a:cubicBezTo>
                  <a:pt x="2248" y="86"/>
                  <a:pt x="2247" y="80"/>
                  <a:pt x="2251" y="80"/>
                </a:cubicBezTo>
                <a:cubicBezTo>
                  <a:pt x="2253" y="85"/>
                  <a:pt x="2254" y="90"/>
                  <a:pt x="2255" y="95"/>
                </a:cubicBezTo>
                <a:cubicBezTo>
                  <a:pt x="2258" y="95"/>
                  <a:pt x="2256" y="90"/>
                  <a:pt x="2258" y="88"/>
                </a:cubicBezTo>
                <a:cubicBezTo>
                  <a:pt x="2260" y="91"/>
                  <a:pt x="2259" y="96"/>
                  <a:pt x="2261" y="98"/>
                </a:cubicBezTo>
                <a:cubicBezTo>
                  <a:pt x="2264" y="98"/>
                  <a:pt x="2266" y="98"/>
                  <a:pt x="2269" y="98"/>
                </a:cubicBezTo>
                <a:lnTo>
                  <a:pt x="2269" y="85"/>
                </a:lnTo>
                <a:cubicBezTo>
                  <a:pt x="2277" y="86"/>
                  <a:pt x="2272" y="105"/>
                  <a:pt x="2269" y="108"/>
                </a:cubicBezTo>
                <a:cubicBezTo>
                  <a:pt x="2270" y="110"/>
                  <a:pt x="2275" y="108"/>
                  <a:pt x="2277" y="109"/>
                </a:cubicBezTo>
                <a:cubicBezTo>
                  <a:pt x="2272" y="104"/>
                  <a:pt x="2276" y="95"/>
                  <a:pt x="2275" y="86"/>
                </a:cubicBezTo>
                <a:cubicBezTo>
                  <a:pt x="2277" y="88"/>
                  <a:pt x="2293" y="91"/>
                  <a:pt x="2293" y="85"/>
                </a:cubicBezTo>
                <a:cubicBezTo>
                  <a:pt x="2296" y="84"/>
                  <a:pt x="2300" y="86"/>
                  <a:pt x="2301" y="83"/>
                </a:cubicBezTo>
                <a:cubicBezTo>
                  <a:pt x="2303" y="84"/>
                  <a:pt x="2302" y="86"/>
                  <a:pt x="2302" y="88"/>
                </a:cubicBezTo>
                <a:cubicBezTo>
                  <a:pt x="2304" y="88"/>
                  <a:pt x="2306" y="88"/>
                  <a:pt x="2307" y="88"/>
                </a:cubicBezTo>
                <a:cubicBezTo>
                  <a:pt x="2310" y="88"/>
                  <a:pt x="2307" y="83"/>
                  <a:pt x="2309" y="83"/>
                </a:cubicBezTo>
                <a:cubicBezTo>
                  <a:pt x="2315" y="83"/>
                  <a:pt x="2320" y="95"/>
                  <a:pt x="2325" y="87"/>
                </a:cubicBezTo>
                <a:cubicBezTo>
                  <a:pt x="2326" y="89"/>
                  <a:pt x="2329" y="89"/>
                  <a:pt x="2329" y="92"/>
                </a:cubicBezTo>
                <a:cubicBezTo>
                  <a:pt x="2326" y="91"/>
                  <a:pt x="2326" y="95"/>
                  <a:pt x="2326" y="91"/>
                </a:cubicBezTo>
                <a:cubicBezTo>
                  <a:pt x="2324" y="92"/>
                  <a:pt x="2323" y="94"/>
                  <a:pt x="2324" y="96"/>
                </a:cubicBezTo>
                <a:cubicBezTo>
                  <a:pt x="2328" y="93"/>
                  <a:pt x="2336" y="94"/>
                  <a:pt x="2340" y="89"/>
                </a:cubicBezTo>
                <a:cubicBezTo>
                  <a:pt x="2348" y="95"/>
                  <a:pt x="2355" y="102"/>
                  <a:pt x="2363" y="108"/>
                </a:cubicBezTo>
                <a:cubicBezTo>
                  <a:pt x="2366" y="108"/>
                  <a:pt x="2365" y="104"/>
                  <a:pt x="2366" y="102"/>
                </a:cubicBezTo>
                <a:cubicBezTo>
                  <a:pt x="2373" y="100"/>
                  <a:pt x="2377" y="107"/>
                  <a:pt x="2382" y="103"/>
                </a:cubicBezTo>
                <a:cubicBezTo>
                  <a:pt x="2377" y="99"/>
                  <a:pt x="2389" y="98"/>
                  <a:pt x="2392" y="95"/>
                </a:cubicBezTo>
                <a:cubicBezTo>
                  <a:pt x="2391" y="98"/>
                  <a:pt x="2396" y="98"/>
                  <a:pt x="2394" y="95"/>
                </a:cubicBezTo>
                <a:cubicBezTo>
                  <a:pt x="2397" y="95"/>
                  <a:pt x="2397" y="98"/>
                  <a:pt x="2398" y="98"/>
                </a:cubicBezTo>
                <a:cubicBezTo>
                  <a:pt x="2407" y="95"/>
                  <a:pt x="2398" y="72"/>
                  <a:pt x="2406" y="68"/>
                </a:cubicBezTo>
                <a:cubicBezTo>
                  <a:pt x="2400" y="60"/>
                  <a:pt x="2397" y="51"/>
                  <a:pt x="2395" y="42"/>
                </a:cubicBezTo>
                <a:cubicBezTo>
                  <a:pt x="2392" y="41"/>
                  <a:pt x="2388" y="41"/>
                  <a:pt x="2385" y="39"/>
                </a:cubicBezTo>
                <a:cubicBezTo>
                  <a:pt x="2388" y="34"/>
                  <a:pt x="2389" y="28"/>
                  <a:pt x="2388" y="23"/>
                </a:cubicBezTo>
                <a:cubicBezTo>
                  <a:pt x="2390" y="23"/>
                  <a:pt x="2389" y="26"/>
                  <a:pt x="2390" y="26"/>
                </a:cubicBezTo>
                <a:cubicBezTo>
                  <a:pt x="2392" y="23"/>
                  <a:pt x="2393" y="19"/>
                  <a:pt x="2392" y="16"/>
                </a:cubicBezTo>
                <a:cubicBezTo>
                  <a:pt x="2397" y="15"/>
                  <a:pt x="2407" y="9"/>
                  <a:pt x="2414" y="11"/>
                </a:cubicBezTo>
                <a:cubicBezTo>
                  <a:pt x="2416" y="10"/>
                  <a:pt x="2418" y="9"/>
                  <a:pt x="2417" y="6"/>
                </a:cubicBezTo>
                <a:cubicBezTo>
                  <a:pt x="2421" y="7"/>
                  <a:pt x="2423" y="6"/>
                  <a:pt x="2428" y="6"/>
                </a:cubicBezTo>
                <a:cubicBezTo>
                  <a:pt x="2430" y="5"/>
                  <a:pt x="2431" y="3"/>
                  <a:pt x="2432" y="1"/>
                </a:cubicBezTo>
                <a:cubicBezTo>
                  <a:pt x="2433" y="3"/>
                  <a:pt x="2437" y="4"/>
                  <a:pt x="2439" y="6"/>
                </a:cubicBezTo>
                <a:cubicBezTo>
                  <a:pt x="2440" y="4"/>
                  <a:pt x="2441" y="2"/>
                  <a:pt x="2443" y="1"/>
                </a:cubicBezTo>
                <a:cubicBezTo>
                  <a:pt x="2444" y="1"/>
                  <a:pt x="2445" y="2"/>
                  <a:pt x="2446" y="3"/>
                </a:cubicBezTo>
                <a:cubicBezTo>
                  <a:pt x="2445" y="3"/>
                  <a:pt x="2445" y="4"/>
                  <a:pt x="2446" y="4"/>
                </a:cubicBezTo>
                <a:cubicBezTo>
                  <a:pt x="2447" y="6"/>
                  <a:pt x="2448" y="6"/>
                  <a:pt x="2449" y="4"/>
                </a:cubicBezTo>
                <a:cubicBezTo>
                  <a:pt x="2449" y="5"/>
                  <a:pt x="2450" y="5"/>
                  <a:pt x="2450" y="5"/>
                </a:cubicBezTo>
                <a:cubicBezTo>
                  <a:pt x="2449" y="6"/>
                  <a:pt x="2448" y="7"/>
                  <a:pt x="2448" y="9"/>
                </a:cubicBezTo>
                <a:cubicBezTo>
                  <a:pt x="2452" y="11"/>
                  <a:pt x="2452" y="15"/>
                  <a:pt x="2456" y="14"/>
                </a:cubicBezTo>
                <a:cubicBezTo>
                  <a:pt x="2456" y="9"/>
                  <a:pt x="2459" y="13"/>
                  <a:pt x="2462" y="11"/>
                </a:cubicBezTo>
                <a:cubicBezTo>
                  <a:pt x="2462" y="9"/>
                  <a:pt x="2462" y="6"/>
                  <a:pt x="2461" y="4"/>
                </a:cubicBezTo>
                <a:lnTo>
                  <a:pt x="2462" y="2"/>
                </a:lnTo>
                <a:cubicBezTo>
                  <a:pt x="2468" y="3"/>
                  <a:pt x="2472" y="-3"/>
                  <a:pt x="2474" y="5"/>
                </a:cubicBezTo>
                <a:cubicBezTo>
                  <a:pt x="2473" y="6"/>
                  <a:pt x="2468" y="4"/>
                  <a:pt x="2464" y="5"/>
                </a:cubicBezTo>
                <a:cubicBezTo>
                  <a:pt x="2466" y="12"/>
                  <a:pt x="2471" y="14"/>
                  <a:pt x="2472" y="18"/>
                </a:cubicBezTo>
                <a:cubicBezTo>
                  <a:pt x="2474" y="12"/>
                  <a:pt x="2479" y="20"/>
                  <a:pt x="2475" y="22"/>
                </a:cubicBezTo>
                <a:cubicBezTo>
                  <a:pt x="2479" y="20"/>
                  <a:pt x="2482" y="20"/>
                  <a:pt x="2486" y="20"/>
                </a:cubicBezTo>
                <a:lnTo>
                  <a:pt x="2486" y="23"/>
                </a:lnTo>
                <a:cubicBezTo>
                  <a:pt x="2490" y="20"/>
                  <a:pt x="2489" y="23"/>
                  <a:pt x="2493" y="24"/>
                </a:cubicBezTo>
                <a:cubicBezTo>
                  <a:pt x="2495" y="23"/>
                  <a:pt x="2492" y="18"/>
                  <a:pt x="2495" y="18"/>
                </a:cubicBezTo>
                <a:cubicBezTo>
                  <a:pt x="2498" y="18"/>
                  <a:pt x="2501" y="17"/>
                  <a:pt x="2505" y="16"/>
                </a:cubicBezTo>
                <a:cubicBezTo>
                  <a:pt x="2504" y="22"/>
                  <a:pt x="2512" y="20"/>
                  <a:pt x="2513" y="22"/>
                </a:cubicBezTo>
                <a:cubicBezTo>
                  <a:pt x="2513" y="25"/>
                  <a:pt x="2514" y="26"/>
                  <a:pt x="2512" y="27"/>
                </a:cubicBezTo>
                <a:cubicBezTo>
                  <a:pt x="2512" y="27"/>
                  <a:pt x="2512" y="27"/>
                  <a:pt x="2511" y="27"/>
                </a:cubicBezTo>
                <a:cubicBezTo>
                  <a:pt x="2509" y="26"/>
                  <a:pt x="2506" y="28"/>
                  <a:pt x="2505" y="31"/>
                </a:cubicBezTo>
                <a:cubicBezTo>
                  <a:pt x="2512" y="28"/>
                  <a:pt x="2514" y="35"/>
                  <a:pt x="2521" y="31"/>
                </a:cubicBezTo>
                <a:cubicBezTo>
                  <a:pt x="2521" y="33"/>
                  <a:pt x="2522" y="33"/>
                  <a:pt x="2522" y="35"/>
                </a:cubicBezTo>
                <a:cubicBezTo>
                  <a:pt x="2516" y="30"/>
                  <a:pt x="2517" y="41"/>
                  <a:pt x="2511" y="39"/>
                </a:cubicBezTo>
                <a:cubicBezTo>
                  <a:pt x="2511" y="43"/>
                  <a:pt x="2515" y="43"/>
                  <a:pt x="2517" y="44"/>
                </a:cubicBezTo>
                <a:cubicBezTo>
                  <a:pt x="2517" y="43"/>
                  <a:pt x="2517" y="42"/>
                  <a:pt x="2518" y="41"/>
                </a:cubicBezTo>
                <a:cubicBezTo>
                  <a:pt x="2519" y="39"/>
                  <a:pt x="2522" y="39"/>
                  <a:pt x="2524" y="40"/>
                </a:cubicBezTo>
                <a:cubicBezTo>
                  <a:pt x="2523" y="42"/>
                  <a:pt x="2521" y="44"/>
                  <a:pt x="2523" y="46"/>
                </a:cubicBezTo>
                <a:cubicBezTo>
                  <a:pt x="2527" y="46"/>
                  <a:pt x="2527" y="44"/>
                  <a:pt x="2529" y="43"/>
                </a:cubicBezTo>
                <a:cubicBezTo>
                  <a:pt x="2526" y="43"/>
                  <a:pt x="2525" y="39"/>
                  <a:pt x="2528" y="39"/>
                </a:cubicBezTo>
                <a:cubicBezTo>
                  <a:pt x="2530" y="42"/>
                  <a:pt x="2534" y="41"/>
                  <a:pt x="2534" y="45"/>
                </a:cubicBezTo>
                <a:cubicBezTo>
                  <a:pt x="2533" y="47"/>
                  <a:pt x="2536" y="52"/>
                  <a:pt x="2533" y="56"/>
                </a:cubicBezTo>
                <a:cubicBezTo>
                  <a:pt x="2536" y="56"/>
                  <a:pt x="2536" y="60"/>
                  <a:pt x="2540" y="60"/>
                </a:cubicBezTo>
                <a:cubicBezTo>
                  <a:pt x="2542" y="58"/>
                  <a:pt x="2543" y="56"/>
                  <a:pt x="2546" y="56"/>
                </a:cubicBezTo>
                <a:cubicBezTo>
                  <a:pt x="2546" y="57"/>
                  <a:pt x="2546" y="59"/>
                  <a:pt x="2547" y="59"/>
                </a:cubicBezTo>
                <a:cubicBezTo>
                  <a:pt x="2548" y="57"/>
                  <a:pt x="2549" y="59"/>
                  <a:pt x="2552" y="59"/>
                </a:cubicBezTo>
                <a:cubicBezTo>
                  <a:pt x="2553" y="55"/>
                  <a:pt x="2549" y="58"/>
                  <a:pt x="2550" y="55"/>
                </a:cubicBezTo>
                <a:cubicBezTo>
                  <a:pt x="2561" y="58"/>
                  <a:pt x="2553" y="61"/>
                  <a:pt x="2550" y="65"/>
                </a:cubicBezTo>
                <a:cubicBezTo>
                  <a:pt x="2544" y="64"/>
                  <a:pt x="2538" y="65"/>
                  <a:pt x="2533" y="68"/>
                </a:cubicBezTo>
                <a:cubicBezTo>
                  <a:pt x="2537" y="70"/>
                  <a:pt x="2542" y="70"/>
                  <a:pt x="2545" y="67"/>
                </a:cubicBezTo>
                <a:cubicBezTo>
                  <a:pt x="2545" y="70"/>
                  <a:pt x="2549" y="68"/>
                  <a:pt x="2549" y="71"/>
                </a:cubicBezTo>
                <a:cubicBezTo>
                  <a:pt x="2547" y="74"/>
                  <a:pt x="2549" y="80"/>
                  <a:pt x="2550" y="82"/>
                </a:cubicBezTo>
                <a:cubicBezTo>
                  <a:pt x="2549" y="85"/>
                  <a:pt x="2549" y="89"/>
                  <a:pt x="2546" y="89"/>
                </a:cubicBezTo>
                <a:cubicBezTo>
                  <a:pt x="2544" y="84"/>
                  <a:pt x="2536" y="84"/>
                  <a:pt x="2533" y="80"/>
                </a:cubicBezTo>
                <a:cubicBezTo>
                  <a:pt x="2533" y="84"/>
                  <a:pt x="2535" y="89"/>
                  <a:pt x="2532" y="91"/>
                </a:cubicBezTo>
                <a:cubicBezTo>
                  <a:pt x="2530" y="91"/>
                  <a:pt x="2531" y="87"/>
                  <a:pt x="2529" y="87"/>
                </a:cubicBezTo>
                <a:cubicBezTo>
                  <a:pt x="2529" y="90"/>
                  <a:pt x="2525" y="97"/>
                  <a:pt x="2528" y="97"/>
                </a:cubicBezTo>
                <a:cubicBezTo>
                  <a:pt x="2529" y="95"/>
                  <a:pt x="2531" y="93"/>
                  <a:pt x="2533" y="92"/>
                </a:cubicBezTo>
                <a:cubicBezTo>
                  <a:pt x="2536" y="95"/>
                  <a:pt x="2540" y="97"/>
                  <a:pt x="2543" y="99"/>
                </a:cubicBezTo>
                <a:cubicBezTo>
                  <a:pt x="2543" y="103"/>
                  <a:pt x="2540" y="104"/>
                  <a:pt x="2539" y="106"/>
                </a:cubicBezTo>
                <a:cubicBezTo>
                  <a:pt x="2534" y="108"/>
                  <a:pt x="2534" y="102"/>
                  <a:pt x="2533" y="106"/>
                </a:cubicBezTo>
                <a:cubicBezTo>
                  <a:pt x="2536" y="105"/>
                  <a:pt x="2535" y="115"/>
                  <a:pt x="2533" y="114"/>
                </a:cubicBezTo>
                <a:cubicBezTo>
                  <a:pt x="2533" y="112"/>
                  <a:pt x="2533" y="110"/>
                  <a:pt x="2531" y="111"/>
                </a:cubicBezTo>
                <a:cubicBezTo>
                  <a:pt x="2529" y="117"/>
                  <a:pt x="2537" y="114"/>
                  <a:pt x="2537" y="118"/>
                </a:cubicBezTo>
                <a:cubicBezTo>
                  <a:pt x="2537" y="121"/>
                  <a:pt x="2532" y="118"/>
                  <a:pt x="2534" y="122"/>
                </a:cubicBezTo>
                <a:cubicBezTo>
                  <a:pt x="2536" y="124"/>
                  <a:pt x="2541" y="122"/>
                  <a:pt x="2539" y="128"/>
                </a:cubicBezTo>
                <a:cubicBezTo>
                  <a:pt x="2542" y="129"/>
                  <a:pt x="2543" y="127"/>
                  <a:pt x="2545" y="127"/>
                </a:cubicBezTo>
                <a:cubicBezTo>
                  <a:pt x="2546" y="126"/>
                  <a:pt x="2544" y="122"/>
                  <a:pt x="2546" y="122"/>
                </a:cubicBezTo>
                <a:cubicBezTo>
                  <a:pt x="2550" y="122"/>
                  <a:pt x="2551" y="124"/>
                  <a:pt x="2553" y="125"/>
                </a:cubicBezTo>
                <a:lnTo>
                  <a:pt x="2553" y="135"/>
                </a:lnTo>
                <a:cubicBezTo>
                  <a:pt x="2552" y="133"/>
                  <a:pt x="2547" y="131"/>
                  <a:pt x="2545" y="134"/>
                </a:cubicBezTo>
                <a:cubicBezTo>
                  <a:pt x="2546" y="134"/>
                  <a:pt x="2546" y="135"/>
                  <a:pt x="2547" y="135"/>
                </a:cubicBezTo>
                <a:cubicBezTo>
                  <a:pt x="2550" y="138"/>
                  <a:pt x="2556" y="137"/>
                  <a:pt x="2558" y="133"/>
                </a:cubicBezTo>
                <a:cubicBezTo>
                  <a:pt x="2557" y="132"/>
                  <a:pt x="2555" y="133"/>
                  <a:pt x="2555" y="132"/>
                </a:cubicBezTo>
                <a:cubicBezTo>
                  <a:pt x="2556" y="131"/>
                  <a:pt x="2556" y="127"/>
                  <a:pt x="2558" y="128"/>
                </a:cubicBezTo>
                <a:cubicBezTo>
                  <a:pt x="2561" y="130"/>
                  <a:pt x="2560" y="134"/>
                  <a:pt x="2565" y="133"/>
                </a:cubicBezTo>
                <a:cubicBezTo>
                  <a:pt x="2565" y="129"/>
                  <a:pt x="2562" y="130"/>
                  <a:pt x="2562" y="127"/>
                </a:cubicBezTo>
                <a:cubicBezTo>
                  <a:pt x="2564" y="127"/>
                  <a:pt x="2564" y="124"/>
                  <a:pt x="2567" y="124"/>
                </a:cubicBezTo>
                <a:cubicBezTo>
                  <a:pt x="2566" y="130"/>
                  <a:pt x="2568" y="132"/>
                  <a:pt x="2570" y="135"/>
                </a:cubicBezTo>
                <a:lnTo>
                  <a:pt x="2566" y="135"/>
                </a:lnTo>
                <a:cubicBezTo>
                  <a:pt x="2566" y="138"/>
                  <a:pt x="2564" y="139"/>
                  <a:pt x="2564" y="142"/>
                </a:cubicBezTo>
                <a:cubicBezTo>
                  <a:pt x="2566" y="141"/>
                  <a:pt x="2572" y="143"/>
                  <a:pt x="2573" y="140"/>
                </a:cubicBezTo>
                <a:cubicBezTo>
                  <a:pt x="2571" y="139"/>
                  <a:pt x="2569" y="138"/>
                  <a:pt x="2570" y="135"/>
                </a:cubicBezTo>
                <a:cubicBezTo>
                  <a:pt x="2578" y="134"/>
                  <a:pt x="2575" y="140"/>
                  <a:pt x="2578" y="143"/>
                </a:cubicBezTo>
                <a:cubicBezTo>
                  <a:pt x="2580" y="138"/>
                  <a:pt x="2584" y="141"/>
                  <a:pt x="2590" y="141"/>
                </a:cubicBezTo>
                <a:cubicBezTo>
                  <a:pt x="2593" y="139"/>
                  <a:pt x="2586" y="136"/>
                  <a:pt x="2590" y="133"/>
                </a:cubicBezTo>
                <a:cubicBezTo>
                  <a:pt x="2594" y="136"/>
                  <a:pt x="2596" y="142"/>
                  <a:pt x="2600" y="146"/>
                </a:cubicBezTo>
                <a:cubicBezTo>
                  <a:pt x="2603" y="145"/>
                  <a:pt x="2610" y="144"/>
                  <a:pt x="2611" y="147"/>
                </a:cubicBezTo>
                <a:cubicBezTo>
                  <a:pt x="2611" y="145"/>
                  <a:pt x="2609" y="145"/>
                  <a:pt x="2610" y="142"/>
                </a:cubicBezTo>
                <a:cubicBezTo>
                  <a:pt x="2614" y="143"/>
                  <a:pt x="2615" y="141"/>
                  <a:pt x="2618" y="141"/>
                </a:cubicBezTo>
                <a:cubicBezTo>
                  <a:pt x="2620" y="146"/>
                  <a:pt x="2628" y="146"/>
                  <a:pt x="2631" y="150"/>
                </a:cubicBezTo>
                <a:cubicBezTo>
                  <a:pt x="2632" y="148"/>
                  <a:pt x="2633" y="145"/>
                  <a:pt x="2632" y="142"/>
                </a:cubicBezTo>
                <a:cubicBezTo>
                  <a:pt x="2630" y="140"/>
                  <a:pt x="2626" y="141"/>
                  <a:pt x="2626" y="137"/>
                </a:cubicBezTo>
                <a:cubicBezTo>
                  <a:pt x="2629" y="137"/>
                  <a:pt x="2630" y="139"/>
                  <a:pt x="2634" y="139"/>
                </a:cubicBezTo>
                <a:cubicBezTo>
                  <a:pt x="2634" y="140"/>
                  <a:pt x="2634" y="142"/>
                  <a:pt x="2635" y="142"/>
                </a:cubicBezTo>
                <a:cubicBezTo>
                  <a:pt x="2646" y="140"/>
                  <a:pt x="2658" y="147"/>
                  <a:pt x="2667" y="150"/>
                </a:cubicBezTo>
                <a:cubicBezTo>
                  <a:pt x="2667" y="151"/>
                  <a:pt x="2666" y="151"/>
                  <a:pt x="2666" y="153"/>
                </a:cubicBezTo>
                <a:cubicBezTo>
                  <a:pt x="2670" y="153"/>
                  <a:pt x="2671" y="155"/>
                  <a:pt x="2674" y="155"/>
                </a:cubicBezTo>
                <a:cubicBezTo>
                  <a:pt x="2675" y="152"/>
                  <a:pt x="2674" y="151"/>
                  <a:pt x="2673" y="150"/>
                </a:cubicBezTo>
                <a:cubicBezTo>
                  <a:pt x="2678" y="149"/>
                  <a:pt x="2680" y="145"/>
                  <a:pt x="2683" y="143"/>
                </a:cubicBezTo>
                <a:cubicBezTo>
                  <a:pt x="2683" y="145"/>
                  <a:pt x="2682" y="147"/>
                  <a:pt x="2685" y="146"/>
                </a:cubicBezTo>
                <a:cubicBezTo>
                  <a:pt x="2684" y="139"/>
                  <a:pt x="2691" y="142"/>
                  <a:pt x="2694" y="139"/>
                </a:cubicBezTo>
                <a:cubicBezTo>
                  <a:pt x="2691" y="139"/>
                  <a:pt x="2690" y="138"/>
                  <a:pt x="2691" y="135"/>
                </a:cubicBezTo>
                <a:cubicBezTo>
                  <a:pt x="2694" y="135"/>
                  <a:pt x="2698" y="134"/>
                  <a:pt x="2698" y="137"/>
                </a:cubicBezTo>
                <a:cubicBezTo>
                  <a:pt x="2694" y="138"/>
                  <a:pt x="2695" y="140"/>
                  <a:pt x="2697" y="142"/>
                </a:cubicBezTo>
                <a:cubicBezTo>
                  <a:pt x="2701" y="141"/>
                  <a:pt x="2701" y="137"/>
                  <a:pt x="2705" y="136"/>
                </a:cubicBezTo>
                <a:cubicBezTo>
                  <a:pt x="2706" y="143"/>
                  <a:pt x="2715" y="139"/>
                  <a:pt x="2716" y="135"/>
                </a:cubicBezTo>
                <a:cubicBezTo>
                  <a:pt x="2717" y="143"/>
                  <a:pt x="2724" y="138"/>
                  <a:pt x="2721" y="145"/>
                </a:cubicBezTo>
                <a:cubicBezTo>
                  <a:pt x="2725" y="140"/>
                  <a:pt x="2729" y="140"/>
                  <a:pt x="2737" y="141"/>
                </a:cubicBezTo>
                <a:cubicBezTo>
                  <a:pt x="2739" y="142"/>
                  <a:pt x="2737" y="147"/>
                  <a:pt x="2739" y="148"/>
                </a:cubicBezTo>
                <a:cubicBezTo>
                  <a:pt x="2745" y="145"/>
                  <a:pt x="2738" y="140"/>
                  <a:pt x="2739" y="138"/>
                </a:cubicBezTo>
                <a:cubicBezTo>
                  <a:pt x="2742" y="131"/>
                  <a:pt x="2750" y="137"/>
                  <a:pt x="2755" y="137"/>
                </a:cubicBezTo>
                <a:cubicBezTo>
                  <a:pt x="2755" y="129"/>
                  <a:pt x="2763" y="135"/>
                  <a:pt x="2764" y="129"/>
                </a:cubicBezTo>
                <a:cubicBezTo>
                  <a:pt x="2767" y="130"/>
                  <a:pt x="2766" y="134"/>
                  <a:pt x="2764" y="135"/>
                </a:cubicBezTo>
                <a:cubicBezTo>
                  <a:pt x="2770" y="135"/>
                  <a:pt x="2779" y="133"/>
                  <a:pt x="2788" y="133"/>
                </a:cubicBezTo>
                <a:cubicBezTo>
                  <a:pt x="2786" y="135"/>
                  <a:pt x="2789" y="137"/>
                  <a:pt x="2791" y="138"/>
                </a:cubicBezTo>
                <a:cubicBezTo>
                  <a:pt x="2791" y="136"/>
                  <a:pt x="2790" y="133"/>
                  <a:pt x="2793" y="134"/>
                </a:cubicBezTo>
                <a:cubicBezTo>
                  <a:pt x="2795" y="137"/>
                  <a:pt x="2796" y="141"/>
                  <a:pt x="2800" y="142"/>
                </a:cubicBezTo>
                <a:cubicBezTo>
                  <a:pt x="2802" y="139"/>
                  <a:pt x="2802" y="135"/>
                  <a:pt x="2800" y="131"/>
                </a:cubicBezTo>
                <a:lnTo>
                  <a:pt x="2792" y="131"/>
                </a:lnTo>
                <a:cubicBezTo>
                  <a:pt x="2793" y="127"/>
                  <a:pt x="2788" y="128"/>
                  <a:pt x="2789" y="125"/>
                </a:cubicBezTo>
                <a:cubicBezTo>
                  <a:pt x="2784" y="124"/>
                  <a:pt x="2780" y="130"/>
                  <a:pt x="2775" y="126"/>
                </a:cubicBezTo>
                <a:cubicBezTo>
                  <a:pt x="2774" y="124"/>
                  <a:pt x="2774" y="123"/>
                  <a:pt x="2776" y="123"/>
                </a:cubicBezTo>
                <a:cubicBezTo>
                  <a:pt x="2776" y="125"/>
                  <a:pt x="2777" y="125"/>
                  <a:pt x="2779" y="125"/>
                </a:cubicBezTo>
                <a:cubicBezTo>
                  <a:pt x="2780" y="124"/>
                  <a:pt x="2779" y="123"/>
                  <a:pt x="2780" y="123"/>
                </a:cubicBezTo>
                <a:cubicBezTo>
                  <a:pt x="2781" y="120"/>
                  <a:pt x="2779" y="120"/>
                  <a:pt x="2778" y="119"/>
                </a:cubicBezTo>
                <a:cubicBezTo>
                  <a:pt x="2782" y="120"/>
                  <a:pt x="2783" y="115"/>
                  <a:pt x="2789" y="115"/>
                </a:cubicBezTo>
                <a:lnTo>
                  <a:pt x="2789" y="118"/>
                </a:lnTo>
                <a:cubicBezTo>
                  <a:pt x="2791" y="117"/>
                  <a:pt x="2797" y="120"/>
                  <a:pt x="2797" y="116"/>
                </a:cubicBezTo>
                <a:cubicBezTo>
                  <a:pt x="2794" y="116"/>
                  <a:pt x="2790" y="117"/>
                  <a:pt x="2790" y="114"/>
                </a:cubicBezTo>
                <a:cubicBezTo>
                  <a:pt x="2796" y="114"/>
                  <a:pt x="2805" y="115"/>
                  <a:pt x="2805" y="117"/>
                </a:cubicBezTo>
                <a:cubicBezTo>
                  <a:pt x="2806" y="109"/>
                  <a:pt x="2810" y="119"/>
                  <a:pt x="2818" y="116"/>
                </a:cubicBezTo>
                <a:lnTo>
                  <a:pt x="2818" y="121"/>
                </a:lnTo>
                <a:cubicBezTo>
                  <a:pt x="2821" y="122"/>
                  <a:pt x="2821" y="120"/>
                  <a:pt x="2825" y="119"/>
                </a:cubicBezTo>
                <a:cubicBezTo>
                  <a:pt x="2826" y="124"/>
                  <a:pt x="2832" y="122"/>
                  <a:pt x="2832" y="128"/>
                </a:cubicBezTo>
                <a:cubicBezTo>
                  <a:pt x="2836" y="127"/>
                  <a:pt x="2841" y="127"/>
                  <a:pt x="2845" y="127"/>
                </a:cubicBezTo>
                <a:cubicBezTo>
                  <a:pt x="2847" y="131"/>
                  <a:pt x="2852" y="132"/>
                  <a:pt x="2854" y="134"/>
                </a:cubicBezTo>
                <a:cubicBezTo>
                  <a:pt x="2851" y="132"/>
                  <a:pt x="2860" y="129"/>
                  <a:pt x="2856" y="127"/>
                </a:cubicBezTo>
                <a:cubicBezTo>
                  <a:pt x="2855" y="129"/>
                  <a:pt x="2853" y="129"/>
                  <a:pt x="2851" y="129"/>
                </a:cubicBezTo>
                <a:cubicBezTo>
                  <a:pt x="2851" y="127"/>
                  <a:pt x="2852" y="127"/>
                  <a:pt x="2852" y="125"/>
                </a:cubicBezTo>
                <a:cubicBezTo>
                  <a:pt x="2848" y="124"/>
                  <a:pt x="2848" y="127"/>
                  <a:pt x="2845" y="127"/>
                </a:cubicBezTo>
                <a:cubicBezTo>
                  <a:pt x="2846" y="121"/>
                  <a:pt x="2840" y="122"/>
                  <a:pt x="2841" y="116"/>
                </a:cubicBezTo>
                <a:cubicBezTo>
                  <a:pt x="2845" y="119"/>
                  <a:pt x="2846" y="115"/>
                  <a:pt x="2849" y="114"/>
                </a:cubicBezTo>
                <a:cubicBezTo>
                  <a:pt x="2853" y="115"/>
                  <a:pt x="2854" y="118"/>
                  <a:pt x="2857" y="120"/>
                </a:cubicBezTo>
                <a:cubicBezTo>
                  <a:pt x="2860" y="119"/>
                  <a:pt x="2859" y="114"/>
                  <a:pt x="2861" y="113"/>
                </a:cubicBezTo>
                <a:cubicBezTo>
                  <a:pt x="2862" y="113"/>
                  <a:pt x="2862" y="113"/>
                  <a:pt x="2862" y="113"/>
                </a:cubicBezTo>
                <a:cubicBezTo>
                  <a:pt x="2867" y="115"/>
                  <a:pt x="2873" y="112"/>
                  <a:pt x="2874" y="106"/>
                </a:cubicBezTo>
                <a:cubicBezTo>
                  <a:pt x="2880" y="106"/>
                  <a:pt x="2885" y="108"/>
                  <a:pt x="2890" y="112"/>
                </a:cubicBezTo>
                <a:cubicBezTo>
                  <a:pt x="2887" y="114"/>
                  <a:pt x="2886" y="116"/>
                  <a:pt x="2889" y="119"/>
                </a:cubicBezTo>
                <a:cubicBezTo>
                  <a:pt x="2892" y="115"/>
                  <a:pt x="2896" y="118"/>
                  <a:pt x="2897" y="109"/>
                </a:cubicBezTo>
                <a:cubicBezTo>
                  <a:pt x="2896" y="108"/>
                  <a:pt x="2893" y="111"/>
                  <a:pt x="2894" y="106"/>
                </a:cubicBezTo>
                <a:cubicBezTo>
                  <a:pt x="2900" y="105"/>
                  <a:pt x="2902" y="108"/>
                  <a:pt x="2908" y="107"/>
                </a:cubicBezTo>
                <a:cubicBezTo>
                  <a:pt x="2905" y="103"/>
                  <a:pt x="2910" y="103"/>
                  <a:pt x="2910" y="99"/>
                </a:cubicBezTo>
                <a:cubicBezTo>
                  <a:pt x="2908" y="98"/>
                  <a:pt x="2906" y="99"/>
                  <a:pt x="2906" y="97"/>
                </a:cubicBezTo>
                <a:cubicBezTo>
                  <a:pt x="2907" y="96"/>
                  <a:pt x="2910" y="95"/>
                  <a:pt x="2911" y="93"/>
                </a:cubicBezTo>
                <a:cubicBezTo>
                  <a:pt x="2912" y="97"/>
                  <a:pt x="2913" y="101"/>
                  <a:pt x="2918" y="102"/>
                </a:cubicBezTo>
                <a:cubicBezTo>
                  <a:pt x="2921" y="102"/>
                  <a:pt x="2919" y="97"/>
                  <a:pt x="2923" y="99"/>
                </a:cubicBezTo>
                <a:cubicBezTo>
                  <a:pt x="2926" y="101"/>
                  <a:pt x="2927" y="106"/>
                  <a:pt x="2930" y="107"/>
                </a:cubicBezTo>
                <a:cubicBezTo>
                  <a:pt x="2934" y="104"/>
                  <a:pt x="2933" y="100"/>
                  <a:pt x="2931" y="95"/>
                </a:cubicBezTo>
                <a:cubicBezTo>
                  <a:pt x="2929" y="95"/>
                  <a:pt x="2927" y="102"/>
                  <a:pt x="2924" y="98"/>
                </a:cubicBezTo>
                <a:cubicBezTo>
                  <a:pt x="2926" y="95"/>
                  <a:pt x="2929" y="91"/>
                  <a:pt x="2930" y="88"/>
                </a:cubicBezTo>
                <a:cubicBezTo>
                  <a:pt x="2933" y="93"/>
                  <a:pt x="2936" y="95"/>
                  <a:pt x="2934" y="103"/>
                </a:cubicBezTo>
                <a:cubicBezTo>
                  <a:pt x="2939" y="103"/>
                  <a:pt x="2943" y="103"/>
                  <a:pt x="2943" y="106"/>
                </a:cubicBezTo>
                <a:cubicBezTo>
                  <a:pt x="2947" y="101"/>
                  <a:pt x="2950" y="110"/>
                  <a:pt x="2956" y="109"/>
                </a:cubicBezTo>
                <a:cubicBezTo>
                  <a:pt x="2958" y="102"/>
                  <a:pt x="2961" y="97"/>
                  <a:pt x="2964" y="90"/>
                </a:cubicBezTo>
                <a:cubicBezTo>
                  <a:pt x="2960" y="93"/>
                  <a:pt x="2955" y="93"/>
                  <a:pt x="2951" y="92"/>
                </a:cubicBezTo>
                <a:cubicBezTo>
                  <a:pt x="2951" y="90"/>
                  <a:pt x="2949" y="86"/>
                  <a:pt x="2952" y="86"/>
                </a:cubicBezTo>
                <a:cubicBezTo>
                  <a:pt x="2951" y="88"/>
                  <a:pt x="2953" y="88"/>
                  <a:pt x="2953" y="90"/>
                </a:cubicBezTo>
                <a:lnTo>
                  <a:pt x="2959" y="90"/>
                </a:lnTo>
                <a:cubicBezTo>
                  <a:pt x="2959" y="88"/>
                  <a:pt x="2958" y="86"/>
                  <a:pt x="2960" y="86"/>
                </a:cubicBezTo>
                <a:cubicBezTo>
                  <a:pt x="2965" y="91"/>
                  <a:pt x="2971" y="87"/>
                  <a:pt x="2975" y="83"/>
                </a:cubicBezTo>
                <a:cubicBezTo>
                  <a:pt x="2975" y="85"/>
                  <a:pt x="2975" y="87"/>
                  <a:pt x="2976" y="87"/>
                </a:cubicBezTo>
                <a:cubicBezTo>
                  <a:pt x="2979" y="85"/>
                  <a:pt x="2977" y="79"/>
                  <a:pt x="2981" y="79"/>
                </a:cubicBezTo>
                <a:cubicBezTo>
                  <a:pt x="2982" y="82"/>
                  <a:pt x="2983" y="84"/>
                  <a:pt x="2984" y="87"/>
                </a:cubicBezTo>
                <a:cubicBezTo>
                  <a:pt x="2984" y="84"/>
                  <a:pt x="2985" y="83"/>
                  <a:pt x="2987" y="83"/>
                </a:cubicBezTo>
                <a:cubicBezTo>
                  <a:pt x="2988" y="85"/>
                  <a:pt x="2989" y="88"/>
                  <a:pt x="2988" y="90"/>
                </a:cubicBezTo>
                <a:cubicBezTo>
                  <a:pt x="2990" y="90"/>
                  <a:pt x="2993" y="91"/>
                  <a:pt x="2993" y="89"/>
                </a:cubicBezTo>
                <a:cubicBezTo>
                  <a:pt x="2991" y="89"/>
                  <a:pt x="2991" y="86"/>
                  <a:pt x="2991" y="84"/>
                </a:cubicBezTo>
                <a:cubicBezTo>
                  <a:pt x="2995" y="82"/>
                  <a:pt x="2999" y="81"/>
                  <a:pt x="3000" y="77"/>
                </a:cubicBezTo>
                <a:cubicBezTo>
                  <a:pt x="3001" y="79"/>
                  <a:pt x="3002" y="80"/>
                  <a:pt x="3002" y="81"/>
                </a:cubicBezTo>
                <a:cubicBezTo>
                  <a:pt x="2999" y="80"/>
                  <a:pt x="3000" y="83"/>
                  <a:pt x="2997" y="82"/>
                </a:cubicBezTo>
                <a:cubicBezTo>
                  <a:pt x="2997" y="85"/>
                  <a:pt x="2997" y="88"/>
                  <a:pt x="2999" y="88"/>
                </a:cubicBezTo>
                <a:cubicBezTo>
                  <a:pt x="2999" y="86"/>
                  <a:pt x="2999" y="83"/>
                  <a:pt x="3000" y="83"/>
                </a:cubicBezTo>
                <a:cubicBezTo>
                  <a:pt x="3004" y="87"/>
                  <a:pt x="3000" y="91"/>
                  <a:pt x="3003" y="93"/>
                </a:cubicBezTo>
                <a:cubicBezTo>
                  <a:pt x="3007" y="94"/>
                  <a:pt x="3006" y="90"/>
                  <a:pt x="3009" y="90"/>
                </a:cubicBezTo>
                <a:cubicBezTo>
                  <a:pt x="3010" y="94"/>
                  <a:pt x="3008" y="95"/>
                  <a:pt x="3006" y="97"/>
                </a:cubicBezTo>
                <a:cubicBezTo>
                  <a:pt x="3004" y="94"/>
                  <a:pt x="3001" y="98"/>
                  <a:pt x="3000" y="101"/>
                </a:cubicBezTo>
                <a:cubicBezTo>
                  <a:pt x="3004" y="103"/>
                  <a:pt x="3008" y="103"/>
                  <a:pt x="3008" y="108"/>
                </a:cubicBezTo>
                <a:cubicBezTo>
                  <a:pt x="3008" y="108"/>
                  <a:pt x="3008" y="107"/>
                  <a:pt x="3008" y="107"/>
                </a:cubicBezTo>
                <a:cubicBezTo>
                  <a:pt x="3008" y="105"/>
                  <a:pt x="3010" y="103"/>
                  <a:pt x="3012" y="103"/>
                </a:cubicBezTo>
                <a:cubicBezTo>
                  <a:pt x="3014" y="104"/>
                  <a:pt x="3015" y="110"/>
                  <a:pt x="3016" y="108"/>
                </a:cubicBezTo>
                <a:cubicBezTo>
                  <a:pt x="3013" y="104"/>
                  <a:pt x="3016" y="99"/>
                  <a:pt x="3018" y="97"/>
                </a:cubicBezTo>
                <a:cubicBezTo>
                  <a:pt x="3014" y="93"/>
                  <a:pt x="3009" y="89"/>
                  <a:pt x="3004" y="85"/>
                </a:cubicBezTo>
                <a:cubicBezTo>
                  <a:pt x="3004" y="76"/>
                  <a:pt x="3011" y="75"/>
                  <a:pt x="3016" y="71"/>
                </a:cubicBezTo>
                <a:cubicBezTo>
                  <a:pt x="3017" y="76"/>
                  <a:pt x="3022" y="80"/>
                  <a:pt x="3026" y="80"/>
                </a:cubicBezTo>
                <a:cubicBezTo>
                  <a:pt x="3027" y="74"/>
                  <a:pt x="3025" y="69"/>
                  <a:pt x="3022" y="64"/>
                </a:cubicBezTo>
                <a:cubicBezTo>
                  <a:pt x="3021" y="66"/>
                  <a:pt x="3022" y="70"/>
                  <a:pt x="3017" y="69"/>
                </a:cubicBezTo>
                <a:cubicBezTo>
                  <a:pt x="3013" y="69"/>
                  <a:pt x="3017" y="61"/>
                  <a:pt x="3014" y="60"/>
                </a:cubicBezTo>
                <a:cubicBezTo>
                  <a:pt x="3014" y="64"/>
                  <a:pt x="3012" y="65"/>
                  <a:pt x="3007" y="64"/>
                </a:cubicBezTo>
                <a:cubicBezTo>
                  <a:pt x="3008" y="59"/>
                  <a:pt x="3004" y="64"/>
                  <a:pt x="3003" y="61"/>
                </a:cubicBezTo>
                <a:cubicBezTo>
                  <a:pt x="3005" y="61"/>
                  <a:pt x="3005" y="58"/>
                  <a:pt x="3005" y="56"/>
                </a:cubicBezTo>
                <a:cubicBezTo>
                  <a:pt x="3001" y="57"/>
                  <a:pt x="3003" y="52"/>
                  <a:pt x="2999" y="53"/>
                </a:cubicBezTo>
                <a:cubicBezTo>
                  <a:pt x="2999" y="57"/>
                  <a:pt x="2998" y="60"/>
                  <a:pt x="2996" y="61"/>
                </a:cubicBezTo>
                <a:cubicBezTo>
                  <a:pt x="2993" y="61"/>
                  <a:pt x="2992" y="59"/>
                  <a:pt x="2989" y="59"/>
                </a:cubicBezTo>
                <a:cubicBezTo>
                  <a:pt x="2982" y="68"/>
                  <a:pt x="2973" y="51"/>
                  <a:pt x="2962" y="57"/>
                </a:cubicBezTo>
                <a:cubicBezTo>
                  <a:pt x="2961" y="53"/>
                  <a:pt x="2962" y="50"/>
                  <a:pt x="2963" y="47"/>
                </a:cubicBezTo>
                <a:cubicBezTo>
                  <a:pt x="2967" y="48"/>
                  <a:pt x="2971" y="48"/>
                  <a:pt x="2975" y="48"/>
                </a:cubicBezTo>
                <a:cubicBezTo>
                  <a:pt x="2976" y="50"/>
                  <a:pt x="2974" y="55"/>
                  <a:pt x="2976" y="55"/>
                </a:cubicBezTo>
                <a:cubicBezTo>
                  <a:pt x="2976" y="52"/>
                  <a:pt x="2980" y="44"/>
                  <a:pt x="2976" y="49"/>
                </a:cubicBezTo>
                <a:cubicBezTo>
                  <a:pt x="2977" y="47"/>
                  <a:pt x="2973" y="44"/>
                  <a:pt x="2976" y="43"/>
                </a:cubicBezTo>
                <a:cubicBezTo>
                  <a:pt x="2985" y="52"/>
                  <a:pt x="2991" y="47"/>
                  <a:pt x="2999" y="50"/>
                </a:cubicBezTo>
                <a:cubicBezTo>
                  <a:pt x="2997" y="45"/>
                  <a:pt x="3003" y="49"/>
                  <a:pt x="3002" y="45"/>
                </a:cubicBezTo>
                <a:cubicBezTo>
                  <a:pt x="2998" y="41"/>
                  <a:pt x="2996" y="50"/>
                  <a:pt x="2991" y="46"/>
                </a:cubicBezTo>
                <a:cubicBezTo>
                  <a:pt x="2991" y="41"/>
                  <a:pt x="2995" y="38"/>
                  <a:pt x="2999" y="38"/>
                </a:cubicBezTo>
                <a:cubicBezTo>
                  <a:pt x="3000" y="43"/>
                  <a:pt x="3003" y="44"/>
                  <a:pt x="3007" y="45"/>
                </a:cubicBezTo>
                <a:cubicBezTo>
                  <a:pt x="3010" y="44"/>
                  <a:pt x="3008" y="38"/>
                  <a:pt x="3010" y="36"/>
                </a:cubicBezTo>
                <a:cubicBezTo>
                  <a:pt x="3012" y="39"/>
                  <a:pt x="3014" y="43"/>
                  <a:pt x="3013" y="47"/>
                </a:cubicBezTo>
                <a:cubicBezTo>
                  <a:pt x="3017" y="45"/>
                  <a:pt x="3017" y="48"/>
                  <a:pt x="3020" y="49"/>
                </a:cubicBezTo>
                <a:cubicBezTo>
                  <a:pt x="3022" y="47"/>
                  <a:pt x="3020" y="46"/>
                  <a:pt x="3020" y="44"/>
                </a:cubicBezTo>
                <a:cubicBezTo>
                  <a:pt x="3024" y="44"/>
                  <a:pt x="3023" y="40"/>
                  <a:pt x="3027" y="41"/>
                </a:cubicBezTo>
                <a:cubicBezTo>
                  <a:pt x="3027" y="43"/>
                  <a:pt x="3023" y="41"/>
                  <a:pt x="3024" y="45"/>
                </a:cubicBezTo>
                <a:cubicBezTo>
                  <a:pt x="3027" y="47"/>
                  <a:pt x="3030" y="50"/>
                  <a:pt x="3034" y="53"/>
                </a:cubicBezTo>
                <a:cubicBezTo>
                  <a:pt x="3036" y="50"/>
                  <a:pt x="3033" y="48"/>
                  <a:pt x="3032" y="47"/>
                </a:cubicBezTo>
                <a:cubicBezTo>
                  <a:pt x="3041" y="44"/>
                  <a:pt x="3034" y="52"/>
                  <a:pt x="3047" y="47"/>
                </a:cubicBezTo>
                <a:cubicBezTo>
                  <a:pt x="3046" y="49"/>
                  <a:pt x="3044" y="50"/>
                  <a:pt x="3045" y="54"/>
                </a:cubicBezTo>
                <a:cubicBezTo>
                  <a:pt x="3048" y="56"/>
                  <a:pt x="3052" y="57"/>
                  <a:pt x="3056" y="56"/>
                </a:cubicBezTo>
                <a:cubicBezTo>
                  <a:pt x="3057" y="52"/>
                  <a:pt x="3051" y="55"/>
                  <a:pt x="3052" y="52"/>
                </a:cubicBezTo>
                <a:cubicBezTo>
                  <a:pt x="3053" y="52"/>
                  <a:pt x="3054" y="51"/>
                  <a:pt x="3055" y="51"/>
                </a:cubicBezTo>
                <a:cubicBezTo>
                  <a:pt x="3056" y="55"/>
                  <a:pt x="3066" y="51"/>
                  <a:pt x="3067" y="55"/>
                </a:cubicBezTo>
                <a:cubicBezTo>
                  <a:pt x="3066" y="56"/>
                  <a:pt x="3063" y="56"/>
                  <a:pt x="3064" y="60"/>
                </a:cubicBezTo>
                <a:cubicBezTo>
                  <a:pt x="3073" y="59"/>
                  <a:pt x="3080" y="66"/>
                  <a:pt x="3086" y="59"/>
                </a:cubicBezTo>
                <a:cubicBezTo>
                  <a:pt x="3083" y="59"/>
                  <a:pt x="3082" y="56"/>
                  <a:pt x="3077" y="57"/>
                </a:cubicBezTo>
                <a:cubicBezTo>
                  <a:pt x="3080" y="54"/>
                  <a:pt x="3075" y="56"/>
                  <a:pt x="3076" y="53"/>
                </a:cubicBezTo>
                <a:cubicBezTo>
                  <a:pt x="3080" y="52"/>
                  <a:pt x="3084" y="50"/>
                  <a:pt x="3085" y="45"/>
                </a:cubicBezTo>
                <a:cubicBezTo>
                  <a:pt x="3086" y="46"/>
                  <a:pt x="3089" y="50"/>
                  <a:pt x="3090" y="47"/>
                </a:cubicBezTo>
                <a:cubicBezTo>
                  <a:pt x="3089" y="47"/>
                  <a:pt x="3088" y="47"/>
                  <a:pt x="3088" y="45"/>
                </a:cubicBezTo>
                <a:cubicBezTo>
                  <a:pt x="3093" y="45"/>
                  <a:pt x="3100" y="45"/>
                  <a:pt x="3095" y="49"/>
                </a:cubicBezTo>
                <a:cubicBezTo>
                  <a:pt x="3097" y="49"/>
                  <a:pt x="3097" y="47"/>
                  <a:pt x="3100" y="47"/>
                </a:cubicBezTo>
                <a:cubicBezTo>
                  <a:pt x="3100" y="54"/>
                  <a:pt x="3107" y="49"/>
                  <a:pt x="3107" y="56"/>
                </a:cubicBezTo>
                <a:cubicBezTo>
                  <a:pt x="3110" y="57"/>
                  <a:pt x="3107" y="51"/>
                  <a:pt x="3111" y="52"/>
                </a:cubicBezTo>
                <a:cubicBezTo>
                  <a:pt x="3110" y="57"/>
                  <a:pt x="3115" y="57"/>
                  <a:pt x="3116" y="62"/>
                </a:cubicBezTo>
                <a:cubicBezTo>
                  <a:pt x="3129" y="67"/>
                  <a:pt x="3136" y="60"/>
                  <a:pt x="3145" y="65"/>
                </a:cubicBezTo>
                <a:cubicBezTo>
                  <a:pt x="3147" y="62"/>
                  <a:pt x="3149" y="61"/>
                  <a:pt x="3152" y="61"/>
                </a:cubicBezTo>
                <a:cubicBezTo>
                  <a:pt x="3153" y="63"/>
                  <a:pt x="3147" y="65"/>
                  <a:pt x="3152" y="65"/>
                </a:cubicBezTo>
                <a:cubicBezTo>
                  <a:pt x="3154" y="61"/>
                  <a:pt x="3164" y="64"/>
                  <a:pt x="3169" y="63"/>
                </a:cubicBezTo>
                <a:cubicBezTo>
                  <a:pt x="3170" y="66"/>
                  <a:pt x="3170" y="69"/>
                  <a:pt x="3169" y="72"/>
                </a:cubicBezTo>
                <a:cubicBezTo>
                  <a:pt x="3173" y="73"/>
                  <a:pt x="3177" y="74"/>
                  <a:pt x="3181" y="75"/>
                </a:cubicBezTo>
                <a:cubicBezTo>
                  <a:pt x="3182" y="61"/>
                  <a:pt x="3194" y="53"/>
                  <a:pt x="3201" y="66"/>
                </a:cubicBezTo>
                <a:cubicBezTo>
                  <a:pt x="3205" y="59"/>
                  <a:pt x="3210" y="65"/>
                  <a:pt x="3218" y="61"/>
                </a:cubicBezTo>
                <a:cubicBezTo>
                  <a:pt x="3217" y="68"/>
                  <a:pt x="3223" y="60"/>
                  <a:pt x="3223" y="65"/>
                </a:cubicBezTo>
                <a:cubicBezTo>
                  <a:pt x="3219" y="65"/>
                  <a:pt x="3222" y="72"/>
                  <a:pt x="3219" y="72"/>
                </a:cubicBezTo>
                <a:cubicBezTo>
                  <a:pt x="3217" y="70"/>
                  <a:pt x="3215" y="72"/>
                  <a:pt x="3213" y="72"/>
                </a:cubicBezTo>
                <a:cubicBezTo>
                  <a:pt x="3215" y="78"/>
                  <a:pt x="3223" y="77"/>
                  <a:pt x="3226" y="83"/>
                </a:cubicBezTo>
                <a:cubicBezTo>
                  <a:pt x="3227" y="78"/>
                  <a:pt x="3223" y="73"/>
                  <a:pt x="3227" y="72"/>
                </a:cubicBezTo>
                <a:cubicBezTo>
                  <a:pt x="3231" y="74"/>
                  <a:pt x="3234" y="71"/>
                  <a:pt x="3240" y="72"/>
                </a:cubicBezTo>
                <a:cubicBezTo>
                  <a:pt x="3240" y="75"/>
                  <a:pt x="3243" y="74"/>
                  <a:pt x="3242" y="79"/>
                </a:cubicBezTo>
                <a:cubicBezTo>
                  <a:pt x="3245" y="79"/>
                  <a:pt x="3248" y="80"/>
                  <a:pt x="3251" y="83"/>
                </a:cubicBezTo>
                <a:cubicBezTo>
                  <a:pt x="3251" y="80"/>
                  <a:pt x="3255" y="81"/>
                  <a:pt x="3258" y="81"/>
                </a:cubicBezTo>
                <a:cubicBezTo>
                  <a:pt x="3259" y="89"/>
                  <a:pt x="3266" y="88"/>
                  <a:pt x="3261" y="95"/>
                </a:cubicBezTo>
                <a:cubicBezTo>
                  <a:pt x="3264" y="96"/>
                  <a:pt x="3262" y="91"/>
                  <a:pt x="3266" y="92"/>
                </a:cubicBezTo>
                <a:cubicBezTo>
                  <a:pt x="3265" y="89"/>
                  <a:pt x="3264" y="86"/>
                  <a:pt x="3265" y="83"/>
                </a:cubicBezTo>
                <a:cubicBezTo>
                  <a:pt x="3265" y="85"/>
                  <a:pt x="3272" y="85"/>
                  <a:pt x="3269" y="83"/>
                </a:cubicBezTo>
                <a:cubicBezTo>
                  <a:pt x="3266" y="84"/>
                  <a:pt x="3265" y="83"/>
                  <a:pt x="3266" y="80"/>
                </a:cubicBezTo>
                <a:cubicBezTo>
                  <a:pt x="3269" y="83"/>
                  <a:pt x="3271" y="81"/>
                  <a:pt x="3274" y="80"/>
                </a:cubicBezTo>
                <a:cubicBezTo>
                  <a:pt x="3274" y="82"/>
                  <a:pt x="3275" y="82"/>
                  <a:pt x="3275" y="84"/>
                </a:cubicBezTo>
                <a:cubicBezTo>
                  <a:pt x="3274" y="85"/>
                  <a:pt x="3272" y="86"/>
                  <a:pt x="3270" y="85"/>
                </a:cubicBezTo>
                <a:cubicBezTo>
                  <a:pt x="3270" y="85"/>
                  <a:pt x="3270" y="85"/>
                  <a:pt x="3270" y="86"/>
                </a:cubicBezTo>
                <a:cubicBezTo>
                  <a:pt x="3269" y="89"/>
                  <a:pt x="3271" y="93"/>
                  <a:pt x="3274" y="94"/>
                </a:cubicBezTo>
                <a:cubicBezTo>
                  <a:pt x="3275" y="88"/>
                  <a:pt x="3280" y="92"/>
                  <a:pt x="3282" y="87"/>
                </a:cubicBezTo>
                <a:cubicBezTo>
                  <a:pt x="3289" y="88"/>
                  <a:pt x="3289" y="95"/>
                  <a:pt x="3296" y="95"/>
                </a:cubicBezTo>
                <a:cubicBezTo>
                  <a:pt x="3298" y="94"/>
                  <a:pt x="3298" y="90"/>
                  <a:pt x="3299" y="88"/>
                </a:cubicBezTo>
                <a:cubicBezTo>
                  <a:pt x="3304" y="89"/>
                  <a:pt x="3307" y="88"/>
                  <a:pt x="3307" y="85"/>
                </a:cubicBezTo>
                <a:cubicBezTo>
                  <a:pt x="3311" y="85"/>
                  <a:pt x="3313" y="87"/>
                  <a:pt x="3311" y="90"/>
                </a:cubicBezTo>
                <a:cubicBezTo>
                  <a:pt x="3310" y="90"/>
                  <a:pt x="3309" y="88"/>
                  <a:pt x="3306" y="88"/>
                </a:cubicBezTo>
                <a:lnTo>
                  <a:pt x="3306" y="96"/>
                </a:lnTo>
                <a:cubicBezTo>
                  <a:pt x="3312" y="98"/>
                  <a:pt x="3314" y="89"/>
                  <a:pt x="3318" y="93"/>
                </a:cubicBezTo>
                <a:cubicBezTo>
                  <a:pt x="3315" y="97"/>
                  <a:pt x="3310" y="98"/>
                  <a:pt x="3307" y="101"/>
                </a:cubicBezTo>
                <a:cubicBezTo>
                  <a:pt x="3310" y="103"/>
                  <a:pt x="3309" y="108"/>
                  <a:pt x="3306" y="109"/>
                </a:cubicBezTo>
                <a:cubicBezTo>
                  <a:pt x="3300" y="105"/>
                  <a:pt x="3296" y="95"/>
                  <a:pt x="3290" y="102"/>
                </a:cubicBezTo>
                <a:cubicBezTo>
                  <a:pt x="3288" y="99"/>
                  <a:pt x="3286" y="95"/>
                  <a:pt x="3282" y="93"/>
                </a:cubicBezTo>
                <a:cubicBezTo>
                  <a:pt x="3283" y="99"/>
                  <a:pt x="3280" y="101"/>
                  <a:pt x="3279" y="104"/>
                </a:cubicBezTo>
                <a:cubicBezTo>
                  <a:pt x="3276" y="99"/>
                  <a:pt x="3273" y="102"/>
                  <a:pt x="3268" y="104"/>
                </a:cubicBezTo>
                <a:cubicBezTo>
                  <a:pt x="3267" y="102"/>
                  <a:pt x="3268" y="100"/>
                  <a:pt x="3266" y="99"/>
                </a:cubicBezTo>
                <a:cubicBezTo>
                  <a:pt x="3265" y="100"/>
                  <a:pt x="3265" y="103"/>
                  <a:pt x="3262" y="103"/>
                </a:cubicBezTo>
                <a:cubicBezTo>
                  <a:pt x="3261" y="102"/>
                  <a:pt x="3261" y="98"/>
                  <a:pt x="3261" y="96"/>
                </a:cubicBezTo>
                <a:cubicBezTo>
                  <a:pt x="3257" y="95"/>
                  <a:pt x="3257" y="93"/>
                  <a:pt x="3253" y="96"/>
                </a:cubicBezTo>
                <a:cubicBezTo>
                  <a:pt x="3251" y="98"/>
                  <a:pt x="3255" y="100"/>
                  <a:pt x="3253" y="100"/>
                </a:cubicBezTo>
                <a:cubicBezTo>
                  <a:pt x="3250" y="100"/>
                  <a:pt x="3247" y="100"/>
                  <a:pt x="3245" y="101"/>
                </a:cubicBezTo>
                <a:cubicBezTo>
                  <a:pt x="3247" y="99"/>
                  <a:pt x="3245" y="97"/>
                  <a:pt x="3244" y="96"/>
                </a:cubicBezTo>
                <a:cubicBezTo>
                  <a:pt x="3241" y="99"/>
                  <a:pt x="3234" y="97"/>
                  <a:pt x="3232" y="98"/>
                </a:cubicBezTo>
                <a:cubicBezTo>
                  <a:pt x="3230" y="101"/>
                  <a:pt x="3236" y="100"/>
                  <a:pt x="3233" y="101"/>
                </a:cubicBezTo>
                <a:cubicBezTo>
                  <a:pt x="3230" y="101"/>
                  <a:pt x="3230" y="99"/>
                  <a:pt x="3228" y="100"/>
                </a:cubicBezTo>
                <a:cubicBezTo>
                  <a:pt x="3228" y="89"/>
                  <a:pt x="3212" y="98"/>
                  <a:pt x="3210" y="91"/>
                </a:cubicBezTo>
                <a:cubicBezTo>
                  <a:pt x="3212" y="91"/>
                  <a:pt x="3213" y="91"/>
                  <a:pt x="3213" y="90"/>
                </a:cubicBezTo>
                <a:cubicBezTo>
                  <a:pt x="3209" y="88"/>
                  <a:pt x="3204" y="89"/>
                  <a:pt x="3200" y="92"/>
                </a:cubicBezTo>
                <a:cubicBezTo>
                  <a:pt x="3201" y="92"/>
                  <a:pt x="3203" y="88"/>
                  <a:pt x="3200" y="88"/>
                </a:cubicBezTo>
                <a:cubicBezTo>
                  <a:pt x="3199" y="89"/>
                  <a:pt x="3200" y="92"/>
                  <a:pt x="3197" y="91"/>
                </a:cubicBezTo>
                <a:lnTo>
                  <a:pt x="3197" y="87"/>
                </a:lnTo>
                <a:cubicBezTo>
                  <a:pt x="3192" y="87"/>
                  <a:pt x="3190" y="90"/>
                  <a:pt x="3185" y="90"/>
                </a:cubicBezTo>
                <a:cubicBezTo>
                  <a:pt x="3185" y="87"/>
                  <a:pt x="3182" y="87"/>
                  <a:pt x="3181" y="86"/>
                </a:cubicBezTo>
                <a:cubicBezTo>
                  <a:pt x="3177" y="89"/>
                  <a:pt x="3183" y="95"/>
                  <a:pt x="3177" y="95"/>
                </a:cubicBezTo>
                <a:cubicBezTo>
                  <a:pt x="3176" y="105"/>
                  <a:pt x="3178" y="115"/>
                  <a:pt x="3178" y="100"/>
                </a:cubicBezTo>
                <a:cubicBezTo>
                  <a:pt x="3181" y="100"/>
                  <a:pt x="3182" y="99"/>
                  <a:pt x="3185" y="99"/>
                </a:cubicBezTo>
                <a:cubicBezTo>
                  <a:pt x="3184" y="100"/>
                  <a:pt x="3182" y="101"/>
                  <a:pt x="3184" y="103"/>
                </a:cubicBezTo>
                <a:cubicBezTo>
                  <a:pt x="3187" y="103"/>
                  <a:pt x="3190" y="96"/>
                  <a:pt x="3193" y="99"/>
                </a:cubicBezTo>
                <a:cubicBezTo>
                  <a:pt x="3191" y="102"/>
                  <a:pt x="3189" y="105"/>
                  <a:pt x="3188" y="108"/>
                </a:cubicBezTo>
                <a:cubicBezTo>
                  <a:pt x="3192" y="110"/>
                  <a:pt x="3193" y="107"/>
                  <a:pt x="3194" y="105"/>
                </a:cubicBezTo>
                <a:cubicBezTo>
                  <a:pt x="3195" y="109"/>
                  <a:pt x="3192" y="109"/>
                  <a:pt x="3193" y="112"/>
                </a:cubicBezTo>
                <a:cubicBezTo>
                  <a:pt x="3197" y="111"/>
                  <a:pt x="3200" y="112"/>
                  <a:pt x="3203" y="114"/>
                </a:cubicBezTo>
                <a:cubicBezTo>
                  <a:pt x="3206" y="113"/>
                  <a:pt x="3205" y="110"/>
                  <a:pt x="3209" y="111"/>
                </a:cubicBezTo>
                <a:cubicBezTo>
                  <a:pt x="3211" y="113"/>
                  <a:pt x="3212" y="115"/>
                  <a:pt x="3214" y="115"/>
                </a:cubicBezTo>
                <a:cubicBezTo>
                  <a:pt x="3217" y="113"/>
                  <a:pt x="3216" y="109"/>
                  <a:pt x="3219" y="109"/>
                </a:cubicBezTo>
                <a:cubicBezTo>
                  <a:pt x="3221" y="112"/>
                  <a:pt x="3216" y="109"/>
                  <a:pt x="3217" y="113"/>
                </a:cubicBezTo>
                <a:cubicBezTo>
                  <a:pt x="3220" y="114"/>
                  <a:pt x="3220" y="108"/>
                  <a:pt x="3221" y="112"/>
                </a:cubicBezTo>
                <a:cubicBezTo>
                  <a:pt x="3220" y="113"/>
                  <a:pt x="3219" y="114"/>
                  <a:pt x="3219" y="117"/>
                </a:cubicBezTo>
                <a:cubicBezTo>
                  <a:pt x="3224" y="118"/>
                  <a:pt x="3226" y="121"/>
                  <a:pt x="3231" y="122"/>
                </a:cubicBezTo>
                <a:cubicBezTo>
                  <a:pt x="3242" y="107"/>
                  <a:pt x="3253" y="136"/>
                  <a:pt x="3270" y="126"/>
                </a:cubicBezTo>
                <a:cubicBezTo>
                  <a:pt x="3270" y="124"/>
                  <a:pt x="3270" y="122"/>
                  <a:pt x="3271" y="122"/>
                </a:cubicBezTo>
                <a:cubicBezTo>
                  <a:pt x="3279" y="119"/>
                  <a:pt x="3275" y="126"/>
                  <a:pt x="3275" y="126"/>
                </a:cubicBezTo>
                <a:cubicBezTo>
                  <a:pt x="3275" y="127"/>
                  <a:pt x="3278" y="126"/>
                  <a:pt x="3278" y="127"/>
                </a:cubicBezTo>
                <a:cubicBezTo>
                  <a:pt x="3280" y="130"/>
                  <a:pt x="3277" y="132"/>
                  <a:pt x="3278" y="135"/>
                </a:cubicBezTo>
                <a:lnTo>
                  <a:pt x="3282" y="135"/>
                </a:lnTo>
                <a:cubicBezTo>
                  <a:pt x="3284" y="129"/>
                  <a:pt x="3281" y="124"/>
                  <a:pt x="3282" y="121"/>
                </a:cubicBezTo>
                <a:cubicBezTo>
                  <a:pt x="3289" y="121"/>
                  <a:pt x="3296" y="124"/>
                  <a:pt x="3294" y="135"/>
                </a:cubicBezTo>
                <a:cubicBezTo>
                  <a:pt x="3295" y="137"/>
                  <a:pt x="3299" y="135"/>
                  <a:pt x="3298" y="138"/>
                </a:cubicBezTo>
                <a:cubicBezTo>
                  <a:pt x="3298" y="140"/>
                  <a:pt x="3297" y="141"/>
                  <a:pt x="3295" y="140"/>
                </a:cubicBezTo>
                <a:cubicBezTo>
                  <a:pt x="3295" y="144"/>
                  <a:pt x="3296" y="147"/>
                  <a:pt x="3298" y="147"/>
                </a:cubicBezTo>
                <a:cubicBezTo>
                  <a:pt x="3298" y="142"/>
                  <a:pt x="3302" y="134"/>
                  <a:pt x="3302" y="130"/>
                </a:cubicBezTo>
                <a:cubicBezTo>
                  <a:pt x="3304" y="130"/>
                  <a:pt x="3306" y="129"/>
                  <a:pt x="3306" y="131"/>
                </a:cubicBezTo>
                <a:lnTo>
                  <a:pt x="3306" y="137"/>
                </a:lnTo>
                <a:cubicBezTo>
                  <a:pt x="3318" y="138"/>
                  <a:pt x="3328" y="142"/>
                  <a:pt x="3336" y="135"/>
                </a:cubicBezTo>
                <a:cubicBezTo>
                  <a:pt x="3336" y="141"/>
                  <a:pt x="3341" y="143"/>
                  <a:pt x="3344" y="146"/>
                </a:cubicBezTo>
                <a:cubicBezTo>
                  <a:pt x="3346" y="143"/>
                  <a:pt x="3351" y="141"/>
                  <a:pt x="3355" y="142"/>
                </a:cubicBezTo>
                <a:cubicBezTo>
                  <a:pt x="3355" y="145"/>
                  <a:pt x="3358" y="144"/>
                  <a:pt x="3357" y="149"/>
                </a:cubicBezTo>
                <a:cubicBezTo>
                  <a:pt x="3364" y="146"/>
                  <a:pt x="3371" y="152"/>
                  <a:pt x="3381" y="153"/>
                </a:cubicBezTo>
                <a:cubicBezTo>
                  <a:pt x="3381" y="152"/>
                  <a:pt x="3381" y="151"/>
                  <a:pt x="3382" y="151"/>
                </a:cubicBezTo>
                <a:cubicBezTo>
                  <a:pt x="3382" y="148"/>
                  <a:pt x="3376" y="146"/>
                  <a:pt x="3380" y="142"/>
                </a:cubicBezTo>
                <a:cubicBezTo>
                  <a:pt x="3383" y="143"/>
                  <a:pt x="3386" y="143"/>
                  <a:pt x="3387" y="146"/>
                </a:cubicBezTo>
                <a:lnTo>
                  <a:pt x="3387" y="140"/>
                </a:lnTo>
                <a:cubicBezTo>
                  <a:pt x="3386" y="139"/>
                  <a:pt x="3381" y="141"/>
                  <a:pt x="3382" y="139"/>
                </a:cubicBezTo>
                <a:cubicBezTo>
                  <a:pt x="3383" y="137"/>
                  <a:pt x="3385" y="137"/>
                  <a:pt x="3387" y="137"/>
                </a:cubicBezTo>
                <a:cubicBezTo>
                  <a:pt x="3388" y="143"/>
                  <a:pt x="3393" y="145"/>
                  <a:pt x="3392" y="153"/>
                </a:cubicBezTo>
                <a:cubicBezTo>
                  <a:pt x="3394" y="153"/>
                  <a:pt x="3398" y="154"/>
                  <a:pt x="3398" y="152"/>
                </a:cubicBezTo>
                <a:cubicBezTo>
                  <a:pt x="3397" y="151"/>
                  <a:pt x="3396" y="150"/>
                  <a:pt x="3395" y="148"/>
                </a:cubicBezTo>
                <a:cubicBezTo>
                  <a:pt x="3396" y="147"/>
                  <a:pt x="3396" y="145"/>
                  <a:pt x="3397" y="143"/>
                </a:cubicBezTo>
                <a:lnTo>
                  <a:pt x="3400" y="143"/>
                </a:lnTo>
                <a:lnTo>
                  <a:pt x="3400" y="145"/>
                </a:lnTo>
                <a:cubicBezTo>
                  <a:pt x="3400" y="148"/>
                  <a:pt x="3400" y="150"/>
                  <a:pt x="3402" y="150"/>
                </a:cubicBezTo>
                <a:cubicBezTo>
                  <a:pt x="3402" y="148"/>
                  <a:pt x="3404" y="147"/>
                  <a:pt x="3405" y="147"/>
                </a:cubicBezTo>
                <a:lnTo>
                  <a:pt x="3405" y="148"/>
                </a:lnTo>
                <a:cubicBezTo>
                  <a:pt x="3403" y="149"/>
                  <a:pt x="3404" y="153"/>
                  <a:pt x="3402" y="154"/>
                </a:cubicBezTo>
                <a:cubicBezTo>
                  <a:pt x="3405" y="153"/>
                  <a:pt x="3409" y="153"/>
                  <a:pt x="3412" y="153"/>
                </a:cubicBezTo>
                <a:cubicBezTo>
                  <a:pt x="3410" y="155"/>
                  <a:pt x="3408" y="157"/>
                  <a:pt x="3404" y="156"/>
                </a:cubicBezTo>
                <a:cubicBezTo>
                  <a:pt x="3404" y="159"/>
                  <a:pt x="3403" y="162"/>
                  <a:pt x="3402" y="165"/>
                </a:cubicBezTo>
                <a:cubicBezTo>
                  <a:pt x="3407" y="164"/>
                  <a:pt x="3402" y="171"/>
                  <a:pt x="3406" y="174"/>
                </a:cubicBezTo>
                <a:cubicBezTo>
                  <a:pt x="3401" y="173"/>
                  <a:pt x="3406" y="183"/>
                  <a:pt x="3402" y="183"/>
                </a:cubicBezTo>
                <a:cubicBezTo>
                  <a:pt x="3404" y="183"/>
                  <a:pt x="3407" y="183"/>
                  <a:pt x="3407" y="186"/>
                </a:cubicBezTo>
                <a:cubicBezTo>
                  <a:pt x="3404" y="190"/>
                  <a:pt x="3402" y="190"/>
                  <a:pt x="3397" y="189"/>
                </a:cubicBezTo>
                <a:cubicBezTo>
                  <a:pt x="3397" y="193"/>
                  <a:pt x="3395" y="196"/>
                  <a:pt x="3392" y="198"/>
                </a:cubicBezTo>
                <a:cubicBezTo>
                  <a:pt x="3396" y="199"/>
                  <a:pt x="3391" y="199"/>
                  <a:pt x="3392" y="203"/>
                </a:cubicBezTo>
                <a:cubicBezTo>
                  <a:pt x="3390" y="203"/>
                  <a:pt x="3390" y="201"/>
                  <a:pt x="3388" y="202"/>
                </a:cubicBezTo>
                <a:lnTo>
                  <a:pt x="3388" y="206"/>
                </a:lnTo>
                <a:cubicBezTo>
                  <a:pt x="3393" y="204"/>
                  <a:pt x="3390" y="207"/>
                  <a:pt x="3394" y="208"/>
                </a:cubicBezTo>
                <a:lnTo>
                  <a:pt x="3394" y="202"/>
                </a:lnTo>
                <a:cubicBezTo>
                  <a:pt x="3401" y="203"/>
                  <a:pt x="3399" y="195"/>
                  <a:pt x="3403" y="192"/>
                </a:cubicBezTo>
                <a:cubicBezTo>
                  <a:pt x="3405" y="193"/>
                  <a:pt x="3407" y="194"/>
                  <a:pt x="3406" y="197"/>
                </a:cubicBezTo>
                <a:cubicBezTo>
                  <a:pt x="3404" y="197"/>
                  <a:pt x="3402" y="198"/>
                  <a:pt x="3402" y="200"/>
                </a:cubicBezTo>
                <a:cubicBezTo>
                  <a:pt x="3404" y="201"/>
                  <a:pt x="3406" y="204"/>
                  <a:pt x="3407" y="206"/>
                </a:cubicBezTo>
                <a:cubicBezTo>
                  <a:pt x="3402" y="209"/>
                  <a:pt x="3400" y="208"/>
                  <a:pt x="3396" y="205"/>
                </a:cubicBezTo>
                <a:cubicBezTo>
                  <a:pt x="3392" y="212"/>
                  <a:pt x="3404" y="211"/>
                  <a:pt x="3400" y="217"/>
                </a:cubicBezTo>
                <a:cubicBezTo>
                  <a:pt x="3404" y="215"/>
                  <a:pt x="3404" y="214"/>
                  <a:pt x="3407" y="218"/>
                </a:cubicBezTo>
                <a:cubicBezTo>
                  <a:pt x="3402" y="222"/>
                  <a:pt x="3400" y="224"/>
                  <a:pt x="3401" y="230"/>
                </a:cubicBezTo>
                <a:cubicBezTo>
                  <a:pt x="3397" y="229"/>
                  <a:pt x="3396" y="225"/>
                  <a:pt x="3394" y="223"/>
                </a:cubicBezTo>
                <a:cubicBezTo>
                  <a:pt x="3394" y="224"/>
                  <a:pt x="3394" y="226"/>
                  <a:pt x="3393" y="226"/>
                </a:cubicBezTo>
                <a:cubicBezTo>
                  <a:pt x="3390" y="222"/>
                  <a:pt x="3386" y="221"/>
                  <a:pt x="3385" y="216"/>
                </a:cubicBezTo>
                <a:cubicBezTo>
                  <a:pt x="3385" y="221"/>
                  <a:pt x="3382" y="229"/>
                  <a:pt x="3386" y="232"/>
                </a:cubicBezTo>
                <a:cubicBezTo>
                  <a:pt x="3386" y="230"/>
                  <a:pt x="3385" y="225"/>
                  <a:pt x="3387" y="226"/>
                </a:cubicBezTo>
                <a:cubicBezTo>
                  <a:pt x="3388" y="226"/>
                  <a:pt x="3392" y="224"/>
                  <a:pt x="3392" y="227"/>
                </a:cubicBezTo>
                <a:lnTo>
                  <a:pt x="3392" y="232"/>
                </a:lnTo>
                <a:cubicBezTo>
                  <a:pt x="3392" y="231"/>
                  <a:pt x="3393" y="230"/>
                  <a:pt x="3394" y="230"/>
                </a:cubicBezTo>
                <a:cubicBezTo>
                  <a:pt x="3396" y="228"/>
                  <a:pt x="3399" y="229"/>
                  <a:pt x="3401" y="232"/>
                </a:cubicBezTo>
                <a:cubicBezTo>
                  <a:pt x="3396" y="233"/>
                  <a:pt x="3392" y="236"/>
                  <a:pt x="3390" y="240"/>
                </a:cubicBezTo>
                <a:cubicBezTo>
                  <a:pt x="3390" y="243"/>
                  <a:pt x="3394" y="241"/>
                  <a:pt x="3394" y="245"/>
                </a:cubicBezTo>
                <a:cubicBezTo>
                  <a:pt x="3391" y="246"/>
                  <a:pt x="3385" y="244"/>
                  <a:pt x="3385" y="248"/>
                </a:cubicBezTo>
                <a:cubicBezTo>
                  <a:pt x="3393" y="252"/>
                  <a:pt x="3396" y="241"/>
                  <a:pt x="3404" y="240"/>
                </a:cubicBezTo>
                <a:cubicBezTo>
                  <a:pt x="3405" y="250"/>
                  <a:pt x="3404" y="260"/>
                  <a:pt x="3402" y="269"/>
                </a:cubicBezTo>
                <a:cubicBezTo>
                  <a:pt x="3403" y="268"/>
                  <a:pt x="3404" y="269"/>
                  <a:pt x="3405" y="271"/>
                </a:cubicBezTo>
                <a:cubicBezTo>
                  <a:pt x="3401" y="273"/>
                  <a:pt x="3402" y="279"/>
                  <a:pt x="3403" y="283"/>
                </a:cubicBezTo>
                <a:cubicBezTo>
                  <a:pt x="3402" y="284"/>
                  <a:pt x="3399" y="283"/>
                  <a:pt x="3399" y="285"/>
                </a:cubicBezTo>
                <a:cubicBezTo>
                  <a:pt x="3400" y="286"/>
                  <a:pt x="3403" y="285"/>
                  <a:pt x="3402" y="288"/>
                </a:cubicBezTo>
                <a:cubicBezTo>
                  <a:pt x="3402" y="288"/>
                  <a:pt x="3402" y="288"/>
                  <a:pt x="3402" y="289"/>
                </a:cubicBezTo>
                <a:cubicBezTo>
                  <a:pt x="3401" y="292"/>
                  <a:pt x="3397" y="294"/>
                  <a:pt x="3394" y="293"/>
                </a:cubicBezTo>
                <a:cubicBezTo>
                  <a:pt x="3399" y="288"/>
                  <a:pt x="3394" y="288"/>
                  <a:pt x="3394" y="282"/>
                </a:cubicBezTo>
                <a:cubicBezTo>
                  <a:pt x="3399" y="282"/>
                  <a:pt x="3398" y="276"/>
                  <a:pt x="3402" y="275"/>
                </a:cubicBezTo>
                <a:cubicBezTo>
                  <a:pt x="3399" y="275"/>
                  <a:pt x="3396" y="275"/>
                  <a:pt x="3394" y="276"/>
                </a:cubicBezTo>
                <a:lnTo>
                  <a:pt x="3394" y="272"/>
                </a:lnTo>
                <a:cubicBezTo>
                  <a:pt x="3390" y="272"/>
                  <a:pt x="3386" y="271"/>
                  <a:pt x="3384" y="273"/>
                </a:cubicBezTo>
                <a:lnTo>
                  <a:pt x="3384" y="277"/>
                </a:lnTo>
                <a:cubicBezTo>
                  <a:pt x="3386" y="276"/>
                  <a:pt x="3387" y="274"/>
                  <a:pt x="3392" y="275"/>
                </a:cubicBezTo>
                <a:cubicBezTo>
                  <a:pt x="3392" y="283"/>
                  <a:pt x="3390" y="291"/>
                  <a:pt x="3387" y="298"/>
                </a:cubicBezTo>
                <a:cubicBezTo>
                  <a:pt x="3390" y="297"/>
                  <a:pt x="3391" y="304"/>
                  <a:pt x="3393" y="300"/>
                </a:cubicBezTo>
                <a:cubicBezTo>
                  <a:pt x="3390" y="298"/>
                  <a:pt x="3394" y="295"/>
                  <a:pt x="3395" y="293"/>
                </a:cubicBezTo>
                <a:cubicBezTo>
                  <a:pt x="3398" y="294"/>
                  <a:pt x="3399" y="300"/>
                  <a:pt x="3403" y="296"/>
                </a:cubicBezTo>
                <a:cubicBezTo>
                  <a:pt x="3402" y="300"/>
                  <a:pt x="3405" y="300"/>
                  <a:pt x="3404" y="303"/>
                </a:cubicBezTo>
                <a:lnTo>
                  <a:pt x="3390" y="303"/>
                </a:lnTo>
                <a:cubicBezTo>
                  <a:pt x="3387" y="308"/>
                  <a:pt x="3389" y="313"/>
                  <a:pt x="3391" y="318"/>
                </a:cubicBezTo>
                <a:cubicBezTo>
                  <a:pt x="3394" y="317"/>
                  <a:pt x="3393" y="311"/>
                  <a:pt x="3399" y="312"/>
                </a:cubicBezTo>
                <a:cubicBezTo>
                  <a:pt x="3400" y="314"/>
                  <a:pt x="3400" y="317"/>
                  <a:pt x="3399" y="319"/>
                </a:cubicBezTo>
                <a:cubicBezTo>
                  <a:pt x="3402" y="320"/>
                  <a:pt x="3402" y="318"/>
                  <a:pt x="3404" y="318"/>
                </a:cubicBezTo>
                <a:cubicBezTo>
                  <a:pt x="3403" y="324"/>
                  <a:pt x="3406" y="326"/>
                  <a:pt x="3405" y="331"/>
                </a:cubicBezTo>
                <a:cubicBezTo>
                  <a:pt x="3402" y="331"/>
                  <a:pt x="3401" y="332"/>
                  <a:pt x="3401" y="335"/>
                </a:cubicBezTo>
                <a:cubicBezTo>
                  <a:pt x="3403" y="337"/>
                  <a:pt x="3408" y="335"/>
                  <a:pt x="3410" y="335"/>
                </a:cubicBezTo>
                <a:lnTo>
                  <a:pt x="3410" y="341"/>
                </a:lnTo>
                <a:cubicBezTo>
                  <a:pt x="3408" y="341"/>
                  <a:pt x="3408" y="337"/>
                  <a:pt x="3405" y="338"/>
                </a:cubicBezTo>
                <a:cubicBezTo>
                  <a:pt x="3407" y="345"/>
                  <a:pt x="3401" y="344"/>
                  <a:pt x="3402" y="350"/>
                </a:cubicBezTo>
                <a:cubicBezTo>
                  <a:pt x="3405" y="350"/>
                  <a:pt x="3408" y="349"/>
                  <a:pt x="3408" y="352"/>
                </a:cubicBezTo>
                <a:cubicBezTo>
                  <a:pt x="3407" y="353"/>
                  <a:pt x="3408" y="356"/>
                  <a:pt x="3406" y="356"/>
                </a:cubicBezTo>
                <a:cubicBezTo>
                  <a:pt x="3402" y="357"/>
                  <a:pt x="3404" y="351"/>
                  <a:pt x="3399" y="353"/>
                </a:cubicBezTo>
                <a:cubicBezTo>
                  <a:pt x="3401" y="358"/>
                  <a:pt x="3406" y="362"/>
                  <a:pt x="3402" y="367"/>
                </a:cubicBezTo>
                <a:lnTo>
                  <a:pt x="3402" y="362"/>
                </a:lnTo>
                <a:cubicBezTo>
                  <a:pt x="3399" y="363"/>
                  <a:pt x="3398" y="366"/>
                  <a:pt x="3398" y="371"/>
                </a:cubicBezTo>
                <a:cubicBezTo>
                  <a:pt x="3408" y="373"/>
                  <a:pt x="3409" y="386"/>
                  <a:pt x="3407" y="397"/>
                </a:cubicBezTo>
                <a:cubicBezTo>
                  <a:pt x="3404" y="395"/>
                  <a:pt x="3404" y="394"/>
                  <a:pt x="3402" y="398"/>
                </a:cubicBezTo>
                <a:cubicBezTo>
                  <a:pt x="3407" y="398"/>
                  <a:pt x="3408" y="403"/>
                  <a:pt x="3412" y="404"/>
                </a:cubicBezTo>
                <a:cubicBezTo>
                  <a:pt x="3414" y="417"/>
                  <a:pt x="3389" y="408"/>
                  <a:pt x="3399" y="419"/>
                </a:cubicBezTo>
                <a:cubicBezTo>
                  <a:pt x="3401" y="418"/>
                  <a:pt x="3400" y="415"/>
                  <a:pt x="3402" y="414"/>
                </a:cubicBezTo>
                <a:cubicBezTo>
                  <a:pt x="3405" y="418"/>
                  <a:pt x="3411" y="419"/>
                  <a:pt x="3412" y="425"/>
                </a:cubicBezTo>
                <a:cubicBezTo>
                  <a:pt x="3409" y="426"/>
                  <a:pt x="3412" y="422"/>
                  <a:pt x="3408" y="423"/>
                </a:cubicBezTo>
                <a:cubicBezTo>
                  <a:pt x="3409" y="427"/>
                  <a:pt x="3411" y="430"/>
                  <a:pt x="3412" y="434"/>
                </a:cubicBezTo>
                <a:cubicBezTo>
                  <a:pt x="3409" y="433"/>
                  <a:pt x="3410" y="435"/>
                  <a:pt x="3407" y="435"/>
                </a:cubicBezTo>
                <a:cubicBezTo>
                  <a:pt x="3407" y="438"/>
                  <a:pt x="3410" y="438"/>
                  <a:pt x="3411" y="440"/>
                </a:cubicBezTo>
                <a:cubicBezTo>
                  <a:pt x="3411" y="439"/>
                  <a:pt x="3415" y="437"/>
                  <a:pt x="3415" y="439"/>
                </a:cubicBezTo>
                <a:cubicBezTo>
                  <a:pt x="3413" y="444"/>
                  <a:pt x="3412" y="448"/>
                  <a:pt x="3412" y="453"/>
                </a:cubicBezTo>
                <a:cubicBezTo>
                  <a:pt x="3408" y="453"/>
                  <a:pt x="3407" y="458"/>
                  <a:pt x="3404" y="459"/>
                </a:cubicBezTo>
                <a:cubicBezTo>
                  <a:pt x="3406" y="462"/>
                  <a:pt x="3412" y="462"/>
                  <a:pt x="3412" y="466"/>
                </a:cubicBezTo>
                <a:cubicBezTo>
                  <a:pt x="3410" y="465"/>
                  <a:pt x="3406" y="467"/>
                  <a:pt x="3409" y="469"/>
                </a:cubicBezTo>
                <a:cubicBezTo>
                  <a:pt x="3411" y="466"/>
                  <a:pt x="3414" y="471"/>
                  <a:pt x="3414" y="474"/>
                </a:cubicBezTo>
                <a:cubicBezTo>
                  <a:pt x="3413" y="475"/>
                  <a:pt x="3411" y="476"/>
                  <a:pt x="3411" y="478"/>
                </a:cubicBezTo>
                <a:cubicBezTo>
                  <a:pt x="3413" y="480"/>
                  <a:pt x="3415" y="480"/>
                  <a:pt x="3416" y="482"/>
                </a:cubicBezTo>
                <a:cubicBezTo>
                  <a:pt x="3412" y="483"/>
                  <a:pt x="3416" y="491"/>
                  <a:pt x="3408" y="487"/>
                </a:cubicBezTo>
                <a:cubicBezTo>
                  <a:pt x="3408" y="492"/>
                  <a:pt x="3411" y="496"/>
                  <a:pt x="3415" y="497"/>
                </a:cubicBezTo>
                <a:cubicBezTo>
                  <a:pt x="3411" y="496"/>
                  <a:pt x="3413" y="500"/>
                  <a:pt x="3410" y="501"/>
                </a:cubicBezTo>
                <a:cubicBezTo>
                  <a:pt x="3408" y="500"/>
                  <a:pt x="3407" y="497"/>
                  <a:pt x="3404" y="497"/>
                </a:cubicBezTo>
                <a:cubicBezTo>
                  <a:pt x="3404" y="499"/>
                  <a:pt x="3405" y="499"/>
                  <a:pt x="3405" y="501"/>
                </a:cubicBezTo>
                <a:cubicBezTo>
                  <a:pt x="3410" y="502"/>
                  <a:pt x="3417" y="501"/>
                  <a:pt x="3418" y="507"/>
                </a:cubicBezTo>
                <a:cubicBezTo>
                  <a:pt x="3416" y="509"/>
                  <a:pt x="3410" y="507"/>
                  <a:pt x="3410" y="511"/>
                </a:cubicBezTo>
                <a:cubicBezTo>
                  <a:pt x="3412" y="511"/>
                  <a:pt x="3417" y="508"/>
                  <a:pt x="3418" y="511"/>
                </a:cubicBezTo>
                <a:cubicBezTo>
                  <a:pt x="3415" y="516"/>
                  <a:pt x="3420" y="515"/>
                  <a:pt x="3421" y="518"/>
                </a:cubicBezTo>
                <a:cubicBezTo>
                  <a:pt x="3422" y="523"/>
                  <a:pt x="3418" y="524"/>
                  <a:pt x="3417" y="529"/>
                </a:cubicBezTo>
                <a:cubicBezTo>
                  <a:pt x="3418" y="530"/>
                  <a:pt x="3422" y="529"/>
                  <a:pt x="3422" y="532"/>
                </a:cubicBezTo>
                <a:cubicBezTo>
                  <a:pt x="3421" y="533"/>
                  <a:pt x="3419" y="534"/>
                  <a:pt x="3419" y="537"/>
                </a:cubicBezTo>
                <a:cubicBezTo>
                  <a:pt x="3423" y="538"/>
                  <a:pt x="3424" y="545"/>
                  <a:pt x="3420" y="546"/>
                </a:cubicBezTo>
                <a:cubicBezTo>
                  <a:pt x="3425" y="545"/>
                  <a:pt x="3428" y="549"/>
                  <a:pt x="3431" y="546"/>
                </a:cubicBezTo>
                <a:cubicBezTo>
                  <a:pt x="3434" y="553"/>
                  <a:pt x="3428" y="552"/>
                  <a:pt x="3423" y="553"/>
                </a:cubicBezTo>
                <a:cubicBezTo>
                  <a:pt x="3421" y="559"/>
                  <a:pt x="3427" y="558"/>
                  <a:pt x="3426" y="562"/>
                </a:cubicBezTo>
                <a:cubicBezTo>
                  <a:pt x="3419" y="562"/>
                  <a:pt x="3424" y="574"/>
                  <a:pt x="3418" y="575"/>
                </a:cubicBezTo>
                <a:cubicBezTo>
                  <a:pt x="3419" y="579"/>
                  <a:pt x="3423" y="582"/>
                  <a:pt x="3426" y="582"/>
                </a:cubicBezTo>
                <a:cubicBezTo>
                  <a:pt x="3424" y="583"/>
                  <a:pt x="3419" y="588"/>
                  <a:pt x="3417" y="583"/>
                </a:cubicBezTo>
                <a:cubicBezTo>
                  <a:pt x="3414" y="586"/>
                  <a:pt x="3417" y="588"/>
                  <a:pt x="3418" y="591"/>
                </a:cubicBezTo>
                <a:cubicBezTo>
                  <a:pt x="3414" y="591"/>
                  <a:pt x="3413" y="587"/>
                  <a:pt x="3411" y="592"/>
                </a:cubicBezTo>
                <a:cubicBezTo>
                  <a:pt x="3414" y="595"/>
                  <a:pt x="3416" y="591"/>
                  <a:pt x="3420" y="592"/>
                </a:cubicBezTo>
                <a:cubicBezTo>
                  <a:pt x="3420" y="596"/>
                  <a:pt x="3423" y="596"/>
                  <a:pt x="3423" y="600"/>
                </a:cubicBezTo>
                <a:cubicBezTo>
                  <a:pt x="3418" y="604"/>
                  <a:pt x="3423" y="614"/>
                  <a:pt x="3418" y="619"/>
                </a:cubicBezTo>
                <a:cubicBezTo>
                  <a:pt x="3423" y="620"/>
                  <a:pt x="3420" y="630"/>
                  <a:pt x="3418" y="633"/>
                </a:cubicBezTo>
                <a:cubicBezTo>
                  <a:pt x="3420" y="635"/>
                  <a:pt x="3423" y="634"/>
                  <a:pt x="3422" y="638"/>
                </a:cubicBezTo>
                <a:cubicBezTo>
                  <a:pt x="3419" y="640"/>
                  <a:pt x="3415" y="640"/>
                  <a:pt x="3412" y="642"/>
                </a:cubicBezTo>
                <a:cubicBezTo>
                  <a:pt x="3414" y="642"/>
                  <a:pt x="3413" y="646"/>
                  <a:pt x="3415" y="645"/>
                </a:cubicBezTo>
                <a:cubicBezTo>
                  <a:pt x="3417" y="644"/>
                  <a:pt x="3417" y="641"/>
                  <a:pt x="3420" y="641"/>
                </a:cubicBezTo>
                <a:cubicBezTo>
                  <a:pt x="3421" y="646"/>
                  <a:pt x="3422" y="650"/>
                  <a:pt x="3421" y="655"/>
                </a:cubicBezTo>
                <a:cubicBezTo>
                  <a:pt x="3420" y="659"/>
                  <a:pt x="3412" y="656"/>
                  <a:pt x="3410" y="660"/>
                </a:cubicBezTo>
                <a:cubicBezTo>
                  <a:pt x="3411" y="663"/>
                  <a:pt x="3413" y="658"/>
                  <a:pt x="3415" y="659"/>
                </a:cubicBezTo>
                <a:cubicBezTo>
                  <a:pt x="3416" y="663"/>
                  <a:pt x="3420" y="663"/>
                  <a:pt x="3420" y="667"/>
                </a:cubicBezTo>
                <a:cubicBezTo>
                  <a:pt x="3418" y="674"/>
                  <a:pt x="3410" y="673"/>
                  <a:pt x="3405" y="676"/>
                </a:cubicBezTo>
                <a:cubicBezTo>
                  <a:pt x="3408" y="677"/>
                  <a:pt x="3411" y="679"/>
                  <a:pt x="3414" y="680"/>
                </a:cubicBezTo>
                <a:cubicBezTo>
                  <a:pt x="3416" y="679"/>
                  <a:pt x="3414" y="676"/>
                  <a:pt x="3416" y="676"/>
                </a:cubicBezTo>
                <a:lnTo>
                  <a:pt x="3420" y="676"/>
                </a:lnTo>
                <a:cubicBezTo>
                  <a:pt x="3422" y="682"/>
                  <a:pt x="3417" y="682"/>
                  <a:pt x="3418" y="688"/>
                </a:cubicBezTo>
                <a:cubicBezTo>
                  <a:pt x="3421" y="688"/>
                  <a:pt x="3424" y="690"/>
                  <a:pt x="3424" y="693"/>
                </a:cubicBezTo>
                <a:cubicBezTo>
                  <a:pt x="3421" y="695"/>
                  <a:pt x="3417" y="699"/>
                  <a:pt x="3412" y="696"/>
                </a:cubicBezTo>
                <a:lnTo>
                  <a:pt x="3412" y="698"/>
                </a:lnTo>
                <a:cubicBezTo>
                  <a:pt x="3412" y="699"/>
                  <a:pt x="3411" y="699"/>
                  <a:pt x="3411" y="700"/>
                </a:cubicBezTo>
                <a:cubicBezTo>
                  <a:pt x="3414" y="702"/>
                  <a:pt x="3418" y="696"/>
                  <a:pt x="3420" y="701"/>
                </a:cubicBezTo>
                <a:cubicBezTo>
                  <a:pt x="3419" y="709"/>
                  <a:pt x="3422" y="716"/>
                  <a:pt x="3418" y="722"/>
                </a:cubicBezTo>
                <a:cubicBezTo>
                  <a:pt x="3416" y="723"/>
                  <a:pt x="3418" y="718"/>
                  <a:pt x="3414" y="719"/>
                </a:cubicBezTo>
                <a:cubicBezTo>
                  <a:pt x="3411" y="724"/>
                  <a:pt x="3410" y="731"/>
                  <a:pt x="3411" y="737"/>
                </a:cubicBezTo>
                <a:cubicBezTo>
                  <a:pt x="3410" y="736"/>
                  <a:pt x="3408" y="737"/>
                  <a:pt x="3407" y="735"/>
                </a:cubicBezTo>
                <a:cubicBezTo>
                  <a:pt x="3406" y="733"/>
                  <a:pt x="3409" y="727"/>
                  <a:pt x="3405" y="728"/>
                </a:cubicBezTo>
                <a:cubicBezTo>
                  <a:pt x="3404" y="732"/>
                  <a:pt x="3403" y="737"/>
                  <a:pt x="3402" y="742"/>
                </a:cubicBezTo>
                <a:cubicBezTo>
                  <a:pt x="3408" y="737"/>
                  <a:pt x="3413" y="740"/>
                  <a:pt x="3418" y="735"/>
                </a:cubicBezTo>
                <a:cubicBezTo>
                  <a:pt x="3418" y="737"/>
                  <a:pt x="3420" y="736"/>
                  <a:pt x="3420" y="737"/>
                </a:cubicBezTo>
                <a:cubicBezTo>
                  <a:pt x="3420" y="740"/>
                  <a:pt x="3421" y="743"/>
                  <a:pt x="3418" y="743"/>
                </a:cubicBezTo>
                <a:cubicBezTo>
                  <a:pt x="3418" y="741"/>
                  <a:pt x="3418" y="739"/>
                  <a:pt x="3416" y="740"/>
                </a:cubicBezTo>
                <a:cubicBezTo>
                  <a:pt x="3417" y="741"/>
                  <a:pt x="3417" y="743"/>
                  <a:pt x="3416" y="744"/>
                </a:cubicBezTo>
                <a:cubicBezTo>
                  <a:pt x="3415" y="744"/>
                  <a:pt x="3414" y="744"/>
                  <a:pt x="3413" y="745"/>
                </a:cubicBezTo>
                <a:cubicBezTo>
                  <a:pt x="3412" y="746"/>
                  <a:pt x="3412" y="746"/>
                  <a:pt x="3413" y="747"/>
                </a:cubicBezTo>
                <a:cubicBezTo>
                  <a:pt x="3412" y="747"/>
                  <a:pt x="3410" y="748"/>
                  <a:pt x="3409" y="748"/>
                </a:cubicBezTo>
                <a:lnTo>
                  <a:pt x="3409" y="748"/>
                </a:lnTo>
                <a:lnTo>
                  <a:pt x="3409" y="747"/>
                </a:lnTo>
                <a:cubicBezTo>
                  <a:pt x="3408" y="747"/>
                  <a:pt x="3408" y="747"/>
                  <a:pt x="3407" y="747"/>
                </a:cubicBezTo>
                <a:lnTo>
                  <a:pt x="3407" y="749"/>
                </a:lnTo>
                <a:lnTo>
                  <a:pt x="3408" y="749"/>
                </a:lnTo>
                <a:lnTo>
                  <a:pt x="3408" y="749"/>
                </a:lnTo>
                <a:cubicBezTo>
                  <a:pt x="3407" y="749"/>
                  <a:pt x="3407" y="750"/>
                  <a:pt x="3406" y="750"/>
                </a:cubicBezTo>
                <a:cubicBezTo>
                  <a:pt x="3409" y="752"/>
                  <a:pt x="3411" y="754"/>
                  <a:pt x="3414" y="755"/>
                </a:cubicBezTo>
                <a:lnTo>
                  <a:pt x="3414" y="758"/>
                </a:lnTo>
                <a:cubicBezTo>
                  <a:pt x="3413" y="757"/>
                  <a:pt x="3412" y="757"/>
                  <a:pt x="3411" y="756"/>
                </a:cubicBezTo>
                <a:cubicBezTo>
                  <a:pt x="3411" y="759"/>
                  <a:pt x="3412" y="762"/>
                  <a:pt x="3413" y="764"/>
                </a:cubicBezTo>
                <a:cubicBezTo>
                  <a:pt x="3413" y="767"/>
                  <a:pt x="3414" y="769"/>
                  <a:pt x="3414" y="771"/>
                </a:cubicBezTo>
                <a:cubicBezTo>
                  <a:pt x="3414" y="771"/>
                  <a:pt x="3414" y="771"/>
                  <a:pt x="3414" y="771"/>
                </a:cubicBezTo>
                <a:cubicBezTo>
                  <a:pt x="3411" y="774"/>
                  <a:pt x="3414" y="774"/>
                  <a:pt x="3414" y="778"/>
                </a:cubicBezTo>
                <a:cubicBezTo>
                  <a:pt x="3416" y="778"/>
                  <a:pt x="3417" y="777"/>
                  <a:pt x="3417" y="776"/>
                </a:cubicBezTo>
                <a:cubicBezTo>
                  <a:pt x="3420" y="776"/>
                  <a:pt x="3416" y="769"/>
                  <a:pt x="3420" y="771"/>
                </a:cubicBezTo>
                <a:lnTo>
                  <a:pt x="3420" y="781"/>
                </a:lnTo>
                <a:cubicBezTo>
                  <a:pt x="3418" y="781"/>
                  <a:pt x="3418" y="782"/>
                  <a:pt x="3417" y="783"/>
                </a:cubicBezTo>
                <a:lnTo>
                  <a:pt x="3417" y="784"/>
                </a:lnTo>
                <a:lnTo>
                  <a:pt x="3417" y="783"/>
                </a:lnTo>
                <a:cubicBezTo>
                  <a:pt x="3417" y="783"/>
                  <a:pt x="3417" y="782"/>
                  <a:pt x="3417" y="782"/>
                </a:cubicBezTo>
                <a:cubicBezTo>
                  <a:pt x="3416" y="782"/>
                  <a:pt x="3415" y="782"/>
                  <a:pt x="3414" y="782"/>
                </a:cubicBezTo>
                <a:cubicBezTo>
                  <a:pt x="3410" y="780"/>
                  <a:pt x="3405" y="781"/>
                  <a:pt x="3401" y="784"/>
                </a:cubicBezTo>
                <a:cubicBezTo>
                  <a:pt x="3401" y="784"/>
                  <a:pt x="3401" y="784"/>
                  <a:pt x="3401" y="784"/>
                </a:cubicBezTo>
                <a:lnTo>
                  <a:pt x="3401" y="785"/>
                </a:lnTo>
                <a:cubicBezTo>
                  <a:pt x="3400" y="785"/>
                  <a:pt x="3400" y="786"/>
                  <a:pt x="3399" y="786"/>
                </a:cubicBezTo>
                <a:lnTo>
                  <a:pt x="3401" y="786"/>
                </a:lnTo>
                <a:cubicBezTo>
                  <a:pt x="3401" y="788"/>
                  <a:pt x="3401" y="790"/>
                  <a:pt x="3403" y="790"/>
                </a:cubicBezTo>
                <a:cubicBezTo>
                  <a:pt x="3403" y="789"/>
                  <a:pt x="3403" y="788"/>
                  <a:pt x="3403" y="786"/>
                </a:cubicBezTo>
                <a:cubicBezTo>
                  <a:pt x="3404" y="782"/>
                  <a:pt x="3416" y="783"/>
                  <a:pt x="3411" y="788"/>
                </a:cubicBezTo>
                <a:cubicBezTo>
                  <a:pt x="3410" y="787"/>
                  <a:pt x="3409" y="785"/>
                  <a:pt x="3408" y="788"/>
                </a:cubicBezTo>
                <a:cubicBezTo>
                  <a:pt x="3410" y="789"/>
                  <a:pt x="3412" y="791"/>
                  <a:pt x="3413" y="793"/>
                </a:cubicBezTo>
                <a:cubicBezTo>
                  <a:pt x="3409" y="799"/>
                  <a:pt x="3409" y="806"/>
                  <a:pt x="3413" y="812"/>
                </a:cubicBezTo>
                <a:cubicBezTo>
                  <a:pt x="3416" y="813"/>
                  <a:pt x="3422" y="811"/>
                  <a:pt x="3422" y="815"/>
                </a:cubicBezTo>
                <a:cubicBezTo>
                  <a:pt x="3417" y="815"/>
                  <a:pt x="3423" y="820"/>
                  <a:pt x="3423" y="823"/>
                </a:cubicBezTo>
                <a:cubicBezTo>
                  <a:pt x="3420" y="823"/>
                  <a:pt x="3415" y="824"/>
                  <a:pt x="3415" y="821"/>
                </a:cubicBezTo>
                <a:cubicBezTo>
                  <a:pt x="3416" y="821"/>
                  <a:pt x="3416" y="821"/>
                  <a:pt x="3416" y="821"/>
                </a:cubicBezTo>
                <a:cubicBezTo>
                  <a:pt x="3418" y="819"/>
                  <a:pt x="3418" y="817"/>
                  <a:pt x="3416" y="816"/>
                </a:cubicBezTo>
                <a:cubicBezTo>
                  <a:pt x="3414" y="818"/>
                  <a:pt x="3407" y="815"/>
                  <a:pt x="3406" y="819"/>
                </a:cubicBezTo>
                <a:cubicBezTo>
                  <a:pt x="3409" y="821"/>
                  <a:pt x="3410" y="820"/>
                  <a:pt x="3414" y="820"/>
                </a:cubicBezTo>
                <a:cubicBezTo>
                  <a:pt x="3414" y="824"/>
                  <a:pt x="3413" y="824"/>
                  <a:pt x="3415" y="827"/>
                </a:cubicBezTo>
                <a:cubicBezTo>
                  <a:pt x="3418" y="827"/>
                  <a:pt x="3421" y="823"/>
                  <a:pt x="3423" y="827"/>
                </a:cubicBezTo>
                <a:cubicBezTo>
                  <a:pt x="3422" y="829"/>
                  <a:pt x="3421" y="830"/>
                  <a:pt x="3420" y="832"/>
                </a:cubicBezTo>
                <a:cubicBezTo>
                  <a:pt x="3415" y="832"/>
                  <a:pt x="3413" y="829"/>
                  <a:pt x="3409" y="829"/>
                </a:cubicBezTo>
                <a:cubicBezTo>
                  <a:pt x="3406" y="834"/>
                  <a:pt x="3412" y="837"/>
                  <a:pt x="3413" y="840"/>
                </a:cubicBezTo>
                <a:cubicBezTo>
                  <a:pt x="3417" y="838"/>
                  <a:pt x="3420" y="837"/>
                  <a:pt x="3424" y="835"/>
                </a:cubicBezTo>
                <a:cubicBezTo>
                  <a:pt x="3424" y="838"/>
                  <a:pt x="3425" y="841"/>
                  <a:pt x="3428" y="842"/>
                </a:cubicBezTo>
                <a:cubicBezTo>
                  <a:pt x="3421" y="842"/>
                  <a:pt x="3427" y="854"/>
                  <a:pt x="3421" y="854"/>
                </a:cubicBezTo>
                <a:cubicBezTo>
                  <a:pt x="3421" y="850"/>
                  <a:pt x="3425" y="850"/>
                  <a:pt x="3424" y="845"/>
                </a:cubicBezTo>
                <a:cubicBezTo>
                  <a:pt x="3423" y="845"/>
                  <a:pt x="3422" y="844"/>
                  <a:pt x="3420" y="844"/>
                </a:cubicBezTo>
                <a:cubicBezTo>
                  <a:pt x="3420" y="845"/>
                  <a:pt x="3419" y="845"/>
                  <a:pt x="3419" y="846"/>
                </a:cubicBezTo>
                <a:cubicBezTo>
                  <a:pt x="3419" y="846"/>
                  <a:pt x="3419" y="845"/>
                  <a:pt x="3418" y="845"/>
                </a:cubicBezTo>
                <a:cubicBezTo>
                  <a:pt x="3419" y="848"/>
                  <a:pt x="3414" y="844"/>
                  <a:pt x="3414" y="847"/>
                </a:cubicBezTo>
                <a:cubicBezTo>
                  <a:pt x="3416" y="848"/>
                  <a:pt x="3417" y="848"/>
                  <a:pt x="3419" y="847"/>
                </a:cubicBezTo>
                <a:cubicBezTo>
                  <a:pt x="3418" y="850"/>
                  <a:pt x="3418" y="853"/>
                  <a:pt x="3414" y="855"/>
                </a:cubicBezTo>
                <a:cubicBezTo>
                  <a:pt x="3415" y="856"/>
                  <a:pt x="3418" y="855"/>
                  <a:pt x="3421" y="855"/>
                </a:cubicBezTo>
                <a:cubicBezTo>
                  <a:pt x="3423" y="860"/>
                  <a:pt x="3417" y="864"/>
                  <a:pt x="3418" y="872"/>
                </a:cubicBezTo>
                <a:cubicBezTo>
                  <a:pt x="3418" y="871"/>
                  <a:pt x="3417" y="871"/>
                  <a:pt x="3416" y="870"/>
                </a:cubicBezTo>
                <a:lnTo>
                  <a:pt x="3416" y="869"/>
                </a:lnTo>
                <a:cubicBezTo>
                  <a:pt x="3415" y="868"/>
                  <a:pt x="3415" y="868"/>
                  <a:pt x="3415" y="868"/>
                </a:cubicBezTo>
                <a:cubicBezTo>
                  <a:pt x="3413" y="870"/>
                  <a:pt x="3413" y="874"/>
                  <a:pt x="3411" y="876"/>
                </a:cubicBezTo>
                <a:cubicBezTo>
                  <a:pt x="3410" y="874"/>
                  <a:pt x="3411" y="872"/>
                  <a:pt x="3410" y="871"/>
                </a:cubicBezTo>
                <a:cubicBezTo>
                  <a:pt x="3409" y="874"/>
                  <a:pt x="3408" y="876"/>
                  <a:pt x="3405" y="877"/>
                </a:cubicBezTo>
                <a:cubicBezTo>
                  <a:pt x="3408" y="878"/>
                  <a:pt x="3409" y="880"/>
                  <a:pt x="3409" y="884"/>
                </a:cubicBezTo>
                <a:cubicBezTo>
                  <a:pt x="3410" y="886"/>
                  <a:pt x="3412" y="882"/>
                  <a:pt x="3412" y="884"/>
                </a:cubicBezTo>
                <a:cubicBezTo>
                  <a:pt x="3412" y="885"/>
                  <a:pt x="3412" y="885"/>
                  <a:pt x="3412" y="885"/>
                </a:cubicBezTo>
                <a:cubicBezTo>
                  <a:pt x="3412" y="886"/>
                  <a:pt x="3411" y="887"/>
                  <a:pt x="3411" y="888"/>
                </a:cubicBezTo>
                <a:cubicBezTo>
                  <a:pt x="3411" y="886"/>
                  <a:pt x="3410" y="886"/>
                  <a:pt x="3408" y="886"/>
                </a:cubicBezTo>
                <a:cubicBezTo>
                  <a:pt x="3405" y="883"/>
                  <a:pt x="3404" y="879"/>
                  <a:pt x="3405" y="875"/>
                </a:cubicBezTo>
                <a:cubicBezTo>
                  <a:pt x="3401" y="875"/>
                  <a:pt x="3403" y="880"/>
                  <a:pt x="3399" y="879"/>
                </a:cubicBezTo>
                <a:cubicBezTo>
                  <a:pt x="3401" y="887"/>
                  <a:pt x="3396" y="887"/>
                  <a:pt x="3396" y="895"/>
                </a:cubicBezTo>
                <a:cubicBezTo>
                  <a:pt x="3398" y="896"/>
                  <a:pt x="3399" y="898"/>
                  <a:pt x="3398" y="900"/>
                </a:cubicBezTo>
                <a:cubicBezTo>
                  <a:pt x="3398" y="901"/>
                  <a:pt x="3397" y="902"/>
                  <a:pt x="3397" y="904"/>
                </a:cubicBezTo>
                <a:cubicBezTo>
                  <a:pt x="3396" y="906"/>
                  <a:pt x="3395" y="909"/>
                  <a:pt x="3395" y="912"/>
                </a:cubicBezTo>
                <a:cubicBezTo>
                  <a:pt x="3396" y="914"/>
                  <a:pt x="3398" y="910"/>
                  <a:pt x="3399" y="913"/>
                </a:cubicBezTo>
                <a:cubicBezTo>
                  <a:pt x="3395" y="913"/>
                  <a:pt x="3397" y="918"/>
                  <a:pt x="3395" y="920"/>
                </a:cubicBezTo>
                <a:cubicBezTo>
                  <a:pt x="3393" y="922"/>
                  <a:pt x="3392" y="920"/>
                  <a:pt x="3391" y="918"/>
                </a:cubicBezTo>
                <a:cubicBezTo>
                  <a:pt x="3393" y="917"/>
                  <a:pt x="3394" y="910"/>
                  <a:pt x="3392" y="908"/>
                </a:cubicBezTo>
                <a:cubicBezTo>
                  <a:pt x="3389" y="909"/>
                  <a:pt x="3391" y="913"/>
                  <a:pt x="3389" y="914"/>
                </a:cubicBezTo>
                <a:cubicBezTo>
                  <a:pt x="3388" y="912"/>
                  <a:pt x="3389" y="904"/>
                  <a:pt x="3385" y="903"/>
                </a:cubicBezTo>
                <a:cubicBezTo>
                  <a:pt x="3381" y="906"/>
                  <a:pt x="3374" y="924"/>
                  <a:pt x="3382" y="921"/>
                </a:cubicBezTo>
                <a:cubicBezTo>
                  <a:pt x="3380" y="920"/>
                  <a:pt x="3382" y="916"/>
                  <a:pt x="3384" y="916"/>
                </a:cubicBezTo>
                <a:cubicBezTo>
                  <a:pt x="3381" y="922"/>
                  <a:pt x="3384" y="926"/>
                  <a:pt x="3381" y="930"/>
                </a:cubicBezTo>
                <a:cubicBezTo>
                  <a:pt x="3383" y="932"/>
                  <a:pt x="3386" y="932"/>
                  <a:pt x="3385" y="937"/>
                </a:cubicBezTo>
                <a:cubicBezTo>
                  <a:pt x="3390" y="936"/>
                  <a:pt x="3393" y="942"/>
                  <a:pt x="3397" y="938"/>
                </a:cubicBezTo>
                <a:cubicBezTo>
                  <a:pt x="3393" y="939"/>
                  <a:pt x="3396" y="931"/>
                  <a:pt x="3394" y="930"/>
                </a:cubicBezTo>
                <a:cubicBezTo>
                  <a:pt x="3394" y="931"/>
                  <a:pt x="3393" y="932"/>
                  <a:pt x="3393" y="930"/>
                </a:cubicBezTo>
                <a:cubicBezTo>
                  <a:pt x="3393" y="928"/>
                  <a:pt x="3399" y="929"/>
                  <a:pt x="3399" y="931"/>
                </a:cubicBezTo>
                <a:cubicBezTo>
                  <a:pt x="3400" y="933"/>
                  <a:pt x="3396" y="936"/>
                  <a:pt x="3399" y="937"/>
                </a:cubicBezTo>
                <a:cubicBezTo>
                  <a:pt x="3400" y="934"/>
                  <a:pt x="3402" y="933"/>
                  <a:pt x="3404" y="933"/>
                </a:cubicBezTo>
                <a:cubicBezTo>
                  <a:pt x="3403" y="936"/>
                  <a:pt x="3401" y="939"/>
                  <a:pt x="3399" y="942"/>
                </a:cubicBezTo>
                <a:cubicBezTo>
                  <a:pt x="3397" y="941"/>
                  <a:pt x="3396" y="941"/>
                  <a:pt x="3395" y="942"/>
                </a:cubicBezTo>
                <a:lnTo>
                  <a:pt x="3395" y="945"/>
                </a:lnTo>
                <a:cubicBezTo>
                  <a:pt x="3396" y="945"/>
                  <a:pt x="3397" y="946"/>
                  <a:pt x="3398" y="946"/>
                </a:cubicBezTo>
                <a:cubicBezTo>
                  <a:pt x="3398" y="947"/>
                  <a:pt x="3399" y="947"/>
                  <a:pt x="3400" y="948"/>
                </a:cubicBezTo>
                <a:cubicBezTo>
                  <a:pt x="3403" y="946"/>
                  <a:pt x="3403" y="941"/>
                  <a:pt x="3408" y="941"/>
                </a:cubicBezTo>
                <a:cubicBezTo>
                  <a:pt x="3408" y="943"/>
                  <a:pt x="3408" y="945"/>
                  <a:pt x="3410" y="944"/>
                </a:cubicBezTo>
                <a:cubicBezTo>
                  <a:pt x="3411" y="944"/>
                  <a:pt x="3412" y="944"/>
                  <a:pt x="3412" y="943"/>
                </a:cubicBezTo>
                <a:lnTo>
                  <a:pt x="3412" y="946"/>
                </a:lnTo>
                <a:cubicBezTo>
                  <a:pt x="3414" y="946"/>
                  <a:pt x="3417" y="947"/>
                  <a:pt x="3418" y="949"/>
                </a:cubicBezTo>
                <a:cubicBezTo>
                  <a:pt x="3419" y="951"/>
                  <a:pt x="3420" y="954"/>
                  <a:pt x="3422" y="956"/>
                </a:cubicBezTo>
                <a:cubicBezTo>
                  <a:pt x="3421" y="959"/>
                  <a:pt x="3420" y="966"/>
                  <a:pt x="3418" y="960"/>
                </a:cubicBezTo>
                <a:cubicBezTo>
                  <a:pt x="3419" y="957"/>
                  <a:pt x="3416" y="954"/>
                  <a:pt x="3416" y="951"/>
                </a:cubicBezTo>
                <a:cubicBezTo>
                  <a:pt x="3414" y="954"/>
                  <a:pt x="3414" y="960"/>
                  <a:pt x="3417" y="961"/>
                </a:cubicBezTo>
                <a:cubicBezTo>
                  <a:pt x="3417" y="961"/>
                  <a:pt x="3418" y="961"/>
                  <a:pt x="3418" y="960"/>
                </a:cubicBezTo>
                <a:cubicBezTo>
                  <a:pt x="3418" y="962"/>
                  <a:pt x="3417" y="967"/>
                  <a:pt x="3419" y="967"/>
                </a:cubicBezTo>
                <a:cubicBezTo>
                  <a:pt x="3422" y="965"/>
                  <a:pt x="3425" y="963"/>
                  <a:pt x="3427" y="960"/>
                </a:cubicBezTo>
                <a:cubicBezTo>
                  <a:pt x="3427" y="962"/>
                  <a:pt x="3427" y="963"/>
                  <a:pt x="3427" y="964"/>
                </a:cubicBezTo>
                <a:cubicBezTo>
                  <a:pt x="3425" y="964"/>
                  <a:pt x="3423" y="964"/>
                  <a:pt x="3425" y="965"/>
                </a:cubicBezTo>
                <a:cubicBezTo>
                  <a:pt x="3426" y="965"/>
                  <a:pt x="3426" y="967"/>
                  <a:pt x="3426" y="969"/>
                </a:cubicBezTo>
                <a:cubicBezTo>
                  <a:pt x="3427" y="969"/>
                  <a:pt x="3428" y="969"/>
                  <a:pt x="3429" y="968"/>
                </a:cubicBezTo>
                <a:cubicBezTo>
                  <a:pt x="3429" y="970"/>
                  <a:pt x="3428" y="971"/>
                  <a:pt x="3427" y="972"/>
                </a:cubicBezTo>
                <a:cubicBezTo>
                  <a:pt x="3425" y="971"/>
                  <a:pt x="3423" y="971"/>
                  <a:pt x="3421" y="970"/>
                </a:cubicBezTo>
                <a:cubicBezTo>
                  <a:pt x="3421" y="969"/>
                  <a:pt x="3421" y="967"/>
                  <a:pt x="3420" y="967"/>
                </a:cubicBezTo>
                <a:cubicBezTo>
                  <a:pt x="3419" y="968"/>
                  <a:pt x="3419" y="969"/>
                  <a:pt x="3419" y="970"/>
                </a:cubicBezTo>
                <a:cubicBezTo>
                  <a:pt x="3415" y="969"/>
                  <a:pt x="3410" y="970"/>
                  <a:pt x="3411" y="975"/>
                </a:cubicBezTo>
                <a:cubicBezTo>
                  <a:pt x="3412" y="974"/>
                  <a:pt x="3413" y="973"/>
                  <a:pt x="3415" y="973"/>
                </a:cubicBezTo>
                <a:cubicBezTo>
                  <a:pt x="3417" y="976"/>
                  <a:pt x="3418" y="980"/>
                  <a:pt x="3419" y="983"/>
                </a:cubicBezTo>
                <a:cubicBezTo>
                  <a:pt x="3418" y="984"/>
                  <a:pt x="3417" y="984"/>
                  <a:pt x="3416" y="984"/>
                </a:cubicBezTo>
                <a:cubicBezTo>
                  <a:pt x="3417" y="981"/>
                  <a:pt x="3415" y="980"/>
                  <a:pt x="3413" y="979"/>
                </a:cubicBezTo>
                <a:lnTo>
                  <a:pt x="3413" y="988"/>
                </a:lnTo>
                <a:cubicBezTo>
                  <a:pt x="3413" y="988"/>
                  <a:pt x="3414" y="988"/>
                  <a:pt x="3414" y="988"/>
                </a:cubicBezTo>
                <a:cubicBezTo>
                  <a:pt x="3413" y="989"/>
                  <a:pt x="3413" y="992"/>
                  <a:pt x="3413" y="995"/>
                </a:cubicBezTo>
                <a:cubicBezTo>
                  <a:pt x="3414" y="995"/>
                  <a:pt x="3415" y="995"/>
                  <a:pt x="3415" y="995"/>
                </a:cubicBezTo>
                <a:lnTo>
                  <a:pt x="3415" y="995"/>
                </a:lnTo>
                <a:cubicBezTo>
                  <a:pt x="3416" y="995"/>
                  <a:pt x="3416" y="996"/>
                  <a:pt x="3416" y="996"/>
                </a:cubicBezTo>
                <a:lnTo>
                  <a:pt x="3418" y="996"/>
                </a:lnTo>
                <a:lnTo>
                  <a:pt x="3418" y="997"/>
                </a:lnTo>
                <a:cubicBezTo>
                  <a:pt x="3418" y="997"/>
                  <a:pt x="3418" y="998"/>
                  <a:pt x="3418" y="998"/>
                </a:cubicBezTo>
                <a:cubicBezTo>
                  <a:pt x="3413" y="1000"/>
                  <a:pt x="3409" y="992"/>
                  <a:pt x="3406" y="998"/>
                </a:cubicBezTo>
                <a:cubicBezTo>
                  <a:pt x="3410" y="998"/>
                  <a:pt x="3412" y="1000"/>
                  <a:pt x="3416" y="999"/>
                </a:cubicBezTo>
                <a:cubicBezTo>
                  <a:pt x="3414" y="1003"/>
                  <a:pt x="3416" y="1003"/>
                  <a:pt x="3418" y="1005"/>
                </a:cubicBezTo>
                <a:cubicBezTo>
                  <a:pt x="3417" y="1006"/>
                  <a:pt x="3416" y="1006"/>
                  <a:pt x="3416" y="1007"/>
                </a:cubicBezTo>
                <a:cubicBezTo>
                  <a:pt x="3413" y="1007"/>
                  <a:pt x="3415" y="1002"/>
                  <a:pt x="3411" y="1003"/>
                </a:cubicBezTo>
                <a:cubicBezTo>
                  <a:pt x="3412" y="1005"/>
                  <a:pt x="3413" y="1007"/>
                  <a:pt x="3414" y="1009"/>
                </a:cubicBezTo>
                <a:cubicBezTo>
                  <a:pt x="3413" y="1012"/>
                  <a:pt x="3411" y="1013"/>
                  <a:pt x="3409" y="1015"/>
                </a:cubicBezTo>
                <a:cubicBezTo>
                  <a:pt x="3408" y="1015"/>
                  <a:pt x="3407" y="1015"/>
                  <a:pt x="3407" y="1015"/>
                </a:cubicBezTo>
                <a:cubicBezTo>
                  <a:pt x="3406" y="1011"/>
                  <a:pt x="3406" y="1008"/>
                  <a:pt x="3408" y="1005"/>
                </a:cubicBezTo>
                <a:cubicBezTo>
                  <a:pt x="3401" y="1009"/>
                  <a:pt x="3401" y="996"/>
                  <a:pt x="3398" y="1003"/>
                </a:cubicBezTo>
                <a:cubicBezTo>
                  <a:pt x="3403" y="1003"/>
                  <a:pt x="3397" y="1005"/>
                  <a:pt x="3398" y="1008"/>
                </a:cubicBezTo>
                <a:cubicBezTo>
                  <a:pt x="3402" y="1012"/>
                  <a:pt x="3401" y="1021"/>
                  <a:pt x="3406" y="1026"/>
                </a:cubicBezTo>
                <a:cubicBezTo>
                  <a:pt x="3405" y="1026"/>
                  <a:pt x="3405" y="1027"/>
                  <a:pt x="3404" y="1027"/>
                </a:cubicBezTo>
                <a:cubicBezTo>
                  <a:pt x="3397" y="1022"/>
                  <a:pt x="3396" y="1026"/>
                  <a:pt x="3392" y="1029"/>
                </a:cubicBezTo>
                <a:cubicBezTo>
                  <a:pt x="3387" y="1028"/>
                  <a:pt x="3389" y="1020"/>
                  <a:pt x="3384" y="1019"/>
                </a:cubicBezTo>
                <a:cubicBezTo>
                  <a:pt x="3384" y="1024"/>
                  <a:pt x="3388" y="1025"/>
                  <a:pt x="3386" y="1029"/>
                </a:cubicBezTo>
                <a:cubicBezTo>
                  <a:pt x="3382" y="1025"/>
                  <a:pt x="3380" y="1028"/>
                  <a:pt x="3379" y="1031"/>
                </a:cubicBezTo>
                <a:cubicBezTo>
                  <a:pt x="3375" y="1031"/>
                  <a:pt x="3381" y="1023"/>
                  <a:pt x="3376" y="1022"/>
                </a:cubicBezTo>
                <a:cubicBezTo>
                  <a:pt x="3375" y="1025"/>
                  <a:pt x="3373" y="1020"/>
                  <a:pt x="3371" y="1021"/>
                </a:cubicBezTo>
                <a:cubicBezTo>
                  <a:pt x="3368" y="1026"/>
                  <a:pt x="3373" y="1033"/>
                  <a:pt x="3371" y="1037"/>
                </a:cubicBezTo>
                <a:cubicBezTo>
                  <a:pt x="3370" y="1037"/>
                  <a:pt x="3369" y="1036"/>
                  <a:pt x="3368" y="1035"/>
                </a:cubicBezTo>
                <a:cubicBezTo>
                  <a:pt x="3368" y="1028"/>
                  <a:pt x="3364" y="1023"/>
                  <a:pt x="3366" y="1015"/>
                </a:cubicBezTo>
                <a:cubicBezTo>
                  <a:pt x="3362" y="1015"/>
                  <a:pt x="3364" y="1009"/>
                  <a:pt x="3362" y="1007"/>
                </a:cubicBezTo>
                <a:cubicBezTo>
                  <a:pt x="3359" y="1007"/>
                  <a:pt x="3360" y="1011"/>
                  <a:pt x="3356" y="1010"/>
                </a:cubicBezTo>
                <a:cubicBezTo>
                  <a:pt x="3355" y="1007"/>
                  <a:pt x="3357" y="1005"/>
                  <a:pt x="3354" y="1003"/>
                </a:cubicBezTo>
                <a:cubicBezTo>
                  <a:pt x="3352" y="1004"/>
                  <a:pt x="3349" y="1004"/>
                  <a:pt x="3348" y="1005"/>
                </a:cubicBezTo>
                <a:cubicBezTo>
                  <a:pt x="3349" y="1007"/>
                  <a:pt x="3354" y="1005"/>
                  <a:pt x="3354" y="1009"/>
                </a:cubicBezTo>
                <a:cubicBezTo>
                  <a:pt x="3351" y="1013"/>
                  <a:pt x="3358" y="1015"/>
                  <a:pt x="3357" y="1021"/>
                </a:cubicBezTo>
                <a:cubicBezTo>
                  <a:pt x="3355" y="1021"/>
                  <a:pt x="3354" y="1020"/>
                  <a:pt x="3352" y="1019"/>
                </a:cubicBezTo>
                <a:cubicBezTo>
                  <a:pt x="3351" y="1021"/>
                  <a:pt x="3351" y="1023"/>
                  <a:pt x="3352" y="1025"/>
                </a:cubicBezTo>
                <a:cubicBezTo>
                  <a:pt x="3348" y="1022"/>
                  <a:pt x="3348" y="1027"/>
                  <a:pt x="3347" y="1028"/>
                </a:cubicBezTo>
                <a:cubicBezTo>
                  <a:pt x="3346" y="1027"/>
                  <a:pt x="3345" y="1026"/>
                  <a:pt x="3343" y="1025"/>
                </a:cubicBezTo>
                <a:cubicBezTo>
                  <a:pt x="3345" y="1030"/>
                  <a:pt x="3347" y="1034"/>
                  <a:pt x="3344" y="1038"/>
                </a:cubicBezTo>
                <a:cubicBezTo>
                  <a:pt x="3344" y="1033"/>
                  <a:pt x="3342" y="1034"/>
                  <a:pt x="3343" y="1029"/>
                </a:cubicBezTo>
                <a:cubicBezTo>
                  <a:pt x="3340" y="1026"/>
                  <a:pt x="3339" y="1030"/>
                  <a:pt x="3336" y="1030"/>
                </a:cubicBezTo>
                <a:cubicBezTo>
                  <a:pt x="3338" y="1027"/>
                  <a:pt x="3339" y="1023"/>
                  <a:pt x="3335" y="1022"/>
                </a:cubicBezTo>
                <a:cubicBezTo>
                  <a:pt x="3329" y="1024"/>
                  <a:pt x="3334" y="1033"/>
                  <a:pt x="3330" y="1036"/>
                </a:cubicBezTo>
                <a:cubicBezTo>
                  <a:pt x="3327" y="1031"/>
                  <a:pt x="3334" y="1020"/>
                  <a:pt x="3327" y="1017"/>
                </a:cubicBezTo>
                <a:cubicBezTo>
                  <a:pt x="3327" y="1025"/>
                  <a:pt x="3322" y="1033"/>
                  <a:pt x="3315" y="1035"/>
                </a:cubicBezTo>
                <a:cubicBezTo>
                  <a:pt x="3312" y="1032"/>
                  <a:pt x="3314" y="1022"/>
                  <a:pt x="3308" y="1021"/>
                </a:cubicBezTo>
                <a:cubicBezTo>
                  <a:pt x="3307" y="1023"/>
                  <a:pt x="3307" y="1023"/>
                  <a:pt x="3306" y="1024"/>
                </a:cubicBezTo>
                <a:cubicBezTo>
                  <a:pt x="3305" y="1027"/>
                  <a:pt x="3309" y="1029"/>
                  <a:pt x="3306" y="1030"/>
                </a:cubicBezTo>
                <a:cubicBezTo>
                  <a:pt x="3303" y="1029"/>
                  <a:pt x="3303" y="1025"/>
                  <a:pt x="3301" y="1025"/>
                </a:cubicBezTo>
                <a:cubicBezTo>
                  <a:pt x="3303" y="1022"/>
                  <a:pt x="3301" y="1020"/>
                  <a:pt x="3301" y="1018"/>
                </a:cubicBezTo>
                <a:cubicBezTo>
                  <a:pt x="3299" y="1018"/>
                  <a:pt x="3298" y="1018"/>
                  <a:pt x="3297" y="1018"/>
                </a:cubicBezTo>
                <a:cubicBezTo>
                  <a:pt x="3293" y="1024"/>
                  <a:pt x="3302" y="1036"/>
                  <a:pt x="3293" y="1039"/>
                </a:cubicBezTo>
                <a:cubicBezTo>
                  <a:pt x="3294" y="1036"/>
                  <a:pt x="3296" y="1023"/>
                  <a:pt x="3290" y="1019"/>
                </a:cubicBezTo>
                <a:cubicBezTo>
                  <a:pt x="3288" y="1020"/>
                  <a:pt x="3292" y="1022"/>
                  <a:pt x="3290" y="1023"/>
                </a:cubicBezTo>
                <a:cubicBezTo>
                  <a:pt x="3282" y="1019"/>
                  <a:pt x="3287" y="1034"/>
                  <a:pt x="3282" y="1036"/>
                </a:cubicBezTo>
                <a:cubicBezTo>
                  <a:pt x="3279" y="1031"/>
                  <a:pt x="3274" y="1029"/>
                  <a:pt x="3269" y="1031"/>
                </a:cubicBezTo>
                <a:cubicBezTo>
                  <a:pt x="3269" y="1036"/>
                  <a:pt x="3268" y="1038"/>
                  <a:pt x="3266" y="1039"/>
                </a:cubicBezTo>
                <a:cubicBezTo>
                  <a:pt x="3262" y="1036"/>
                  <a:pt x="3265" y="1030"/>
                  <a:pt x="3260" y="1028"/>
                </a:cubicBezTo>
                <a:cubicBezTo>
                  <a:pt x="3260" y="1031"/>
                  <a:pt x="3262" y="1032"/>
                  <a:pt x="3262" y="1035"/>
                </a:cubicBezTo>
                <a:cubicBezTo>
                  <a:pt x="3260" y="1035"/>
                  <a:pt x="3259" y="1036"/>
                  <a:pt x="3258" y="1036"/>
                </a:cubicBezTo>
                <a:cubicBezTo>
                  <a:pt x="3258" y="1038"/>
                  <a:pt x="3258" y="1040"/>
                  <a:pt x="3257" y="1041"/>
                </a:cubicBezTo>
                <a:cubicBezTo>
                  <a:pt x="3261" y="1041"/>
                  <a:pt x="3258" y="1049"/>
                  <a:pt x="3263" y="1049"/>
                </a:cubicBezTo>
                <a:cubicBezTo>
                  <a:pt x="3260" y="1048"/>
                  <a:pt x="3260" y="1051"/>
                  <a:pt x="3258" y="1051"/>
                </a:cubicBezTo>
                <a:cubicBezTo>
                  <a:pt x="3256" y="1044"/>
                  <a:pt x="3252" y="1035"/>
                  <a:pt x="3259" y="1031"/>
                </a:cubicBezTo>
                <a:cubicBezTo>
                  <a:pt x="3253" y="1031"/>
                  <a:pt x="3256" y="1025"/>
                  <a:pt x="3258" y="1022"/>
                </a:cubicBezTo>
                <a:cubicBezTo>
                  <a:pt x="3258" y="1019"/>
                  <a:pt x="3254" y="1020"/>
                  <a:pt x="3251" y="1020"/>
                </a:cubicBezTo>
                <a:cubicBezTo>
                  <a:pt x="3252" y="1025"/>
                  <a:pt x="3258" y="1030"/>
                  <a:pt x="3250" y="1031"/>
                </a:cubicBezTo>
                <a:cubicBezTo>
                  <a:pt x="3253" y="1039"/>
                  <a:pt x="3250" y="1049"/>
                  <a:pt x="3256" y="1055"/>
                </a:cubicBezTo>
                <a:cubicBezTo>
                  <a:pt x="3257" y="1053"/>
                  <a:pt x="3258" y="1052"/>
                  <a:pt x="3260" y="1052"/>
                </a:cubicBezTo>
                <a:cubicBezTo>
                  <a:pt x="3261" y="1053"/>
                  <a:pt x="3265" y="1052"/>
                  <a:pt x="3265" y="1055"/>
                </a:cubicBezTo>
                <a:cubicBezTo>
                  <a:pt x="3263" y="1056"/>
                  <a:pt x="3267" y="1059"/>
                  <a:pt x="3263" y="1060"/>
                </a:cubicBezTo>
                <a:cubicBezTo>
                  <a:pt x="3263" y="1059"/>
                  <a:pt x="3264" y="1056"/>
                  <a:pt x="3262" y="1056"/>
                </a:cubicBezTo>
                <a:cubicBezTo>
                  <a:pt x="3261" y="1059"/>
                  <a:pt x="3261" y="1061"/>
                  <a:pt x="3259" y="1064"/>
                </a:cubicBezTo>
                <a:cubicBezTo>
                  <a:pt x="3255" y="1065"/>
                  <a:pt x="3258" y="1058"/>
                  <a:pt x="3255" y="1057"/>
                </a:cubicBezTo>
                <a:cubicBezTo>
                  <a:pt x="3256" y="1060"/>
                  <a:pt x="3253" y="1059"/>
                  <a:pt x="3251" y="1059"/>
                </a:cubicBezTo>
                <a:cubicBezTo>
                  <a:pt x="3252" y="1063"/>
                  <a:pt x="3252" y="1067"/>
                  <a:pt x="3253" y="1070"/>
                </a:cubicBezTo>
                <a:cubicBezTo>
                  <a:pt x="3251" y="1070"/>
                  <a:pt x="3250" y="1070"/>
                  <a:pt x="3249" y="1070"/>
                </a:cubicBezTo>
                <a:lnTo>
                  <a:pt x="3249" y="1074"/>
                </a:lnTo>
                <a:cubicBezTo>
                  <a:pt x="3249" y="1074"/>
                  <a:pt x="3250" y="1074"/>
                  <a:pt x="3250" y="1075"/>
                </a:cubicBezTo>
                <a:cubicBezTo>
                  <a:pt x="3252" y="1075"/>
                  <a:pt x="3252" y="1073"/>
                  <a:pt x="3253" y="1072"/>
                </a:cubicBezTo>
                <a:cubicBezTo>
                  <a:pt x="3255" y="1077"/>
                  <a:pt x="3253" y="1082"/>
                  <a:pt x="3250" y="1085"/>
                </a:cubicBezTo>
                <a:cubicBezTo>
                  <a:pt x="3252" y="1089"/>
                  <a:pt x="3254" y="1085"/>
                  <a:pt x="3256" y="1089"/>
                </a:cubicBezTo>
                <a:cubicBezTo>
                  <a:pt x="3250" y="1087"/>
                  <a:pt x="3251" y="1092"/>
                  <a:pt x="3249" y="1095"/>
                </a:cubicBezTo>
                <a:cubicBezTo>
                  <a:pt x="3246" y="1096"/>
                  <a:pt x="3249" y="1090"/>
                  <a:pt x="3245" y="1091"/>
                </a:cubicBezTo>
                <a:cubicBezTo>
                  <a:pt x="3241" y="1091"/>
                  <a:pt x="3248" y="1102"/>
                  <a:pt x="3240" y="1101"/>
                </a:cubicBezTo>
                <a:cubicBezTo>
                  <a:pt x="3240" y="1097"/>
                  <a:pt x="3240" y="1092"/>
                  <a:pt x="3237" y="1091"/>
                </a:cubicBezTo>
                <a:cubicBezTo>
                  <a:pt x="3235" y="1093"/>
                  <a:pt x="3238" y="1099"/>
                  <a:pt x="3237" y="1103"/>
                </a:cubicBezTo>
                <a:cubicBezTo>
                  <a:pt x="3243" y="1100"/>
                  <a:pt x="3246" y="1107"/>
                  <a:pt x="3248" y="1101"/>
                </a:cubicBezTo>
                <a:cubicBezTo>
                  <a:pt x="3251" y="1105"/>
                  <a:pt x="3250" y="1107"/>
                  <a:pt x="3247" y="1107"/>
                </a:cubicBezTo>
                <a:cubicBezTo>
                  <a:pt x="3250" y="1116"/>
                  <a:pt x="3249" y="1118"/>
                  <a:pt x="3251" y="1126"/>
                </a:cubicBezTo>
                <a:cubicBezTo>
                  <a:pt x="3255" y="1127"/>
                  <a:pt x="3255" y="1123"/>
                  <a:pt x="3257" y="1122"/>
                </a:cubicBezTo>
                <a:cubicBezTo>
                  <a:pt x="3259" y="1126"/>
                  <a:pt x="3260" y="1125"/>
                  <a:pt x="3259" y="1130"/>
                </a:cubicBezTo>
                <a:cubicBezTo>
                  <a:pt x="3253" y="1126"/>
                  <a:pt x="3255" y="1137"/>
                  <a:pt x="3251" y="1138"/>
                </a:cubicBezTo>
                <a:cubicBezTo>
                  <a:pt x="3253" y="1135"/>
                  <a:pt x="3248" y="1135"/>
                  <a:pt x="3247" y="1134"/>
                </a:cubicBezTo>
                <a:cubicBezTo>
                  <a:pt x="3244" y="1139"/>
                  <a:pt x="3253" y="1141"/>
                  <a:pt x="3248" y="1145"/>
                </a:cubicBezTo>
                <a:cubicBezTo>
                  <a:pt x="3249" y="1145"/>
                  <a:pt x="3249" y="1146"/>
                  <a:pt x="3249" y="1147"/>
                </a:cubicBezTo>
                <a:cubicBezTo>
                  <a:pt x="3250" y="1147"/>
                  <a:pt x="3251" y="1147"/>
                  <a:pt x="3252" y="1147"/>
                </a:cubicBezTo>
                <a:cubicBezTo>
                  <a:pt x="3253" y="1144"/>
                  <a:pt x="3250" y="1141"/>
                  <a:pt x="3252" y="1141"/>
                </a:cubicBezTo>
                <a:cubicBezTo>
                  <a:pt x="3254" y="1141"/>
                  <a:pt x="3256" y="1141"/>
                  <a:pt x="3256" y="1143"/>
                </a:cubicBezTo>
                <a:cubicBezTo>
                  <a:pt x="3256" y="1147"/>
                  <a:pt x="3252" y="1148"/>
                  <a:pt x="3251" y="1151"/>
                </a:cubicBezTo>
                <a:cubicBezTo>
                  <a:pt x="3255" y="1154"/>
                  <a:pt x="3255" y="1159"/>
                  <a:pt x="3259" y="1161"/>
                </a:cubicBezTo>
                <a:cubicBezTo>
                  <a:pt x="3256" y="1162"/>
                  <a:pt x="3256" y="1160"/>
                  <a:pt x="3253" y="1161"/>
                </a:cubicBezTo>
                <a:cubicBezTo>
                  <a:pt x="3253" y="1158"/>
                  <a:pt x="3252" y="1156"/>
                  <a:pt x="3250" y="1156"/>
                </a:cubicBezTo>
                <a:cubicBezTo>
                  <a:pt x="3248" y="1160"/>
                  <a:pt x="3254" y="1169"/>
                  <a:pt x="3251" y="1170"/>
                </a:cubicBezTo>
                <a:cubicBezTo>
                  <a:pt x="3249" y="1169"/>
                  <a:pt x="3250" y="1166"/>
                  <a:pt x="3248" y="1165"/>
                </a:cubicBezTo>
                <a:cubicBezTo>
                  <a:pt x="3245" y="1164"/>
                  <a:pt x="3243" y="1169"/>
                  <a:pt x="3243" y="1166"/>
                </a:cubicBezTo>
                <a:cubicBezTo>
                  <a:pt x="3246" y="1164"/>
                  <a:pt x="3247" y="1159"/>
                  <a:pt x="3243" y="1158"/>
                </a:cubicBezTo>
                <a:cubicBezTo>
                  <a:pt x="3245" y="1152"/>
                  <a:pt x="3243" y="1148"/>
                  <a:pt x="3247" y="1143"/>
                </a:cubicBezTo>
                <a:cubicBezTo>
                  <a:pt x="3243" y="1144"/>
                  <a:pt x="3244" y="1139"/>
                  <a:pt x="3243" y="1136"/>
                </a:cubicBezTo>
                <a:cubicBezTo>
                  <a:pt x="3240" y="1136"/>
                  <a:pt x="3237" y="1135"/>
                  <a:pt x="3235" y="1132"/>
                </a:cubicBezTo>
                <a:cubicBezTo>
                  <a:pt x="3234" y="1137"/>
                  <a:pt x="3236" y="1142"/>
                  <a:pt x="3240" y="1145"/>
                </a:cubicBezTo>
                <a:cubicBezTo>
                  <a:pt x="3240" y="1143"/>
                  <a:pt x="3240" y="1141"/>
                  <a:pt x="3242" y="1141"/>
                </a:cubicBezTo>
                <a:cubicBezTo>
                  <a:pt x="3241" y="1146"/>
                  <a:pt x="3242" y="1146"/>
                  <a:pt x="3243" y="1150"/>
                </a:cubicBezTo>
                <a:cubicBezTo>
                  <a:pt x="3236" y="1151"/>
                  <a:pt x="3246" y="1165"/>
                  <a:pt x="3240" y="1168"/>
                </a:cubicBezTo>
                <a:cubicBezTo>
                  <a:pt x="3235" y="1165"/>
                  <a:pt x="3229" y="1170"/>
                  <a:pt x="3226" y="1165"/>
                </a:cubicBezTo>
                <a:lnTo>
                  <a:pt x="3225" y="1155"/>
                </a:lnTo>
                <a:cubicBezTo>
                  <a:pt x="3217" y="1158"/>
                  <a:pt x="3226" y="1166"/>
                  <a:pt x="3221" y="1170"/>
                </a:cubicBezTo>
                <a:cubicBezTo>
                  <a:pt x="3223" y="1172"/>
                  <a:pt x="3227" y="1170"/>
                  <a:pt x="3230" y="1169"/>
                </a:cubicBezTo>
                <a:cubicBezTo>
                  <a:pt x="3229" y="1172"/>
                  <a:pt x="3231" y="1172"/>
                  <a:pt x="3231" y="1174"/>
                </a:cubicBezTo>
                <a:cubicBezTo>
                  <a:pt x="3235" y="1173"/>
                  <a:pt x="3237" y="1171"/>
                  <a:pt x="3241" y="1170"/>
                </a:cubicBezTo>
                <a:cubicBezTo>
                  <a:pt x="3245" y="1172"/>
                  <a:pt x="3250" y="1172"/>
                  <a:pt x="3255" y="1174"/>
                </a:cubicBezTo>
                <a:cubicBezTo>
                  <a:pt x="3249" y="1175"/>
                  <a:pt x="3252" y="1180"/>
                  <a:pt x="3253" y="1185"/>
                </a:cubicBezTo>
                <a:cubicBezTo>
                  <a:pt x="3251" y="1185"/>
                  <a:pt x="3247" y="1184"/>
                  <a:pt x="3249" y="1187"/>
                </a:cubicBezTo>
                <a:cubicBezTo>
                  <a:pt x="3256" y="1187"/>
                  <a:pt x="3253" y="1201"/>
                  <a:pt x="3259" y="1203"/>
                </a:cubicBezTo>
                <a:cubicBezTo>
                  <a:pt x="3256" y="1192"/>
                  <a:pt x="3257" y="1184"/>
                  <a:pt x="3255" y="1174"/>
                </a:cubicBezTo>
                <a:cubicBezTo>
                  <a:pt x="3258" y="1175"/>
                  <a:pt x="3260" y="1179"/>
                  <a:pt x="3261" y="1182"/>
                </a:cubicBezTo>
                <a:cubicBezTo>
                  <a:pt x="3263" y="1178"/>
                  <a:pt x="3265" y="1173"/>
                  <a:pt x="3265" y="1168"/>
                </a:cubicBezTo>
                <a:cubicBezTo>
                  <a:pt x="3269" y="1170"/>
                  <a:pt x="3268" y="1177"/>
                  <a:pt x="3273" y="1178"/>
                </a:cubicBezTo>
                <a:cubicBezTo>
                  <a:pt x="3276" y="1179"/>
                  <a:pt x="3273" y="1173"/>
                  <a:pt x="3275" y="1173"/>
                </a:cubicBezTo>
                <a:cubicBezTo>
                  <a:pt x="3276" y="1175"/>
                  <a:pt x="3277" y="1178"/>
                  <a:pt x="3280" y="1178"/>
                </a:cubicBezTo>
                <a:cubicBezTo>
                  <a:pt x="3282" y="1177"/>
                  <a:pt x="3283" y="1175"/>
                  <a:pt x="3286" y="1175"/>
                </a:cubicBezTo>
                <a:cubicBezTo>
                  <a:pt x="3289" y="1179"/>
                  <a:pt x="3285" y="1183"/>
                  <a:pt x="3285" y="1187"/>
                </a:cubicBezTo>
                <a:cubicBezTo>
                  <a:pt x="3289" y="1188"/>
                  <a:pt x="3286" y="1182"/>
                  <a:pt x="3290" y="1183"/>
                </a:cubicBezTo>
                <a:cubicBezTo>
                  <a:pt x="3287" y="1188"/>
                  <a:pt x="3288" y="1186"/>
                  <a:pt x="3290" y="1191"/>
                </a:cubicBezTo>
                <a:cubicBezTo>
                  <a:pt x="3281" y="1193"/>
                  <a:pt x="3285" y="1180"/>
                  <a:pt x="3278" y="1179"/>
                </a:cubicBezTo>
                <a:cubicBezTo>
                  <a:pt x="3277" y="1180"/>
                  <a:pt x="3277" y="1182"/>
                  <a:pt x="3275" y="1183"/>
                </a:cubicBezTo>
                <a:cubicBezTo>
                  <a:pt x="3275" y="1178"/>
                  <a:pt x="3268" y="1181"/>
                  <a:pt x="3267" y="1176"/>
                </a:cubicBezTo>
                <a:cubicBezTo>
                  <a:pt x="3267" y="1177"/>
                  <a:pt x="3267" y="1177"/>
                  <a:pt x="3267" y="1177"/>
                </a:cubicBezTo>
                <a:cubicBezTo>
                  <a:pt x="3266" y="1181"/>
                  <a:pt x="3263" y="1184"/>
                  <a:pt x="3259" y="1183"/>
                </a:cubicBezTo>
                <a:cubicBezTo>
                  <a:pt x="3261" y="1189"/>
                  <a:pt x="3257" y="1193"/>
                  <a:pt x="3264" y="1193"/>
                </a:cubicBezTo>
                <a:cubicBezTo>
                  <a:pt x="3263" y="1190"/>
                  <a:pt x="3261" y="1188"/>
                  <a:pt x="3265" y="1187"/>
                </a:cubicBezTo>
                <a:cubicBezTo>
                  <a:pt x="3269" y="1189"/>
                  <a:pt x="3268" y="1195"/>
                  <a:pt x="3268" y="1199"/>
                </a:cubicBezTo>
                <a:cubicBezTo>
                  <a:pt x="3271" y="1200"/>
                  <a:pt x="3273" y="1200"/>
                  <a:pt x="3276" y="1200"/>
                </a:cubicBezTo>
                <a:cubicBezTo>
                  <a:pt x="3270" y="1198"/>
                  <a:pt x="3273" y="1184"/>
                  <a:pt x="3281" y="1182"/>
                </a:cubicBezTo>
                <a:cubicBezTo>
                  <a:pt x="3280" y="1185"/>
                  <a:pt x="3278" y="1186"/>
                  <a:pt x="3278" y="1189"/>
                </a:cubicBezTo>
                <a:cubicBezTo>
                  <a:pt x="3280" y="1191"/>
                  <a:pt x="3282" y="1191"/>
                  <a:pt x="3284" y="1189"/>
                </a:cubicBezTo>
                <a:cubicBezTo>
                  <a:pt x="3284" y="1191"/>
                  <a:pt x="3285" y="1191"/>
                  <a:pt x="3285" y="1193"/>
                </a:cubicBezTo>
                <a:cubicBezTo>
                  <a:pt x="3283" y="1194"/>
                  <a:pt x="3282" y="1191"/>
                  <a:pt x="3281" y="1192"/>
                </a:cubicBezTo>
                <a:cubicBezTo>
                  <a:pt x="3280" y="1193"/>
                  <a:pt x="3279" y="1199"/>
                  <a:pt x="3281" y="1200"/>
                </a:cubicBezTo>
                <a:cubicBezTo>
                  <a:pt x="3283" y="1199"/>
                  <a:pt x="3286" y="1197"/>
                  <a:pt x="3288" y="1196"/>
                </a:cubicBezTo>
                <a:cubicBezTo>
                  <a:pt x="3289" y="1199"/>
                  <a:pt x="3291" y="1200"/>
                  <a:pt x="3291" y="1204"/>
                </a:cubicBezTo>
                <a:cubicBezTo>
                  <a:pt x="3288" y="1207"/>
                  <a:pt x="3290" y="1214"/>
                  <a:pt x="3292" y="1217"/>
                </a:cubicBezTo>
                <a:cubicBezTo>
                  <a:pt x="3295" y="1218"/>
                  <a:pt x="3298" y="1217"/>
                  <a:pt x="3301" y="1217"/>
                </a:cubicBezTo>
                <a:cubicBezTo>
                  <a:pt x="3300" y="1212"/>
                  <a:pt x="3299" y="1208"/>
                  <a:pt x="3298" y="1204"/>
                </a:cubicBezTo>
                <a:cubicBezTo>
                  <a:pt x="3300" y="1204"/>
                  <a:pt x="3301" y="1204"/>
                  <a:pt x="3302" y="1204"/>
                </a:cubicBezTo>
                <a:cubicBezTo>
                  <a:pt x="3302" y="1208"/>
                  <a:pt x="3305" y="1209"/>
                  <a:pt x="3305" y="1212"/>
                </a:cubicBezTo>
                <a:cubicBezTo>
                  <a:pt x="3298" y="1217"/>
                  <a:pt x="3303" y="1225"/>
                  <a:pt x="3299" y="1230"/>
                </a:cubicBezTo>
                <a:cubicBezTo>
                  <a:pt x="3295" y="1229"/>
                  <a:pt x="3300" y="1224"/>
                  <a:pt x="3297" y="1222"/>
                </a:cubicBezTo>
                <a:cubicBezTo>
                  <a:pt x="3295" y="1224"/>
                  <a:pt x="3297" y="1228"/>
                  <a:pt x="3293" y="1228"/>
                </a:cubicBezTo>
                <a:cubicBezTo>
                  <a:pt x="3292" y="1225"/>
                  <a:pt x="3294" y="1225"/>
                  <a:pt x="3294" y="1222"/>
                </a:cubicBezTo>
                <a:cubicBezTo>
                  <a:pt x="3293" y="1222"/>
                  <a:pt x="3290" y="1222"/>
                  <a:pt x="3288" y="1222"/>
                </a:cubicBezTo>
                <a:cubicBezTo>
                  <a:pt x="3289" y="1228"/>
                  <a:pt x="3293" y="1234"/>
                  <a:pt x="3287" y="1237"/>
                </a:cubicBezTo>
                <a:cubicBezTo>
                  <a:pt x="3286" y="1231"/>
                  <a:pt x="3284" y="1225"/>
                  <a:pt x="3282" y="1220"/>
                </a:cubicBezTo>
                <a:cubicBezTo>
                  <a:pt x="3279" y="1222"/>
                  <a:pt x="3283" y="1230"/>
                  <a:pt x="3277" y="1232"/>
                </a:cubicBezTo>
                <a:cubicBezTo>
                  <a:pt x="3277" y="1226"/>
                  <a:pt x="3269" y="1229"/>
                  <a:pt x="3267" y="1231"/>
                </a:cubicBezTo>
                <a:cubicBezTo>
                  <a:pt x="3263" y="1224"/>
                  <a:pt x="3272" y="1213"/>
                  <a:pt x="3261" y="1212"/>
                </a:cubicBezTo>
                <a:cubicBezTo>
                  <a:pt x="3261" y="1216"/>
                  <a:pt x="3261" y="1221"/>
                  <a:pt x="3254" y="1218"/>
                </a:cubicBezTo>
                <a:cubicBezTo>
                  <a:pt x="3255" y="1225"/>
                  <a:pt x="3256" y="1232"/>
                  <a:pt x="3258" y="1239"/>
                </a:cubicBezTo>
                <a:cubicBezTo>
                  <a:pt x="3257" y="1239"/>
                  <a:pt x="3257" y="1240"/>
                  <a:pt x="3256" y="1240"/>
                </a:cubicBezTo>
                <a:cubicBezTo>
                  <a:pt x="3253" y="1240"/>
                  <a:pt x="3255" y="1236"/>
                  <a:pt x="3251" y="1237"/>
                </a:cubicBezTo>
                <a:cubicBezTo>
                  <a:pt x="3250" y="1243"/>
                  <a:pt x="3254" y="1242"/>
                  <a:pt x="3250" y="1248"/>
                </a:cubicBezTo>
                <a:cubicBezTo>
                  <a:pt x="3255" y="1249"/>
                  <a:pt x="3253" y="1243"/>
                  <a:pt x="3256" y="1241"/>
                </a:cubicBezTo>
                <a:cubicBezTo>
                  <a:pt x="3262" y="1250"/>
                  <a:pt x="3263" y="1261"/>
                  <a:pt x="3259" y="1271"/>
                </a:cubicBezTo>
                <a:cubicBezTo>
                  <a:pt x="3256" y="1269"/>
                  <a:pt x="3259" y="1265"/>
                  <a:pt x="3258" y="1264"/>
                </a:cubicBezTo>
                <a:cubicBezTo>
                  <a:pt x="3250" y="1271"/>
                  <a:pt x="3262" y="1285"/>
                  <a:pt x="3256" y="1293"/>
                </a:cubicBezTo>
                <a:cubicBezTo>
                  <a:pt x="3258" y="1296"/>
                  <a:pt x="3262" y="1302"/>
                  <a:pt x="3258" y="1305"/>
                </a:cubicBezTo>
                <a:cubicBezTo>
                  <a:pt x="3256" y="1298"/>
                  <a:pt x="3253" y="1292"/>
                  <a:pt x="3249" y="1286"/>
                </a:cubicBezTo>
                <a:cubicBezTo>
                  <a:pt x="3249" y="1288"/>
                  <a:pt x="3246" y="1287"/>
                  <a:pt x="3247" y="1290"/>
                </a:cubicBezTo>
                <a:cubicBezTo>
                  <a:pt x="3247" y="1293"/>
                  <a:pt x="3250" y="1291"/>
                  <a:pt x="3250" y="1293"/>
                </a:cubicBezTo>
                <a:cubicBezTo>
                  <a:pt x="3248" y="1293"/>
                  <a:pt x="3251" y="1298"/>
                  <a:pt x="3247" y="1297"/>
                </a:cubicBezTo>
                <a:cubicBezTo>
                  <a:pt x="3250" y="1299"/>
                  <a:pt x="3251" y="1303"/>
                  <a:pt x="3251" y="1306"/>
                </a:cubicBezTo>
                <a:cubicBezTo>
                  <a:pt x="3248" y="1307"/>
                  <a:pt x="3245" y="1304"/>
                  <a:pt x="3245" y="1308"/>
                </a:cubicBezTo>
                <a:cubicBezTo>
                  <a:pt x="3246" y="1309"/>
                  <a:pt x="3250" y="1309"/>
                  <a:pt x="3252" y="1311"/>
                </a:cubicBezTo>
                <a:cubicBezTo>
                  <a:pt x="3253" y="1315"/>
                  <a:pt x="3250" y="1316"/>
                  <a:pt x="3251" y="1320"/>
                </a:cubicBezTo>
                <a:cubicBezTo>
                  <a:pt x="3248" y="1320"/>
                  <a:pt x="3247" y="1322"/>
                  <a:pt x="3246" y="1324"/>
                </a:cubicBezTo>
                <a:cubicBezTo>
                  <a:pt x="3249" y="1324"/>
                  <a:pt x="3249" y="1322"/>
                  <a:pt x="3252" y="1323"/>
                </a:cubicBezTo>
                <a:cubicBezTo>
                  <a:pt x="3253" y="1323"/>
                  <a:pt x="3252" y="1325"/>
                  <a:pt x="3253" y="1325"/>
                </a:cubicBezTo>
                <a:cubicBezTo>
                  <a:pt x="3253" y="1318"/>
                  <a:pt x="3259" y="1318"/>
                  <a:pt x="3254" y="1314"/>
                </a:cubicBezTo>
                <a:cubicBezTo>
                  <a:pt x="3255" y="1313"/>
                  <a:pt x="3254" y="1309"/>
                  <a:pt x="3256" y="1309"/>
                </a:cubicBezTo>
                <a:cubicBezTo>
                  <a:pt x="3259" y="1311"/>
                  <a:pt x="3258" y="1315"/>
                  <a:pt x="3261" y="1316"/>
                </a:cubicBezTo>
                <a:cubicBezTo>
                  <a:pt x="3262" y="1313"/>
                  <a:pt x="3263" y="1315"/>
                  <a:pt x="3266" y="1314"/>
                </a:cubicBezTo>
                <a:cubicBezTo>
                  <a:pt x="3265" y="1323"/>
                  <a:pt x="3273" y="1326"/>
                  <a:pt x="3269" y="1334"/>
                </a:cubicBezTo>
                <a:cubicBezTo>
                  <a:pt x="3267" y="1333"/>
                  <a:pt x="3266" y="1333"/>
                  <a:pt x="3266" y="1330"/>
                </a:cubicBezTo>
                <a:cubicBezTo>
                  <a:pt x="3265" y="1327"/>
                  <a:pt x="3267" y="1328"/>
                  <a:pt x="3267" y="1324"/>
                </a:cubicBezTo>
                <a:cubicBezTo>
                  <a:pt x="3265" y="1324"/>
                  <a:pt x="3265" y="1321"/>
                  <a:pt x="3263" y="1320"/>
                </a:cubicBezTo>
                <a:cubicBezTo>
                  <a:pt x="3262" y="1324"/>
                  <a:pt x="3264" y="1324"/>
                  <a:pt x="3265" y="1328"/>
                </a:cubicBezTo>
                <a:cubicBezTo>
                  <a:pt x="3260" y="1327"/>
                  <a:pt x="3263" y="1334"/>
                  <a:pt x="3261" y="1336"/>
                </a:cubicBezTo>
                <a:cubicBezTo>
                  <a:pt x="3259" y="1330"/>
                  <a:pt x="3258" y="1332"/>
                  <a:pt x="3254" y="1334"/>
                </a:cubicBezTo>
                <a:cubicBezTo>
                  <a:pt x="3252" y="1332"/>
                  <a:pt x="3252" y="1329"/>
                  <a:pt x="3252" y="1327"/>
                </a:cubicBezTo>
                <a:cubicBezTo>
                  <a:pt x="3250" y="1328"/>
                  <a:pt x="3248" y="1324"/>
                  <a:pt x="3248" y="1327"/>
                </a:cubicBezTo>
                <a:cubicBezTo>
                  <a:pt x="3251" y="1329"/>
                  <a:pt x="3247" y="1331"/>
                  <a:pt x="3248" y="1332"/>
                </a:cubicBezTo>
                <a:cubicBezTo>
                  <a:pt x="3246" y="1331"/>
                  <a:pt x="3244" y="1331"/>
                  <a:pt x="3243" y="1332"/>
                </a:cubicBezTo>
                <a:cubicBezTo>
                  <a:pt x="3244" y="1338"/>
                  <a:pt x="3247" y="1342"/>
                  <a:pt x="3249" y="1347"/>
                </a:cubicBezTo>
                <a:cubicBezTo>
                  <a:pt x="3249" y="1346"/>
                  <a:pt x="3249" y="1344"/>
                  <a:pt x="3251" y="1344"/>
                </a:cubicBezTo>
                <a:cubicBezTo>
                  <a:pt x="3251" y="1344"/>
                  <a:pt x="3251" y="1345"/>
                  <a:pt x="3251" y="1345"/>
                </a:cubicBezTo>
                <a:cubicBezTo>
                  <a:pt x="3251" y="1350"/>
                  <a:pt x="3254" y="1354"/>
                  <a:pt x="3258" y="1355"/>
                </a:cubicBezTo>
                <a:cubicBezTo>
                  <a:pt x="3256" y="1352"/>
                  <a:pt x="3255" y="1348"/>
                  <a:pt x="3252" y="1346"/>
                </a:cubicBezTo>
                <a:cubicBezTo>
                  <a:pt x="3254" y="1344"/>
                  <a:pt x="3257" y="1342"/>
                  <a:pt x="3258" y="1338"/>
                </a:cubicBezTo>
                <a:cubicBezTo>
                  <a:pt x="3263" y="1337"/>
                  <a:pt x="3260" y="1347"/>
                  <a:pt x="3264" y="1347"/>
                </a:cubicBezTo>
                <a:cubicBezTo>
                  <a:pt x="3268" y="1345"/>
                  <a:pt x="3263" y="1341"/>
                  <a:pt x="3266" y="1338"/>
                </a:cubicBezTo>
                <a:cubicBezTo>
                  <a:pt x="3268" y="1339"/>
                  <a:pt x="3268" y="1342"/>
                  <a:pt x="3268" y="1344"/>
                </a:cubicBezTo>
                <a:cubicBezTo>
                  <a:pt x="3264" y="1348"/>
                  <a:pt x="3266" y="1353"/>
                  <a:pt x="3269" y="1358"/>
                </a:cubicBezTo>
                <a:cubicBezTo>
                  <a:pt x="3267" y="1358"/>
                  <a:pt x="3267" y="1357"/>
                  <a:pt x="3266" y="1357"/>
                </a:cubicBezTo>
                <a:cubicBezTo>
                  <a:pt x="3265" y="1360"/>
                  <a:pt x="3268" y="1359"/>
                  <a:pt x="3268" y="1361"/>
                </a:cubicBezTo>
                <a:cubicBezTo>
                  <a:pt x="3262" y="1362"/>
                  <a:pt x="3263" y="1376"/>
                  <a:pt x="3265" y="1377"/>
                </a:cubicBezTo>
                <a:cubicBezTo>
                  <a:pt x="3266" y="1375"/>
                  <a:pt x="3267" y="1372"/>
                  <a:pt x="3268" y="1370"/>
                </a:cubicBezTo>
                <a:cubicBezTo>
                  <a:pt x="3264" y="1370"/>
                  <a:pt x="3268" y="1363"/>
                  <a:pt x="3270" y="1362"/>
                </a:cubicBezTo>
                <a:cubicBezTo>
                  <a:pt x="3272" y="1366"/>
                  <a:pt x="3272" y="1371"/>
                  <a:pt x="3269" y="1375"/>
                </a:cubicBezTo>
                <a:cubicBezTo>
                  <a:pt x="3270" y="1375"/>
                  <a:pt x="3271" y="1376"/>
                  <a:pt x="3271" y="1377"/>
                </a:cubicBezTo>
                <a:cubicBezTo>
                  <a:pt x="3274" y="1377"/>
                  <a:pt x="3276" y="1372"/>
                  <a:pt x="3278" y="1376"/>
                </a:cubicBezTo>
                <a:cubicBezTo>
                  <a:pt x="3277" y="1379"/>
                  <a:pt x="3278" y="1383"/>
                  <a:pt x="3276" y="1384"/>
                </a:cubicBezTo>
                <a:cubicBezTo>
                  <a:pt x="3281" y="1387"/>
                  <a:pt x="3281" y="1394"/>
                  <a:pt x="3274" y="1394"/>
                </a:cubicBezTo>
                <a:cubicBezTo>
                  <a:pt x="3273" y="1391"/>
                  <a:pt x="3272" y="1388"/>
                  <a:pt x="3270" y="1387"/>
                </a:cubicBezTo>
                <a:cubicBezTo>
                  <a:pt x="3267" y="1382"/>
                  <a:pt x="3263" y="1381"/>
                  <a:pt x="3259" y="1376"/>
                </a:cubicBezTo>
                <a:cubicBezTo>
                  <a:pt x="3257" y="1387"/>
                  <a:pt x="3260" y="1413"/>
                  <a:pt x="3275" y="1407"/>
                </a:cubicBezTo>
                <a:cubicBezTo>
                  <a:pt x="3276" y="1410"/>
                  <a:pt x="3274" y="1410"/>
                  <a:pt x="3274" y="1413"/>
                </a:cubicBezTo>
                <a:cubicBezTo>
                  <a:pt x="3276" y="1413"/>
                  <a:pt x="3278" y="1412"/>
                  <a:pt x="3278" y="1414"/>
                </a:cubicBezTo>
                <a:cubicBezTo>
                  <a:pt x="3274" y="1414"/>
                  <a:pt x="3279" y="1420"/>
                  <a:pt x="3277" y="1421"/>
                </a:cubicBezTo>
                <a:cubicBezTo>
                  <a:pt x="3273" y="1418"/>
                  <a:pt x="3272" y="1413"/>
                  <a:pt x="3267" y="1411"/>
                </a:cubicBezTo>
                <a:cubicBezTo>
                  <a:pt x="3266" y="1420"/>
                  <a:pt x="3271" y="1424"/>
                  <a:pt x="3268" y="1427"/>
                </a:cubicBezTo>
                <a:cubicBezTo>
                  <a:pt x="3268" y="1425"/>
                  <a:pt x="3266" y="1423"/>
                  <a:pt x="3268" y="1421"/>
                </a:cubicBezTo>
                <a:cubicBezTo>
                  <a:pt x="3264" y="1418"/>
                  <a:pt x="3261" y="1415"/>
                  <a:pt x="3259" y="1410"/>
                </a:cubicBezTo>
                <a:cubicBezTo>
                  <a:pt x="3256" y="1413"/>
                  <a:pt x="3251" y="1416"/>
                  <a:pt x="3246" y="1417"/>
                </a:cubicBezTo>
                <a:cubicBezTo>
                  <a:pt x="3247" y="1421"/>
                  <a:pt x="3247" y="1424"/>
                  <a:pt x="3251" y="1424"/>
                </a:cubicBezTo>
                <a:cubicBezTo>
                  <a:pt x="3251" y="1418"/>
                  <a:pt x="3257" y="1424"/>
                  <a:pt x="3259" y="1422"/>
                </a:cubicBezTo>
                <a:cubicBezTo>
                  <a:pt x="3255" y="1422"/>
                  <a:pt x="3254" y="1419"/>
                  <a:pt x="3253" y="1415"/>
                </a:cubicBezTo>
                <a:cubicBezTo>
                  <a:pt x="3254" y="1415"/>
                  <a:pt x="3255" y="1414"/>
                  <a:pt x="3255" y="1414"/>
                </a:cubicBezTo>
                <a:cubicBezTo>
                  <a:pt x="3258" y="1417"/>
                  <a:pt x="3258" y="1421"/>
                  <a:pt x="3264" y="1418"/>
                </a:cubicBezTo>
                <a:cubicBezTo>
                  <a:pt x="3265" y="1424"/>
                  <a:pt x="3265" y="1425"/>
                  <a:pt x="3262" y="1428"/>
                </a:cubicBezTo>
                <a:cubicBezTo>
                  <a:pt x="3263" y="1430"/>
                  <a:pt x="3266" y="1429"/>
                  <a:pt x="3266" y="1432"/>
                </a:cubicBezTo>
                <a:cubicBezTo>
                  <a:pt x="3267" y="1436"/>
                  <a:pt x="3263" y="1434"/>
                  <a:pt x="3263" y="1437"/>
                </a:cubicBezTo>
                <a:cubicBezTo>
                  <a:pt x="3264" y="1437"/>
                  <a:pt x="3264" y="1438"/>
                  <a:pt x="3264" y="1439"/>
                </a:cubicBezTo>
                <a:cubicBezTo>
                  <a:pt x="3268" y="1441"/>
                  <a:pt x="3265" y="1435"/>
                  <a:pt x="3267" y="1435"/>
                </a:cubicBezTo>
                <a:cubicBezTo>
                  <a:pt x="3271" y="1436"/>
                  <a:pt x="3273" y="1433"/>
                  <a:pt x="3275" y="1435"/>
                </a:cubicBezTo>
                <a:cubicBezTo>
                  <a:pt x="3275" y="1435"/>
                  <a:pt x="3275" y="1435"/>
                  <a:pt x="3275" y="1435"/>
                </a:cubicBezTo>
                <a:cubicBezTo>
                  <a:pt x="3274" y="1438"/>
                  <a:pt x="3274" y="1441"/>
                  <a:pt x="3277" y="1443"/>
                </a:cubicBezTo>
                <a:cubicBezTo>
                  <a:pt x="3280" y="1439"/>
                  <a:pt x="3275" y="1432"/>
                  <a:pt x="3279" y="1429"/>
                </a:cubicBezTo>
                <a:cubicBezTo>
                  <a:pt x="3279" y="1433"/>
                  <a:pt x="3281" y="1435"/>
                  <a:pt x="3283" y="1438"/>
                </a:cubicBezTo>
                <a:cubicBezTo>
                  <a:pt x="3284" y="1434"/>
                  <a:pt x="3280" y="1430"/>
                  <a:pt x="3282" y="1429"/>
                </a:cubicBezTo>
                <a:cubicBezTo>
                  <a:pt x="3284" y="1430"/>
                  <a:pt x="3285" y="1432"/>
                  <a:pt x="3284" y="1434"/>
                </a:cubicBezTo>
                <a:cubicBezTo>
                  <a:pt x="3295" y="1437"/>
                  <a:pt x="3289" y="1425"/>
                  <a:pt x="3290" y="1420"/>
                </a:cubicBezTo>
                <a:cubicBezTo>
                  <a:pt x="3294" y="1425"/>
                  <a:pt x="3293" y="1431"/>
                  <a:pt x="3296" y="1433"/>
                </a:cubicBezTo>
                <a:cubicBezTo>
                  <a:pt x="3298" y="1431"/>
                  <a:pt x="3295" y="1427"/>
                  <a:pt x="3299" y="1424"/>
                </a:cubicBezTo>
                <a:cubicBezTo>
                  <a:pt x="3304" y="1429"/>
                  <a:pt x="3303" y="1419"/>
                  <a:pt x="3307" y="1419"/>
                </a:cubicBezTo>
                <a:cubicBezTo>
                  <a:pt x="3309" y="1420"/>
                  <a:pt x="3308" y="1425"/>
                  <a:pt x="3311" y="1425"/>
                </a:cubicBezTo>
                <a:cubicBezTo>
                  <a:pt x="3312" y="1424"/>
                  <a:pt x="3312" y="1424"/>
                  <a:pt x="3313" y="1424"/>
                </a:cubicBezTo>
                <a:cubicBezTo>
                  <a:pt x="3315" y="1415"/>
                  <a:pt x="3308" y="1410"/>
                  <a:pt x="3307" y="1405"/>
                </a:cubicBezTo>
                <a:cubicBezTo>
                  <a:pt x="3306" y="1403"/>
                  <a:pt x="3308" y="1400"/>
                  <a:pt x="3307" y="1398"/>
                </a:cubicBezTo>
                <a:cubicBezTo>
                  <a:pt x="3307" y="1396"/>
                  <a:pt x="3303" y="1394"/>
                  <a:pt x="3303" y="1393"/>
                </a:cubicBezTo>
                <a:cubicBezTo>
                  <a:pt x="3303" y="1391"/>
                  <a:pt x="3312" y="1388"/>
                  <a:pt x="3304" y="1387"/>
                </a:cubicBezTo>
                <a:cubicBezTo>
                  <a:pt x="3303" y="1390"/>
                  <a:pt x="3302" y="1394"/>
                  <a:pt x="3301" y="1397"/>
                </a:cubicBezTo>
                <a:cubicBezTo>
                  <a:pt x="3301" y="1397"/>
                  <a:pt x="3301" y="1397"/>
                  <a:pt x="3301" y="1397"/>
                </a:cubicBezTo>
                <a:cubicBezTo>
                  <a:pt x="3300" y="1393"/>
                  <a:pt x="3296" y="1392"/>
                  <a:pt x="3293" y="1393"/>
                </a:cubicBezTo>
                <a:cubicBezTo>
                  <a:pt x="3293" y="1392"/>
                  <a:pt x="3292" y="1392"/>
                  <a:pt x="3292" y="1391"/>
                </a:cubicBezTo>
                <a:cubicBezTo>
                  <a:pt x="3299" y="1391"/>
                  <a:pt x="3294" y="1380"/>
                  <a:pt x="3302" y="1381"/>
                </a:cubicBezTo>
                <a:cubicBezTo>
                  <a:pt x="3302" y="1379"/>
                  <a:pt x="3302" y="1377"/>
                  <a:pt x="3301" y="1375"/>
                </a:cubicBezTo>
                <a:cubicBezTo>
                  <a:pt x="3302" y="1374"/>
                  <a:pt x="3304" y="1374"/>
                  <a:pt x="3306" y="1374"/>
                </a:cubicBezTo>
                <a:cubicBezTo>
                  <a:pt x="3308" y="1376"/>
                  <a:pt x="3305" y="1377"/>
                  <a:pt x="3307" y="1379"/>
                </a:cubicBezTo>
                <a:cubicBezTo>
                  <a:pt x="3316" y="1376"/>
                  <a:pt x="3307" y="1364"/>
                  <a:pt x="3310" y="1360"/>
                </a:cubicBezTo>
                <a:cubicBezTo>
                  <a:pt x="3315" y="1368"/>
                  <a:pt x="3315" y="1378"/>
                  <a:pt x="3311" y="1386"/>
                </a:cubicBezTo>
                <a:cubicBezTo>
                  <a:pt x="3314" y="1387"/>
                  <a:pt x="3316" y="1383"/>
                  <a:pt x="3316" y="1386"/>
                </a:cubicBezTo>
                <a:cubicBezTo>
                  <a:pt x="3315" y="1389"/>
                  <a:pt x="3316" y="1391"/>
                  <a:pt x="3318" y="1392"/>
                </a:cubicBezTo>
                <a:cubicBezTo>
                  <a:pt x="3319" y="1391"/>
                  <a:pt x="3319" y="1388"/>
                  <a:pt x="3322" y="1389"/>
                </a:cubicBezTo>
                <a:cubicBezTo>
                  <a:pt x="3322" y="1390"/>
                  <a:pt x="3323" y="1390"/>
                  <a:pt x="3323" y="1391"/>
                </a:cubicBezTo>
                <a:cubicBezTo>
                  <a:pt x="3321" y="1391"/>
                  <a:pt x="3322" y="1395"/>
                  <a:pt x="3321" y="1395"/>
                </a:cubicBezTo>
                <a:cubicBezTo>
                  <a:pt x="3319" y="1391"/>
                  <a:pt x="3317" y="1396"/>
                  <a:pt x="3315" y="1396"/>
                </a:cubicBezTo>
                <a:cubicBezTo>
                  <a:pt x="3315" y="1399"/>
                  <a:pt x="3317" y="1399"/>
                  <a:pt x="3317" y="1403"/>
                </a:cubicBezTo>
                <a:cubicBezTo>
                  <a:pt x="3315" y="1402"/>
                  <a:pt x="3311" y="1404"/>
                  <a:pt x="3312" y="1402"/>
                </a:cubicBezTo>
                <a:cubicBezTo>
                  <a:pt x="3312" y="1399"/>
                  <a:pt x="3315" y="1399"/>
                  <a:pt x="3315" y="1397"/>
                </a:cubicBezTo>
                <a:cubicBezTo>
                  <a:pt x="3312" y="1396"/>
                  <a:pt x="3313" y="1391"/>
                  <a:pt x="3309" y="1392"/>
                </a:cubicBezTo>
                <a:cubicBezTo>
                  <a:pt x="3309" y="1398"/>
                  <a:pt x="3311" y="1400"/>
                  <a:pt x="3311" y="1405"/>
                </a:cubicBezTo>
                <a:cubicBezTo>
                  <a:pt x="3317" y="1407"/>
                  <a:pt x="3330" y="1407"/>
                  <a:pt x="3326" y="1400"/>
                </a:cubicBezTo>
                <a:cubicBezTo>
                  <a:pt x="3336" y="1403"/>
                  <a:pt x="3323" y="1413"/>
                  <a:pt x="3324" y="1422"/>
                </a:cubicBezTo>
                <a:cubicBezTo>
                  <a:pt x="3327" y="1423"/>
                  <a:pt x="3330" y="1424"/>
                  <a:pt x="3332" y="1427"/>
                </a:cubicBezTo>
                <a:cubicBezTo>
                  <a:pt x="3331" y="1427"/>
                  <a:pt x="3331" y="1428"/>
                  <a:pt x="3331" y="1429"/>
                </a:cubicBezTo>
                <a:cubicBezTo>
                  <a:pt x="3329" y="1427"/>
                  <a:pt x="3326" y="1429"/>
                  <a:pt x="3326" y="1432"/>
                </a:cubicBezTo>
                <a:cubicBezTo>
                  <a:pt x="3330" y="1438"/>
                  <a:pt x="3323" y="1439"/>
                  <a:pt x="3325" y="1448"/>
                </a:cubicBezTo>
                <a:lnTo>
                  <a:pt x="3330" y="1448"/>
                </a:lnTo>
                <a:cubicBezTo>
                  <a:pt x="3330" y="1445"/>
                  <a:pt x="3329" y="1444"/>
                  <a:pt x="3331" y="1442"/>
                </a:cubicBezTo>
                <a:cubicBezTo>
                  <a:pt x="3334" y="1443"/>
                  <a:pt x="3334" y="1446"/>
                  <a:pt x="3335" y="1448"/>
                </a:cubicBezTo>
                <a:cubicBezTo>
                  <a:pt x="3340" y="1449"/>
                  <a:pt x="3336" y="1443"/>
                  <a:pt x="3340" y="1443"/>
                </a:cubicBezTo>
                <a:cubicBezTo>
                  <a:pt x="3341" y="1444"/>
                  <a:pt x="3341" y="1444"/>
                  <a:pt x="3341" y="1444"/>
                </a:cubicBezTo>
                <a:cubicBezTo>
                  <a:pt x="3343" y="1447"/>
                  <a:pt x="3342" y="1450"/>
                  <a:pt x="3340" y="1452"/>
                </a:cubicBezTo>
                <a:cubicBezTo>
                  <a:pt x="3338" y="1453"/>
                  <a:pt x="3334" y="1449"/>
                  <a:pt x="3332" y="1452"/>
                </a:cubicBezTo>
                <a:cubicBezTo>
                  <a:pt x="3337" y="1452"/>
                  <a:pt x="3336" y="1455"/>
                  <a:pt x="3337" y="1457"/>
                </a:cubicBezTo>
                <a:cubicBezTo>
                  <a:pt x="3341" y="1457"/>
                  <a:pt x="3341" y="1458"/>
                  <a:pt x="3344" y="1458"/>
                </a:cubicBezTo>
                <a:cubicBezTo>
                  <a:pt x="3345" y="1456"/>
                  <a:pt x="3343" y="1450"/>
                  <a:pt x="3347" y="1453"/>
                </a:cubicBezTo>
                <a:cubicBezTo>
                  <a:pt x="3348" y="1449"/>
                  <a:pt x="3344" y="1452"/>
                  <a:pt x="3345" y="1447"/>
                </a:cubicBezTo>
                <a:cubicBezTo>
                  <a:pt x="3351" y="1449"/>
                  <a:pt x="3348" y="1443"/>
                  <a:pt x="3350" y="1442"/>
                </a:cubicBezTo>
                <a:cubicBezTo>
                  <a:pt x="3352" y="1442"/>
                  <a:pt x="3353" y="1442"/>
                  <a:pt x="3354" y="1444"/>
                </a:cubicBezTo>
                <a:cubicBezTo>
                  <a:pt x="3354" y="1449"/>
                  <a:pt x="3358" y="1448"/>
                  <a:pt x="3356" y="1452"/>
                </a:cubicBezTo>
                <a:cubicBezTo>
                  <a:pt x="3360" y="1454"/>
                  <a:pt x="3356" y="1448"/>
                  <a:pt x="3358" y="1448"/>
                </a:cubicBezTo>
                <a:cubicBezTo>
                  <a:pt x="3361" y="1450"/>
                  <a:pt x="3357" y="1451"/>
                  <a:pt x="3361" y="1452"/>
                </a:cubicBezTo>
                <a:cubicBezTo>
                  <a:pt x="3364" y="1447"/>
                  <a:pt x="3358" y="1446"/>
                  <a:pt x="3360" y="1441"/>
                </a:cubicBezTo>
                <a:cubicBezTo>
                  <a:pt x="3358" y="1438"/>
                  <a:pt x="3356" y="1442"/>
                  <a:pt x="3354" y="1438"/>
                </a:cubicBezTo>
                <a:cubicBezTo>
                  <a:pt x="3358" y="1434"/>
                  <a:pt x="3357" y="1425"/>
                  <a:pt x="3361" y="1421"/>
                </a:cubicBezTo>
                <a:cubicBezTo>
                  <a:pt x="3361" y="1423"/>
                  <a:pt x="3364" y="1421"/>
                  <a:pt x="3364" y="1425"/>
                </a:cubicBezTo>
                <a:cubicBezTo>
                  <a:pt x="3363" y="1429"/>
                  <a:pt x="3360" y="1430"/>
                  <a:pt x="3359" y="1434"/>
                </a:cubicBezTo>
                <a:cubicBezTo>
                  <a:pt x="3360" y="1436"/>
                  <a:pt x="3361" y="1438"/>
                  <a:pt x="3364" y="1437"/>
                </a:cubicBezTo>
                <a:cubicBezTo>
                  <a:pt x="3365" y="1430"/>
                  <a:pt x="3366" y="1424"/>
                  <a:pt x="3369" y="1418"/>
                </a:cubicBezTo>
                <a:cubicBezTo>
                  <a:pt x="3370" y="1419"/>
                  <a:pt x="3372" y="1419"/>
                  <a:pt x="3373" y="1420"/>
                </a:cubicBezTo>
                <a:cubicBezTo>
                  <a:pt x="3372" y="1422"/>
                  <a:pt x="3372" y="1423"/>
                  <a:pt x="3371" y="1425"/>
                </a:cubicBezTo>
                <a:cubicBezTo>
                  <a:pt x="3371" y="1426"/>
                  <a:pt x="3368" y="1425"/>
                  <a:pt x="3368" y="1427"/>
                </a:cubicBezTo>
                <a:lnTo>
                  <a:pt x="3368" y="1428"/>
                </a:lnTo>
                <a:cubicBezTo>
                  <a:pt x="3367" y="1427"/>
                  <a:pt x="3365" y="1428"/>
                  <a:pt x="3367" y="1430"/>
                </a:cubicBezTo>
                <a:cubicBezTo>
                  <a:pt x="3367" y="1430"/>
                  <a:pt x="3368" y="1429"/>
                  <a:pt x="3368" y="1429"/>
                </a:cubicBezTo>
                <a:cubicBezTo>
                  <a:pt x="3368" y="1431"/>
                  <a:pt x="3369" y="1431"/>
                  <a:pt x="3369" y="1433"/>
                </a:cubicBezTo>
                <a:cubicBezTo>
                  <a:pt x="3368" y="1433"/>
                  <a:pt x="3366" y="1433"/>
                  <a:pt x="3365" y="1433"/>
                </a:cubicBezTo>
                <a:cubicBezTo>
                  <a:pt x="3368" y="1437"/>
                  <a:pt x="3363" y="1438"/>
                  <a:pt x="3364" y="1444"/>
                </a:cubicBezTo>
                <a:cubicBezTo>
                  <a:pt x="3366" y="1444"/>
                  <a:pt x="3366" y="1446"/>
                  <a:pt x="3366" y="1447"/>
                </a:cubicBezTo>
                <a:cubicBezTo>
                  <a:pt x="3370" y="1445"/>
                  <a:pt x="3370" y="1450"/>
                  <a:pt x="3373" y="1449"/>
                </a:cubicBezTo>
                <a:cubicBezTo>
                  <a:pt x="3373" y="1450"/>
                  <a:pt x="3374" y="1451"/>
                  <a:pt x="3374" y="1451"/>
                </a:cubicBezTo>
                <a:cubicBezTo>
                  <a:pt x="3374" y="1452"/>
                  <a:pt x="3374" y="1452"/>
                  <a:pt x="3373" y="1452"/>
                </a:cubicBezTo>
                <a:cubicBezTo>
                  <a:pt x="3371" y="1451"/>
                  <a:pt x="3369" y="1450"/>
                  <a:pt x="3366" y="1448"/>
                </a:cubicBezTo>
                <a:cubicBezTo>
                  <a:pt x="3361" y="1455"/>
                  <a:pt x="3370" y="1473"/>
                  <a:pt x="3357" y="1475"/>
                </a:cubicBezTo>
                <a:cubicBezTo>
                  <a:pt x="3357" y="1469"/>
                  <a:pt x="3354" y="1475"/>
                  <a:pt x="3353" y="1476"/>
                </a:cubicBezTo>
                <a:cubicBezTo>
                  <a:pt x="3351" y="1472"/>
                  <a:pt x="3354" y="1467"/>
                  <a:pt x="3350" y="1463"/>
                </a:cubicBezTo>
                <a:cubicBezTo>
                  <a:pt x="3345" y="1465"/>
                  <a:pt x="3355" y="1480"/>
                  <a:pt x="3346" y="1477"/>
                </a:cubicBezTo>
                <a:cubicBezTo>
                  <a:pt x="3343" y="1483"/>
                  <a:pt x="3348" y="1493"/>
                  <a:pt x="3351" y="1487"/>
                </a:cubicBezTo>
                <a:cubicBezTo>
                  <a:pt x="3351" y="1488"/>
                  <a:pt x="3352" y="1488"/>
                  <a:pt x="3352" y="1489"/>
                </a:cubicBezTo>
                <a:cubicBezTo>
                  <a:pt x="3351" y="1491"/>
                  <a:pt x="3347" y="1492"/>
                  <a:pt x="3349" y="1497"/>
                </a:cubicBezTo>
                <a:cubicBezTo>
                  <a:pt x="3355" y="1495"/>
                  <a:pt x="3350" y="1505"/>
                  <a:pt x="3357" y="1504"/>
                </a:cubicBezTo>
                <a:cubicBezTo>
                  <a:pt x="3357" y="1503"/>
                  <a:pt x="3358" y="1503"/>
                  <a:pt x="3359" y="1503"/>
                </a:cubicBezTo>
                <a:cubicBezTo>
                  <a:pt x="3360" y="1500"/>
                  <a:pt x="3356" y="1496"/>
                  <a:pt x="3359" y="1494"/>
                </a:cubicBezTo>
                <a:cubicBezTo>
                  <a:pt x="3361" y="1497"/>
                  <a:pt x="3364" y="1496"/>
                  <a:pt x="3367" y="1494"/>
                </a:cubicBezTo>
                <a:cubicBezTo>
                  <a:pt x="3367" y="1496"/>
                  <a:pt x="3367" y="1498"/>
                  <a:pt x="3367" y="1500"/>
                </a:cubicBezTo>
                <a:cubicBezTo>
                  <a:pt x="3366" y="1501"/>
                  <a:pt x="3365" y="1502"/>
                  <a:pt x="3364" y="1504"/>
                </a:cubicBezTo>
                <a:cubicBezTo>
                  <a:pt x="3365" y="1504"/>
                  <a:pt x="3366" y="1503"/>
                  <a:pt x="3367" y="1503"/>
                </a:cubicBezTo>
                <a:cubicBezTo>
                  <a:pt x="3367" y="1511"/>
                  <a:pt x="3368" y="1518"/>
                  <a:pt x="3361" y="1521"/>
                </a:cubicBezTo>
                <a:cubicBezTo>
                  <a:pt x="3363" y="1521"/>
                  <a:pt x="3364" y="1522"/>
                  <a:pt x="3364" y="1524"/>
                </a:cubicBezTo>
                <a:cubicBezTo>
                  <a:pt x="3362" y="1524"/>
                  <a:pt x="3360" y="1523"/>
                  <a:pt x="3359" y="1522"/>
                </a:cubicBezTo>
                <a:cubicBezTo>
                  <a:pt x="3357" y="1525"/>
                  <a:pt x="3353" y="1524"/>
                  <a:pt x="3352" y="1523"/>
                </a:cubicBezTo>
                <a:cubicBezTo>
                  <a:pt x="3354" y="1523"/>
                  <a:pt x="3351" y="1521"/>
                  <a:pt x="3352" y="1519"/>
                </a:cubicBezTo>
                <a:lnTo>
                  <a:pt x="3353" y="1519"/>
                </a:lnTo>
                <a:lnTo>
                  <a:pt x="3353" y="1519"/>
                </a:lnTo>
                <a:cubicBezTo>
                  <a:pt x="3353" y="1520"/>
                  <a:pt x="3353" y="1521"/>
                  <a:pt x="3354" y="1521"/>
                </a:cubicBezTo>
                <a:lnTo>
                  <a:pt x="3355" y="1522"/>
                </a:lnTo>
                <a:cubicBezTo>
                  <a:pt x="3356" y="1520"/>
                  <a:pt x="3356" y="1517"/>
                  <a:pt x="3353" y="1517"/>
                </a:cubicBezTo>
                <a:cubicBezTo>
                  <a:pt x="3353" y="1517"/>
                  <a:pt x="3353" y="1517"/>
                  <a:pt x="3353" y="1518"/>
                </a:cubicBezTo>
                <a:lnTo>
                  <a:pt x="3353" y="1519"/>
                </a:lnTo>
                <a:lnTo>
                  <a:pt x="3351" y="1519"/>
                </a:lnTo>
                <a:cubicBezTo>
                  <a:pt x="3350" y="1518"/>
                  <a:pt x="3350" y="1517"/>
                  <a:pt x="3348" y="1518"/>
                </a:cubicBezTo>
                <a:cubicBezTo>
                  <a:pt x="3346" y="1520"/>
                  <a:pt x="3349" y="1521"/>
                  <a:pt x="3346" y="1523"/>
                </a:cubicBezTo>
                <a:cubicBezTo>
                  <a:pt x="3341" y="1526"/>
                  <a:pt x="3339" y="1522"/>
                  <a:pt x="3336" y="1520"/>
                </a:cubicBezTo>
                <a:cubicBezTo>
                  <a:pt x="3336" y="1525"/>
                  <a:pt x="3324" y="1522"/>
                  <a:pt x="3320" y="1528"/>
                </a:cubicBezTo>
                <a:cubicBezTo>
                  <a:pt x="3317" y="1522"/>
                  <a:pt x="3303" y="1527"/>
                  <a:pt x="3308" y="1533"/>
                </a:cubicBezTo>
                <a:cubicBezTo>
                  <a:pt x="3311" y="1534"/>
                  <a:pt x="3310" y="1529"/>
                  <a:pt x="3313" y="1529"/>
                </a:cubicBezTo>
                <a:cubicBezTo>
                  <a:pt x="3315" y="1532"/>
                  <a:pt x="3324" y="1529"/>
                  <a:pt x="3327" y="1534"/>
                </a:cubicBezTo>
                <a:cubicBezTo>
                  <a:pt x="3327" y="1537"/>
                  <a:pt x="3327" y="1540"/>
                  <a:pt x="3326" y="1543"/>
                </a:cubicBezTo>
                <a:cubicBezTo>
                  <a:pt x="3324" y="1543"/>
                  <a:pt x="3325" y="1539"/>
                  <a:pt x="3323" y="1539"/>
                </a:cubicBezTo>
                <a:cubicBezTo>
                  <a:pt x="3322" y="1541"/>
                  <a:pt x="3322" y="1544"/>
                  <a:pt x="3323" y="1546"/>
                </a:cubicBezTo>
                <a:cubicBezTo>
                  <a:pt x="3325" y="1546"/>
                  <a:pt x="3326" y="1544"/>
                  <a:pt x="3327" y="1547"/>
                </a:cubicBezTo>
                <a:cubicBezTo>
                  <a:pt x="3325" y="1549"/>
                  <a:pt x="3325" y="1554"/>
                  <a:pt x="3324" y="1557"/>
                </a:cubicBezTo>
                <a:cubicBezTo>
                  <a:pt x="3327" y="1558"/>
                  <a:pt x="3329" y="1554"/>
                  <a:pt x="3331" y="1559"/>
                </a:cubicBezTo>
                <a:cubicBezTo>
                  <a:pt x="3329" y="1561"/>
                  <a:pt x="3325" y="1556"/>
                  <a:pt x="3325" y="1561"/>
                </a:cubicBezTo>
                <a:cubicBezTo>
                  <a:pt x="3327" y="1562"/>
                  <a:pt x="3339" y="1561"/>
                  <a:pt x="3333" y="1566"/>
                </a:cubicBezTo>
                <a:cubicBezTo>
                  <a:pt x="3339" y="1564"/>
                  <a:pt x="3337" y="1570"/>
                  <a:pt x="3339" y="1572"/>
                </a:cubicBezTo>
                <a:cubicBezTo>
                  <a:pt x="3341" y="1572"/>
                  <a:pt x="3342" y="1573"/>
                  <a:pt x="3344" y="1570"/>
                </a:cubicBezTo>
                <a:cubicBezTo>
                  <a:pt x="3340" y="1570"/>
                  <a:pt x="3341" y="1564"/>
                  <a:pt x="3342" y="1562"/>
                </a:cubicBezTo>
                <a:cubicBezTo>
                  <a:pt x="3344" y="1562"/>
                  <a:pt x="3346" y="1561"/>
                  <a:pt x="3346" y="1563"/>
                </a:cubicBezTo>
                <a:cubicBezTo>
                  <a:pt x="3342" y="1566"/>
                  <a:pt x="3348" y="1567"/>
                  <a:pt x="3348" y="1571"/>
                </a:cubicBezTo>
                <a:lnTo>
                  <a:pt x="3353" y="1571"/>
                </a:lnTo>
                <a:cubicBezTo>
                  <a:pt x="3354" y="1567"/>
                  <a:pt x="3350" y="1569"/>
                  <a:pt x="3350" y="1566"/>
                </a:cubicBezTo>
                <a:cubicBezTo>
                  <a:pt x="3352" y="1566"/>
                  <a:pt x="3355" y="1566"/>
                  <a:pt x="3355" y="1568"/>
                </a:cubicBezTo>
                <a:cubicBezTo>
                  <a:pt x="3352" y="1570"/>
                  <a:pt x="3354" y="1575"/>
                  <a:pt x="3353" y="1576"/>
                </a:cubicBezTo>
                <a:cubicBezTo>
                  <a:pt x="3353" y="1574"/>
                  <a:pt x="3350" y="1574"/>
                  <a:pt x="3350" y="1576"/>
                </a:cubicBezTo>
                <a:cubicBezTo>
                  <a:pt x="3354" y="1575"/>
                  <a:pt x="3350" y="1578"/>
                  <a:pt x="3351" y="1581"/>
                </a:cubicBezTo>
                <a:cubicBezTo>
                  <a:pt x="3353" y="1581"/>
                  <a:pt x="3355" y="1581"/>
                  <a:pt x="3356" y="1581"/>
                </a:cubicBezTo>
                <a:cubicBezTo>
                  <a:pt x="3357" y="1582"/>
                  <a:pt x="3358" y="1582"/>
                  <a:pt x="3358" y="1581"/>
                </a:cubicBezTo>
                <a:cubicBezTo>
                  <a:pt x="3359" y="1581"/>
                  <a:pt x="3360" y="1581"/>
                  <a:pt x="3361" y="1581"/>
                </a:cubicBezTo>
                <a:cubicBezTo>
                  <a:pt x="3361" y="1586"/>
                  <a:pt x="3360" y="1592"/>
                  <a:pt x="3365" y="1592"/>
                </a:cubicBezTo>
                <a:cubicBezTo>
                  <a:pt x="3364" y="1589"/>
                  <a:pt x="3366" y="1585"/>
                  <a:pt x="3369" y="1583"/>
                </a:cubicBezTo>
                <a:cubicBezTo>
                  <a:pt x="3370" y="1584"/>
                  <a:pt x="3371" y="1586"/>
                  <a:pt x="3373" y="1586"/>
                </a:cubicBezTo>
                <a:cubicBezTo>
                  <a:pt x="3375" y="1585"/>
                  <a:pt x="3374" y="1583"/>
                  <a:pt x="3373" y="1581"/>
                </a:cubicBezTo>
                <a:cubicBezTo>
                  <a:pt x="3375" y="1581"/>
                  <a:pt x="3376" y="1581"/>
                  <a:pt x="3377" y="1580"/>
                </a:cubicBezTo>
                <a:cubicBezTo>
                  <a:pt x="3377" y="1581"/>
                  <a:pt x="3377" y="1583"/>
                  <a:pt x="3377" y="1584"/>
                </a:cubicBezTo>
                <a:cubicBezTo>
                  <a:pt x="3379" y="1583"/>
                  <a:pt x="3381" y="1583"/>
                  <a:pt x="3383" y="1584"/>
                </a:cubicBezTo>
                <a:cubicBezTo>
                  <a:pt x="3383" y="1584"/>
                  <a:pt x="3383" y="1584"/>
                  <a:pt x="3384" y="1584"/>
                </a:cubicBezTo>
                <a:cubicBezTo>
                  <a:pt x="3384" y="1585"/>
                  <a:pt x="3384" y="1585"/>
                  <a:pt x="3385" y="1585"/>
                </a:cubicBezTo>
                <a:cubicBezTo>
                  <a:pt x="3385" y="1583"/>
                  <a:pt x="3386" y="1581"/>
                  <a:pt x="3387" y="1579"/>
                </a:cubicBezTo>
                <a:cubicBezTo>
                  <a:pt x="3387" y="1580"/>
                  <a:pt x="3389" y="1581"/>
                  <a:pt x="3390" y="1581"/>
                </a:cubicBezTo>
                <a:cubicBezTo>
                  <a:pt x="3390" y="1584"/>
                  <a:pt x="3390" y="1587"/>
                  <a:pt x="3391" y="1590"/>
                </a:cubicBezTo>
                <a:lnTo>
                  <a:pt x="3390" y="1590"/>
                </a:lnTo>
                <a:lnTo>
                  <a:pt x="3390" y="1592"/>
                </a:lnTo>
                <a:cubicBezTo>
                  <a:pt x="3388" y="1591"/>
                  <a:pt x="3387" y="1590"/>
                  <a:pt x="3385" y="1590"/>
                </a:cubicBezTo>
                <a:cubicBezTo>
                  <a:pt x="3385" y="1592"/>
                  <a:pt x="3388" y="1594"/>
                  <a:pt x="3390" y="1593"/>
                </a:cubicBezTo>
                <a:cubicBezTo>
                  <a:pt x="3389" y="1594"/>
                  <a:pt x="3388" y="1594"/>
                  <a:pt x="3387" y="1595"/>
                </a:cubicBezTo>
                <a:cubicBezTo>
                  <a:pt x="3386" y="1597"/>
                  <a:pt x="3387" y="1599"/>
                  <a:pt x="3388" y="1601"/>
                </a:cubicBezTo>
                <a:cubicBezTo>
                  <a:pt x="3387" y="1601"/>
                  <a:pt x="3386" y="1601"/>
                  <a:pt x="3385" y="1601"/>
                </a:cubicBezTo>
                <a:cubicBezTo>
                  <a:pt x="3386" y="1602"/>
                  <a:pt x="3386" y="1603"/>
                  <a:pt x="3386" y="1603"/>
                </a:cubicBezTo>
                <a:cubicBezTo>
                  <a:pt x="3385" y="1604"/>
                  <a:pt x="3384" y="1605"/>
                  <a:pt x="3383" y="1606"/>
                </a:cubicBezTo>
                <a:cubicBezTo>
                  <a:pt x="3383" y="1606"/>
                  <a:pt x="3382" y="1606"/>
                  <a:pt x="3382" y="1606"/>
                </a:cubicBezTo>
                <a:lnTo>
                  <a:pt x="3382" y="1608"/>
                </a:lnTo>
                <a:cubicBezTo>
                  <a:pt x="3382" y="1608"/>
                  <a:pt x="3382" y="1609"/>
                  <a:pt x="3382" y="1609"/>
                </a:cubicBezTo>
                <a:cubicBezTo>
                  <a:pt x="3382" y="1609"/>
                  <a:pt x="3382" y="1609"/>
                  <a:pt x="3382" y="1609"/>
                </a:cubicBezTo>
                <a:cubicBezTo>
                  <a:pt x="3382" y="1610"/>
                  <a:pt x="3383" y="1611"/>
                  <a:pt x="3384" y="1610"/>
                </a:cubicBezTo>
                <a:cubicBezTo>
                  <a:pt x="3385" y="1610"/>
                  <a:pt x="3386" y="1611"/>
                  <a:pt x="3387" y="1612"/>
                </a:cubicBezTo>
                <a:cubicBezTo>
                  <a:pt x="3387" y="1614"/>
                  <a:pt x="3386" y="1616"/>
                  <a:pt x="3384" y="1618"/>
                </a:cubicBezTo>
                <a:lnTo>
                  <a:pt x="3383" y="1619"/>
                </a:lnTo>
                <a:cubicBezTo>
                  <a:pt x="3383" y="1619"/>
                  <a:pt x="3382" y="1619"/>
                  <a:pt x="3382" y="1619"/>
                </a:cubicBezTo>
                <a:cubicBezTo>
                  <a:pt x="3383" y="1619"/>
                  <a:pt x="3383" y="1619"/>
                  <a:pt x="3383" y="1619"/>
                </a:cubicBezTo>
                <a:cubicBezTo>
                  <a:pt x="3383" y="1620"/>
                  <a:pt x="3384" y="1621"/>
                  <a:pt x="3385" y="1622"/>
                </a:cubicBezTo>
                <a:cubicBezTo>
                  <a:pt x="3382" y="1623"/>
                  <a:pt x="3380" y="1624"/>
                  <a:pt x="3377" y="1625"/>
                </a:cubicBezTo>
                <a:cubicBezTo>
                  <a:pt x="3378" y="1618"/>
                  <a:pt x="3378" y="1611"/>
                  <a:pt x="3377" y="1605"/>
                </a:cubicBezTo>
                <a:cubicBezTo>
                  <a:pt x="3375" y="1610"/>
                  <a:pt x="3375" y="1617"/>
                  <a:pt x="3374" y="1620"/>
                </a:cubicBezTo>
                <a:cubicBezTo>
                  <a:pt x="3370" y="1613"/>
                  <a:pt x="3372" y="1604"/>
                  <a:pt x="3377" y="1598"/>
                </a:cubicBezTo>
                <a:cubicBezTo>
                  <a:pt x="3376" y="1595"/>
                  <a:pt x="3373" y="1593"/>
                  <a:pt x="3376" y="1589"/>
                </a:cubicBezTo>
                <a:cubicBezTo>
                  <a:pt x="3369" y="1590"/>
                  <a:pt x="3374" y="1600"/>
                  <a:pt x="3369" y="1600"/>
                </a:cubicBezTo>
                <a:cubicBezTo>
                  <a:pt x="3368" y="1606"/>
                  <a:pt x="3370" y="1608"/>
                  <a:pt x="3370" y="1613"/>
                </a:cubicBezTo>
                <a:cubicBezTo>
                  <a:pt x="3367" y="1614"/>
                  <a:pt x="3365" y="1615"/>
                  <a:pt x="3363" y="1617"/>
                </a:cubicBezTo>
                <a:cubicBezTo>
                  <a:pt x="3366" y="1617"/>
                  <a:pt x="3369" y="1613"/>
                  <a:pt x="3370" y="1617"/>
                </a:cubicBezTo>
                <a:cubicBezTo>
                  <a:pt x="3370" y="1620"/>
                  <a:pt x="3370" y="1624"/>
                  <a:pt x="3372" y="1625"/>
                </a:cubicBezTo>
                <a:cubicBezTo>
                  <a:pt x="3367" y="1628"/>
                  <a:pt x="3362" y="1639"/>
                  <a:pt x="3368" y="1645"/>
                </a:cubicBezTo>
                <a:cubicBezTo>
                  <a:pt x="3366" y="1647"/>
                  <a:pt x="3365" y="1645"/>
                  <a:pt x="3362" y="1645"/>
                </a:cubicBezTo>
                <a:cubicBezTo>
                  <a:pt x="3362" y="1651"/>
                  <a:pt x="3368" y="1649"/>
                  <a:pt x="3369" y="1647"/>
                </a:cubicBezTo>
                <a:cubicBezTo>
                  <a:pt x="3371" y="1649"/>
                  <a:pt x="3369" y="1650"/>
                  <a:pt x="3369" y="1654"/>
                </a:cubicBezTo>
                <a:cubicBezTo>
                  <a:pt x="3372" y="1652"/>
                  <a:pt x="3372" y="1653"/>
                  <a:pt x="3374" y="1655"/>
                </a:cubicBezTo>
                <a:cubicBezTo>
                  <a:pt x="3377" y="1649"/>
                  <a:pt x="3370" y="1648"/>
                  <a:pt x="3374" y="1643"/>
                </a:cubicBezTo>
                <a:cubicBezTo>
                  <a:pt x="3370" y="1642"/>
                  <a:pt x="3369" y="1639"/>
                  <a:pt x="3368" y="1635"/>
                </a:cubicBezTo>
                <a:cubicBezTo>
                  <a:pt x="3369" y="1636"/>
                  <a:pt x="3371" y="1637"/>
                  <a:pt x="3373" y="1636"/>
                </a:cubicBezTo>
                <a:cubicBezTo>
                  <a:pt x="3374" y="1630"/>
                  <a:pt x="3378" y="1628"/>
                  <a:pt x="3382" y="1626"/>
                </a:cubicBezTo>
                <a:lnTo>
                  <a:pt x="3384" y="1626"/>
                </a:lnTo>
                <a:lnTo>
                  <a:pt x="3384" y="1624"/>
                </a:lnTo>
                <a:cubicBezTo>
                  <a:pt x="3385" y="1624"/>
                  <a:pt x="3386" y="1623"/>
                  <a:pt x="3386" y="1623"/>
                </a:cubicBezTo>
                <a:cubicBezTo>
                  <a:pt x="3383" y="1630"/>
                  <a:pt x="3387" y="1637"/>
                  <a:pt x="3389" y="1641"/>
                </a:cubicBezTo>
                <a:cubicBezTo>
                  <a:pt x="3386" y="1642"/>
                  <a:pt x="3384" y="1641"/>
                  <a:pt x="3383" y="1643"/>
                </a:cubicBezTo>
                <a:cubicBezTo>
                  <a:pt x="3384" y="1647"/>
                  <a:pt x="3383" y="1651"/>
                  <a:pt x="3384" y="1653"/>
                </a:cubicBezTo>
                <a:cubicBezTo>
                  <a:pt x="3384" y="1654"/>
                  <a:pt x="3384" y="1654"/>
                  <a:pt x="3384" y="1654"/>
                </a:cubicBezTo>
                <a:cubicBezTo>
                  <a:pt x="3385" y="1654"/>
                  <a:pt x="3385" y="1655"/>
                  <a:pt x="3385" y="1656"/>
                </a:cubicBezTo>
                <a:cubicBezTo>
                  <a:pt x="3385" y="1656"/>
                  <a:pt x="3385" y="1656"/>
                  <a:pt x="3386" y="1656"/>
                </a:cubicBezTo>
                <a:cubicBezTo>
                  <a:pt x="3387" y="1657"/>
                  <a:pt x="3389" y="1658"/>
                  <a:pt x="3391" y="1658"/>
                </a:cubicBezTo>
                <a:cubicBezTo>
                  <a:pt x="3390" y="1659"/>
                  <a:pt x="3390" y="1659"/>
                  <a:pt x="3390" y="1660"/>
                </a:cubicBezTo>
                <a:lnTo>
                  <a:pt x="3386" y="1660"/>
                </a:lnTo>
                <a:lnTo>
                  <a:pt x="3386" y="1659"/>
                </a:lnTo>
                <a:lnTo>
                  <a:pt x="3386" y="1659"/>
                </a:lnTo>
                <a:cubicBezTo>
                  <a:pt x="3384" y="1656"/>
                  <a:pt x="3381" y="1659"/>
                  <a:pt x="3377" y="1661"/>
                </a:cubicBezTo>
                <a:cubicBezTo>
                  <a:pt x="3379" y="1661"/>
                  <a:pt x="3383" y="1662"/>
                  <a:pt x="3385" y="1661"/>
                </a:cubicBezTo>
                <a:lnTo>
                  <a:pt x="3385" y="1661"/>
                </a:lnTo>
                <a:lnTo>
                  <a:pt x="3385" y="1662"/>
                </a:lnTo>
                <a:cubicBezTo>
                  <a:pt x="3385" y="1667"/>
                  <a:pt x="3384" y="1668"/>
                  <a:pt x="3386" y="1672"/>
                </a:cubicBezTo>
                <a:cubicBezTo>
                  <a:pt x="3385" y="1673"/>
                  <a:pt x="3384" y="1674"/>
                  <a:pt x="3383" y="1676"/>
                </a:cubicBezTo>
                <a:cubicBezTo>
                  <a:pt x="3381" y="1676"/>
                  <a:pt x="3380" y="1677"/>
                  <a:pt x="3380" y="1679"/>
                </a:cubicBezTo>
                <a:cubicBezTo>
                  <a:pt x="3380" y="1679"/>
                  <a:pt x="3381" y="1679"/>
                  <a:pt x="3382" y="1679"/>
                </a:cubicBezTo>
                <a:lnTo>
                  <a:pt x="3381" y="1681"/>
                </a:lnTo>
                <a:cubicBezTo>
                  <a:pt x="3385" y="1681"/>
                  <a:pt x="3387" y="1681"/>
                  <a:pt x="3389" y="1685"/>
                </a:cubicBezTo>
                <a:lnTo>
                  <a:pt x="3385" y="1685"/>
                </a:lnTo>
                <a:cubicBezTo>
                  <a:pt x="3384" y="1683"/>
                  <a:pt x="3382" y="1683"/>
                  <a:pt x="3380" y="1683"/>
                </a:cubicBezTo>
                <a:cubicBezTo>
                  <a:pt x="3380" y="1688"/>
                  <a:pt x="3377" y="1687"/>
                  <a:pt x="3375" y="1689"/>
                </a:cubicBezTo>
                <a:lnTo>
                  <a:pt x="3375" y="1688"/>
                </a:lnTo>
                <a:cubicBezTo>
                  <a:pt x="3376" y="1691"/>
                  <a:pt x="3371" y="1689"/>
                  <a:pt x="3370" y="1691"/>
                </a:cubicBezTo>
                <a:cubicBezTo>
                  <a:pt x="3369" y="1690"/>
                  <a:pt x="3365" y="1691"/>
                  <a:pt x="3366" y="1693"/>
                </a:cubicBezTo>
                <a:cubicBezTo>
                  <a:pt x="3369" y="1692"/>
                  <a:pt x="3368" y="1692"/>
                  <a:pt x="3370" y="1693"/>
                </a:cubicBezTo>
                <a:cubicBezTo>
                  <a:pt x="3371" y="1695"/>
                  <a:pt x="3376" y="1694"/>
                  <a:pt x="3376" y="1697"/>
                </a:cubicBezTo>
                <a:cubicBezTo>
                  <a:pt x="3375" y="1701"/>
                  <a:pt x="3370" y="1701"/>
                  <a:pt x="3370" y="1706"/>
                </a:cubicBezTo>
                <a:cubicBezTo>
                  <a:pt x="3375" y="1707"/>
                  <a:pt x="3375" y="1703"/>
                  <a:pt x="3376" y="1701"/>
                </a:cubicBezTo>
                <a:cubicBezTo>
                  <a:pt x="3377" y="1704"/>
                  <a:pt x="3380" y="1706"/>
                  <a:pt x="3382" y="1707"/>
                </a:cubicBezTo>
                <a:cubicBezTo>
                  <a:pt x="3383" y="1701"/>
                  <a:pt x="3386" y="1695"/>
                  <a:pt x="3389" y="1690"/>
                </a:cubicBezTo>
                <a:cubicBezTo>
                  <a:pt x="3392" y="1691"/>
                  <a:pt x="3396" y="1690"/>
                  <a:pt x="3397" y="1692"/>
                </a:cubicBezTo>
                <a:cubicBezTo>
                  <a:pt x="3397" y="1692"/>
                  <a:pt x="3397" y="1692"/>
                  <a:pt x="3397" y="1692"/>
                </a:cubicBezTo>
                <a:cubicBezTo>
                  <a:pt x="3395" y="1691"/>
                  <a:pt x="3393" y="1690"/>
                  <a:pt x="3392" y="1691"/>
                </a:cubicBezTo>
                <a:cubicBezTo>
                  <a:pt x="3389" y="1693"/>
                  <a:pt x="3390" y="1693"/>
                  <a:pt x="3391" y="1697"/>
                </a:cubicBezTo>
                <a:cubicBezTo>
                  <a:pt x="3393" y="1698"/>
                  <a:pt x="3393" y="1696"/>
                  <a:pt x="3394" y="1695"/>
                </a:cubicBezTo>
                <a:cubicBezTo>
                  <a:pt x="3394" y="1696"/>
                  <a:pt x="3395" y="1696"/>
                  <a:pt x="3396" y="1696"/>
                </a:cubicBezTo>
                <a:cubicBezTo>
                  <a:pt x="3396" y="1696"/>
                  <a:pt x="3396" y="1696"/>
                  <a:pt x="3396" y="1696"/>
                </a:cubicBezTo>
                <a:cubicBezTo>
                  <a:pt x="3398" y="1697"/>
                  <a:pt x="3399" y="1698"/>
                  <a:pt x="3398" y="1700"/>
                </a:cubicBezTo>
                <a:cubicBezTo>
                  <a:pt x="3395" y="1700"/>
                  <a:pt x="3391" y="1701"/>
                  <a:pt x="3391" y="1705"/>
                </a:cubicBezTo>
                <a:cubicBezTo>
                  <a:pt x="3394" y="1706"/>
                  <a:pt x="3399" y="1701"/>
                  <a:pt x="3404" y="1702"/>
                </a:cubicBezTo>
                <a:cubicBezTo>
                  <a:pt x="3405" y="1711"/>
                  <a:pt x="3400" y="1707"/>
                  <a:pt x="3393" y="1707"/>
                </a:cubicBezTo>
                <a:cubicBezTo>
                  <a:pt x="3393" y="1711"/>
                  <a:pt x="3392" y="1713"/>
                  <a:pt x="3388" y="1713"/>
                </a:cubicBezTo>
                <a:cubicBezTo>
                  <a:pt x="3387" y="1718"/>
                  <a:pt x="3390" y="1718"/>
                  <a:pt x="3390" y="1722"/>
                </a:cubicBezTo>
                <a:cubicBezTo>
                  <a:pt x="3387" y="1724"/>
                  <a:pt x="3381" y="1722"/>
                  <a:pt x="3380" y="1727"/>
                </a:cubicBezTo>
                <a:cubicBezTo>
                  <a:pt x="3384" y="1729"/>
                  <a:pt x="3383" y="1725"/>
                  <a:pt x="3387" y="1726"/>
                </a:cubicBezTo>
                <a:cubicBezTo>
                  <a:pt x="3385" y="1728"/>
                  <a:pt x="3388" y="1728"/>
                  <a:pt x="3388" y="1730"/>
                </a:cubicBezTo>
                <a:cubicBezTo>
                  <a:pt x="3393" y="1728"/>
                  <a:pt x="3397" y="1726"/>
                  <a:pt x="3402" y="1726"/>
                </a:cubicBezTo>
                <a:cubicBezTo>
                  <a:pt x="3402" y="1728"/>
                  <a:pt x="3403" y="1728"/>
                  <a:pt x="3403" y="1730"/>
                </a:cubicBezTo>
                <a:cubicBezTo>
                  <a:pt x="3399" y="1728"/>
                  <a:pt x="3393" y="1729"/>
                  <a:pt x="3391" y="1734"/>
                </a:cubicBezTo>
                <a:cubicBezTo>
                  <a:pt x="3392" y="1735"/>
                  <a:pt x="3396" y="1733"/>
                  <a:pt x="3396" y="1736"/>
                </a:cubicBezTo>
                <a:cubicBezTo>
                  <a:pt x="3394" y="1741"/>
                  <a:pt x="3388" y="1737"/>
                  <a:pt x="3388" y="1734"/>
                </a:cubicBezTo>
                <a:cubicBezTo>
                  <a:pt x="3386" y="1735"/>
                  <a:pt x="3384" y="1733"/>
                  <a:pt x="3384" y="1737"/>
                </a:cubicBezTo>
                <a:cubicBezTo>
                  <a:pt x="3384" y="1740"/>
                  <a:pt x="3390" y="1738"/>
                  <a:pt x="3389" y="1742"/>
                </a:cubicBezTo>
                <a:cubicBezTo>
                  <a:pt x="3392" y="1744"/>
                  <a:pt x="3395" y="1739"/>
                  <a:pt x="3395" y="1742"/>
                </a:cubicBezTo>
                <a:cubicBezTo>
                  <a:pt x="3392" y="1745"/>
                  <a:pt x="3384" y="1743"/>
                  <a:pt x="3379" y="1745"/>
                </a:cubicBezTo>
                <a:cubicBezTo>
                  <a:pt x="3382" y="1749"/>
                  <a:pt x="3388" y="1743"/>
                  <a:pt x="3387" y="1749"/>
                </a:cubicBezTo>
                <a:cubicBezTo>
                  <a:pt x="3384" y="1747"/>
                  <a:pt x="3378" y="1748"/>
                  <a:pt x="3377" y="1752"/>
                </a:cubicBezTo>
                <a:cubicBezTo>
                  <a:pt x="3384" y="1750"/>
                  <a:pt x="3390" y="1752"/>
                  <a:pt x="3394" y="1749"/>
                </a:cubicBezTo>
                <a:cubicBezTo>
                  <a:pt x="3397" y="1752"/>
                  <a:pt x="3399" y="1751"/>
                  <a:pt x="3403" y="1750"/>
                </a:cubicBezTo>
                <a:cubicBezTo>
                  <a:pt x="3403" y="1751"/>
                  <a:pt x="3404" y="1751"/>
                  <a:pt x="3404" y="1753"/>
                </a:cubicBezTo>
                <a:cubicBezTo>
                  <a:pt x="3400" y="1755"/>
                  <a:pt x="3401" y="1752"/>
                  <a:pt x="3396" y="1752"/>
                </a:cubicBezTo>
                <a:cubicBezTo>
                  <a:pt x="3395" y="1757"/>
                  <a:pt x="3386" y="1754"/>
                  <a:pt x="3386" y="1760"/>
                </a:cubicBezTo>
                <a:cubicBezTo>
                  <a:pt x="3389" y="1761"/>
                  <a:pt x="3392" y="1757"/>
                  <a:pt x="3395" y="1761"/>
                </a:cubicBezTo>
                <a:cubicBezTo>
                  <a:pt x="3393" y="1763"/>
                  <a:pt x="3389" y="1758"/>
                  <a:pt x="3387" y="1763"/>
                </a:cubicBezTo>
                <a:cubicBezTo>
                  <a:pt x="3392" y="1766"/>
                  <a:pt x="3395" y="1759"/>
                  <a:pt x="3399" y="1764"/>
                </a:cubicBezTo>
                <a:cubicBezTo>
                  <a:pt x="3395" y="1767"/>
                  <a:pt x="3393" y="1766"/>
                  <a:pt x="3391" y="1768"/>
                </a:cubicBezTo>
                <a:cubicBezTo>
                  <a:pt x="3394" y="1770"/>
                  <a:pt x="3400" y="1768"/>
                  <a:pt x="3403" y="1766"/>
                </a:cubicBezTo>
                <a:cubicBezTo>
                  <a:pt x="3403" y="1771"/>
                  <a:pt x="3405" y="1771"/>
                  <a:pt x="3404" y="1776"/>
                </a:cubicBezTo>
                <a:cubicBezTo>
                  <a:pt x="3404" y="1778"/>
                  <a:pt x="3409" y="1776"/>
                  <a:pt x="3410" y="1778"/>
                </a:cubicBezTo>
                <a:cubicBezTo>
                  <a:pt x="3407" y="1779"/>
                  <a:pt x="3406" y="1782"/>
                  <a:pt x="3403" y="1782"/>
                </a:cubicBezTo>
                <a:cubicBezTo>
                  <a:pt x="3403" y="1782"/>
                  <a:pt x="3403" y="1782"/>
                  <a:pt x="3403" y="1782"/>
                </a:cubicBezTo>
                <a:cubicBezTo>
                  <a:pt x="3401" y="1777"/>
                  <a:pt x="3395" y="1775"/>
                  <a:pt x="3391" y="1777"/>
                </a:cubicBezTo>
                <a:cubicBezTo>
                  <a:pt x="3390" y="1779"/>
                  <a:pt x="3392" y="1779"/>
                  <a:pt x="3392" y="1781"/>
                </a:cubicBezTo>
                <a:cubicBezTo>
                  <a:pt x="3395" y="1784"/>
                  <a:pt x="3397" y="1780"/>
                  <a:pt x="3398" y="1784"/>
                </a:cubicBezTo>
                <a:cubicBezTo>
                  <a:pt x="3393" y="1783"/>
                  <a:pt x="3391" y="1787"/>
                  <a:pt x="3386" y="1786"/>
                </a:cubicBezTo>
                <a:cubicBezTo>
                  <a:pt x="3386" y="1791"/>
                  <a:pt x="3392" y="1789"/>
                  <a:pt x="3393" y="1792"/>
                </a:cubicBezTo>
                <a:cubicBezTo>
                  <a:pt x="3392" y="1803"/>
                  <a:pt x="3380" y="1797"/>
                  <a:pt x="3375" y="1802"/>
                </a:cubicBezTo>
                <a:cubicBezTo>
                  <a:pt x="3383" y="1802"/>
                  <a:pt x="3388" y="1805"/>
                  <a:pt x="3393" y="1800"/>
                </a:cubicBezTo>
                <a:cubicBezTo>
                  <a:pt x="3394" y="1801"/>
                  <a:pt x="3396" y="1802"/>
                  <a:pt x="3396" y="1804"/>
                </a:cubicBezTo>
                <a:cubicBezTo>
                  <a:pt x="3392" y="1804"/>
                  <a:pt x="3389" y="1804"/>
                  <a:pt x="3386" y="1805"/>
                </a:cubicBezTo>
                <a:cubicBezTo>
                  <a:pt x="3386" y="1809"/>
                  <a:pt x="3389" y="1811"/>
                  <a:pt x="3391" y="1813"/>
                </a:cubicBezTo>
                <a:cubicBezTo>
                  <a:pt x="3385" y="1813"/>
                  <a:pt x="3378" y="1822"/>
                  <a:pt x="3369" y="1819"/>
                </a:cubicBezTo>
                <a:cubicBezTo>
                  <a:pt x="3371" y="1824"/>
                  <a:pt x="3365" y="1825"/>
                  <a:pt x="3369" y="1828"/>
                </a:cubicBezTo>
                <a:cubicBezTo>
                  <a:pt x="3374" y="1824"/>
                  <a:pt x="3381" y="1822"/>
                  <a:pt x="3388" y="1823"/>
                </a:cubicBezTo>
                <a:cubicBezTo>
                  <a:pt x="3388" y="1821"/>
                  <a:pt x="3387" y="1819"/>
                  <a:pt x="3389" y="1819"/>
                </a:cubicBezTo>
                <a:cubicBezTo>
                  <a:pt x="3392" y="1819"/>
                  <a:pt x="3393" y="1822"/>
                  <a:pt x="3395" y="1822"/>
                </a:cubicBezTo>
                <a:cubicBezTo>
                  <a:pt x="3393" y="1827"/>
                  <a:pt x="3382" y="1829"/>
                  <a:pt x="3380" y="1824"/>
                </a:cubicBezTo>
                <a:cubicBezTo>
                  <a:pt x="3380" y="1828"/>
                  <a:pt x="3375" y="1826"/>
                  <a:pt x="3376" y="1831"/>
                </a:cubicBezTo>
                <a:cubicBezTo>
                  <a:pt x="3382" y="1831"/>
                  <a:pt x="3388" y="1831"/>
                  <a:pt x="3394" y="1830"/>
                </a:cubicBezTo>
                <a:cubicBezTo>
                  <a:pt x="3393" y="1832"/>
                  <a:pt x="3395" y="1836"/>
                  <a:pt x="3393" y="1836"/>
                </a:cubicBezTo>
                <a:cubicBezTo>
                  <a:pt x="3392" y="1835"/>
                  <a:pt x="3386" y="1830"/>
                  <a:pt x="3386" y="1834"/>
                </a:cubicBezTo>
                <a:cubicBezTo>
                  <a:pt x="3384" y="1835"/>
                  <a:pt x="3390" y="1838"/>
                  <a:pt x="3391" y="1840"/>
                </a:cubicBezTo>
                <a:cubicBezTo>
                  <a:pt x="3388" y="1844"/>
                  <a:pt x="3385" y="1844"/>
                  <a:pt x="3380" y="1842"/>
                </a:cubicBezTo>
                <a:cubicBezTo>
                  <a:pt x="3383" y="1849"/>
                  <a:pt x="3394" y="1842"/>
                  <a:pt x="3396" y="1847"/>
                </a:cubicBezTo>
                <a:cubicBezTo>
                  <a:pt x="3394" y="1852"/>
                  <a:pt x="3387" y="1851"/>
                  <a:pt x="3386" y="1856"/>
                </a:cubicBezTo>
                <a:cubicBezTo>
                  <a:pt x="3386" y="1858"/>
                  <a:pt x="3389" y="1856"/>
                  <a:pt x="3391" y="1857"/>
                </a:cubicBezTo>
                <a:cubicBezTo>
                  <a:pt x="3388" y="1860"/>
                  <a:pt x="3394" y="1860"/>
                  <a:pt x="3393" y="1864"/>
                </a:cubicBezTo>
                <a:cubicBezTo>
                  <a:pt x="3389" y="1863"/>
                  <a:pt x="3386" y="1862"/>
                  <a:pt x="3385" y="1866"/>
                </a:cubicBezTo>
                <a:cubicBezTo>
                  <a:pt x="3388" y="1867"/>
                  <a:pt x="3388" y="1877"/>
                  <a:pt x="3387" y="1879"/>
                </a:cubicBezTo>
                <a:cubicBezTo>
                  <a:pt x="3390" y="1879"/>
                  <a:pt x="3391" y="1881"/>
                  <a:pt x="3392" y="1883"/>
                </a:cubicBezTo>
                <a:cubicBezTo>
                  <a:pt x="3387" y="1884"/>
                  <a:pt x="3388" y="1890"/>
                  <a:pt x="3382" y="1890"/>
                </a:cubicBezTo>
                <a:cubicBezTo>
                  <a:pt x="3384" y="1897"/>
                  <a:pt x="3397" y="1901"/>
                  <a:pt x="3399" y="1892"/>
                </a:cubicBezTo>
                <a:cubicBezTo>
                  <a:pt x="3399" y="1895"/>
                  <a:pt x="3398" y="1897"/>
                  <a:pt x="3397" y="1900"/>
                </a:cubicBezTo>
                <a:cubicBezTo>
                  <a:pt x="3388" y="1901"/>
                  <a:pt x="3380" y="1904"/>
                  <a:pt x="3370" y="1899"/>
                </a:cubicBezTo>
                <a:cubicBezTo>
                  <a:pt x="3372" y="1903"/>
                  <a:pt x="3378" y="1902"/>
                  <a:pt x="3379" y="1908"/>
                </a:cubicBezTo>
                <a:cubicBezTo>
                  <a:pt x="3385" y="1908"/>
                  <a:pt x="3387" y="1912"/>
                  <a:pt x="3392" y="1913"/>
                </a:cubicBezTo>
                <a:cubicBezTo>
                  <a:pt x="3392" y="1918"/>
                  <a:pt x="3385" y="1912"/>
                  <a:pt x="3384" y="1915"/>
                </a:cubicBezTo>
                <a:cubicBezTo>
                  <a:pt x="3390" y="1924"/>
                  <a:pt x="3399" y="1908"/>
                  <a:pt x="3405" y="1916"/>
                </a:cubicBezTo>
                <a:cubicBezTo>
                  <a:pt x="3401" y="1923"/>
                  <a:pt x="3393" y="1921"/>
                  <a:pt x="3386" y="1918"/>
                </a:cubicBezTo>
                <a:lnTo>
                  <a:pt x="3386" y="1923"/>
                </a:lnTo>
                <a:cubicBezTo>
                  <a:pt x="3392" y="1927"/>
                  <a:pt x="3401" y="1922"/>
                  <a:pt x="3405" y="1928"/>
                </a:cubicBezTo>
                <a:cubicBezTo>
                  <a:pt x="3397" y="1929"/>
                  <a:pt x="3391" y="1925"/>
                  <a:pt x="3386" y="1931"/>
                </a:cubicBezTo>
                <a:cubicBezTo>
                  <a:pt x="3388" y="1932"/>
                  <a:pt x="3392" y="1930"/>
                  <a:pt x="3392" y="1932"/>
                </a:cubicBezTo>
                <a:cubicBezTo>
                  <a:pt x="3392" y="1936"/>
                  <a:pt x="3388" y="1936"/>
                  <a:pt x="3386" y="1937"/>
                </a:cubicBezTo>
                <a:cubicBezTo>
                  <a:pt x="3388" y="1942"/>
                  <a:pt x="3389" y="1940"/>
                  <a:pt x="3386" y="1944"/>
                </a:cubicBezTo>
                <a:cubicBezTo>
                  <a:pt x="3389" y="1944"/>
                  <a:pt x="3391" y="1946"/>
                  <a:pt x="3391" y="1950"/>
                </a:cubicBezTo>
                <a:cubicBezTo>
                  <a:pt x="3388" y="1953"/>
                  <a:pt x="3385" y="1947"/>
                  <a:pt x="3384" y="1950"/>
                </a:cubicBezTo>
                <a:cubicBezTo>
                  <a:pt x="3388" y="1951"/>
                  <a:pt x="3384" y="1955"/>
                  <a:pt x="3386" y="1960"/>
                </a:cubicBezTo>
                <a:cubicBezTo>
                  <a:pt x="3382" y="1963"/>
                  <a:pt x="3377" y="1960"/>
                  <a:pt x="3379" y="1953"/>
                </a:cubicBezTo>
                <a:cubicBezTo>
                  <a:pt x="3376" y="1951"/>
                  <a:pt x="3372" y="1951"/>
                  <a:pt x="3369" y="1953"/>
                </a:cubicBezTo>
                <a:lnTo>
                  <a:pt x="3369" y="1950"/>
                </a:lnTo>
                <a:cubicBezTo>
                  <a:pt x="3365" y="1950"/>
                  <a:pt x="3362" y="1951"/>
                  <a:pt x="3360" y="1950"/>
                </a:cubicBezTo>
                <a:cubicBezTo>
                  <a:pt x="3364" y="1943"/>
                  <a:pt x="3356" y="1941"/>
                  <a:pt x="3355" y="1938"/>
                </a:cubicBezTo>
                <a:cubicBezTo>
                  <a:pt x="3360" y="1938"/>
                  <a:pt x="3363" y="1934"/>
                  <a:pt x="3370" y="1936"/>
                </a:cubicBezTo>
                <a:cubicBezTo>
                  <a:pt x="3371" y="1933"/>
                  <a:pt x="3367" y="1932"/>
                  <a:pt x="3370" y="1931"/>
                </a:cubicBezTo>
                <a:cubicBezTo>
                  <a:pt x="3371" y="1932"/>
                  <a:pt x="3369" y="1936"/>
                  <a:pt x="3373" y="1936"/>
                </a:cubicBezTo>
                <a:cubicBezTo>
                  <a:pt x="3371" y="1932"/>
                  <a:pt x="3373" y="1929"/>
                  <a:pt x="3373" y="1924"/>
                </a:cubicBezTo>
                <a:cubicBezTo>
                  <a:pt x="3369" y="1926"/>
                  <a:pt x="3369" y="1928"/>
                  <a:pt x="3366" y="1932"/>
                </a:cubicBezTo>
                <a:cubicBezTo>
                  <a:pt x="3362" y="1931"/>
                  <a:pt x="3362" y="1932"/>
                  <a:pt x="3360" y="1934"/>
                </a:cubicBezTo>
                <a:cubicBezTo>
                  <a:pt x="3361" y="1928"/>
                  <a:pt x="3353" y="1931"/>
                  <a:pt x="3352" y="1927"/>
                </a:cubicBezTo>
                <a:cubicBezTo>
                  <a:pt x="3354" y="1925"/>
                  <a:pt x="3357" y="1926"/>
                  <a:pt x="3360" y="1926"/>
                </a:cubicBezTo>
                <a:cubicBezTo>
                  <a:pt x="3362" y="1923"/>
                  <a:pt x="3358" y="1922"/>
                  <a:pt x="3359" y="1917"/>
                </a:cubicBezTo>
                <a:cubicBezTo>
                  <a:pt x="3356" y="1916"/>
                  <a:pt x="3358" y="1921"/>
                  <a:pt x="3355" y="1920"/>
                </a:cubicBezTo>
                <a:cubicBezTo>
                  <a:pt x="3355" y="1917"/>
                  <a:pt x="3350" y="1919"/>
                  <a:pt x="3349" y="1917"/>
                </a:cubicBezTo>
                <a:cubicBezTo>
                  <a:pt x="3353" y="1916"/>
                  <a:pt x="3357" y="1912"/>
                  <a:pt x="3354" y="1908"/>
                </a:cubicBezTo>
                <a:cubicBezTo>
                  <a:pt x="3359" y="1906"/>
                  <a:pt x="3362" y="1903"/>
                  <a:pt x="3365" y="1899"/>
                </a:cubicBezTo>
                <a:cubicBezTo>
                  <a:pt x="3360" y="1900"/>
                  <a:pt x="3357" y="1902"/>
                  <a:pt x="3354" y="1897"/>
                </a:cubicBezTo>
                <a:cubicBezTo>
                  <a:pt x="3351" y="1898"/>
                  <a:pt x="3348" y="1904"/>
                  <a:pt x="3345" y="1900"/>
                </a:cubicBezTo>
                <a:cubicBezTo>
                  <a:pt x="3351" y="1892"/>
                  <a:pt x="3360" y="1893"/>
                  <a:pt x="3368" y="1889"/>
                </a:cubicBezTo>
                <a:cubicBezTo>
                  <a:pt x="3367" y="1892"/>
                  <a:pt x="3368" y="1892"/>
                  <a:pt x="3369" y="1894"/>
                </a:cubicBezTo>
                <a:cubicBezTo>
                  <a:pt x="3376" y="1892"/>
                  <a:pt x="3377" y="1900"/>
                  <a:pt x="3382" y="1896"/>
                </a:cubicBezTo>
                <a:cubicBezTo>
                  <a:pt x="3381" y="1892"/>
                  <a:pt x="3376" y="1893"/>
                  <a:pt x="3375" y="1889"/>
                </a:cubicBezTo>
                <a:cubicBezTo>
                  <a:pt x="3378" y="1887"/>
                  <a:pt x="3377" y="1884"/>
                  <a:pt x="3374" y="1883"/>
                </a:cubicBezTo>
                <a:cubicBezTo>
                  <a:pt x="3372" y="1884"/>
                  <a:pt x="3374" y="1889"/>
                  <a:pt x="3372" y="1889"/>
                </a:cubicBezTo>
                <a:cubicBezTo>
                  <a:pt x="3372" y="1888"/>
                  <a:pt x="3371" y="1887"/>
                  <a:pt x="3370" y="1887"/>
                </a:cubicBezTo>
                <a:cubicBezTo>
                  <a:pt x="3366" y="1885"/>
                  <a:pt x="3362" y="1886"/>
                  <a:pt x="3360" y="1890"/>
                </a:cubicBezTo>
                <a:cubicBezTo>
                  <a:pt x="3357" y="1889"/>
                  <a:pt x="3352" y="1889"/>
                  <a:pt x="3352" y="1886"/>
                </a:cubicBezTo>
                <a:cubicBezTo>
                  <a:pt x="3354" y="1886"/>
                  <a:pt x="3363" y="1885"/>
                  <a:pt x="3364" y="1881"/>
                </a:cubicBezTo>
                <a:cubicBezTo>
                  <a:pt x="3365" y="1885"/>
                  <a:pt x="3369" y="1881"/>
                  <a:pt x="3370" y="1879"/>
                </a:cubicBezTo>
                <a:cubicBezTo>
                  <a:pt x="3369" y="1879"/>
                  <a:pt x="3368" y="1872"/>
                  <a:pt x="3366" y="1876"/>
                </a:cubicBezTo>
                <a:cubicBezTo>
                  <a:pt x="3369" y="1876"/>
                  <a:pt x="3367" y="1881"/>
                  <a:pt x="3365" y="1880"/>
                </a:cubicBezTo>
                <a:cubicBezTo>
                  <a:pt x="3364" y="1880"/>
                  <a:pt x="3362" y="1879"/>
                  <a:pt x="3361" y="1878"/>
                </a:cubicBezTo>
                <a:cubicBezTo>
                  <a:pt x="3363" y="1875"/>
                  <a:pt x="3367" y="1875"/>
                  <a:pt x="3366" y="1870"/>
                </a:cubicBezTo>
                <a:cubicBezTo>
                  <a:pt x="3363" y="1867"/>
                  <a:pt x="3361" y="1863"/>
                  <a:pt x="3358" y="1865"/>
                </a:cubicBezTo>
                <a:cubicBezTo>
                  <a:pt x="3359" y="1861"/>
                  <a:pt x="3357" y="1860"/>
                  <a:pt x="3356" y="1858"/>
                </a:cubicBezTo>
                <a:cubicBezTo>
                  <a:pt x="3353" y="1858"/>
                  <a:pt x="3353" y="1860"/>
                  <a:pt x="3349" y="1859"/>
                </a:cubicBezTo>
                <a:cubicBezTo>
                  <a:pt x="3348" y="1863"/>
                  <a:pt x="3352" y="1860"/>
                  <a:pt x="3351" y="1864"/>
                </a:cubicBezTo>
                <a:cubicBezTo>
                  <a:pt x="3347" y="1865"/>
                  <a:pt x="3346" y="1862"/>
                  <a:pt x="3344" y="1864"/>
                </a:cubicBezTo>
                <a:cubicBezTo>
                  <a:pt x="3342" y="1868"/>
                  <a:pt x="3348" y="1864"/>
                  <a:pt x="3348" y="1867"/>
                </a:cubicBezTo>
                <a:cubicBezTo>
                  <a:pt x="3346" y="1867"/>
                  <a:pt x="3348" y="1870"/>
                  <a:pt x="3346" y="1870"/>
                </a:cubicBezTo>
                <a:cubicBezTo>
                  <a:pt x="3344" y="1870"/>
                  <a:pt x="3346" y="1867"/>
                  <a:pt x="3344" y="1867"/>
                </a:cubicBezTo>
                <a:cubicBezTo>
                  <a:pt x="3343" y="1870"/>
                  <a:pt x="3346" y="1870"/>
                  <a:pt x="3345" y="1874"/>
                </a:cubicBezTo>
                <a:cubicBezTo>
                  <a:pt x="3351" y="1873"/>
                  <a:pt x="3352" y="1878"/>
                  <a:pt x="3358" y="1877"/>
                </a:cubicBezTo>
                <a:cubicBezTo>
                  <a:pt x="3358" y="1874"/>
                  <a:pt x="3356" y="1871"/>
                  <a:pt x="3359" y="1870"/>
                </a:cubicBezTo>
                <a:cubicBezTo>
                  <a:pt x="3363" y="1871"/>
                  <a:pt x="3363" y="1869"/>
                  <a:pt x="3364" y="1873"/>
                </a:cubicBezTo>
                <a:cubicBezTo>
                  <a:pt x="3356" y="1872"/>
                  <a:pt x="3363" y="1879"/>
                  <a:pt x="3358" y="1881"/>
                </a:cubicBezTo>
                <a:cubicBezTo>
                  <a:pt x="3355" y="1879"/>
                  <a:pt x="3351" y="1878"/>
                  <a:pt x="3347" y="1879"/>
                </a:cubicBezTo>
                <a:cubicBezTo>
                  <a:pt x="3347" y="1881"/>
                  <a:pt x="3347" y="1883"/>
                  <a:pt x="3348" y="1884"/>
                </a:cubicBezTo>
                <a:cubicBezTo>
                  <a:pt x="3344" y="1885"/>
                  <a:pt x="3341" y="1886"/>
                  <a:pt x="3338" y="1887"/>
                </a:cubicBezTo>
                <a:cubicBezTo>
                  <a:pt x="3335" y="1884"/>
                  <a:pt x="3341" y="1873"/>
                  <a:pt x="3336" y="1866"/>
                </a:cubicBezTo>
                <a:lnTo>
                  <a:pt x="3339" y="1866"/>
                </a:lnTo>
                <a:cubicBezTo>
                  <a:pt x="3338" y="1861"/>
                  <a:pt x="3333" y="1861"/>
                  <a:pt x="3331" y="1858"/>
                </a:cubicBezTo>
                <a:cubicBezTo>
                  <a:pt x="3328" y="1859"/>
                  <a:pt x="3324" y="1865"/>
                  <a:pt x="3322" y="1859"/>
                </a:cubicBezTo>
                <a:cubicBezTo>
                  <a:pt x="3324" y="1858"/>
                  <a:pt x="3324" y="1854"/>
                  <a:pt x="3327" y="1854"/>
                </a:cubicBezTo>
                <a:cubicBezTo>
                  <a:pt x="3329" y="1856"/>
                  <a:pt x="3329" y="1855"/>
                  <a:pt x="3327" y="1857"/>
                </a:cubicBezTo>
                <a:cubicBezTo>
                  <a:pt x="3331" y="1854"/>
                  <a:pt x="3342" y="1851"/>
                  <a:pt x="3345" y="1860"/>
                </a:cubicBezTo>
                <a:cubicBezTo>
                  <a:pt x="3347" y="1857"/>
                  <a:pt x="3347" y="1852"/>
                  <a:pt x="3346" y="1848"/>
                </a:cubicBezTo>
                <a:cubicBezTo>
                  <a:pt x="3347" y="1848"/>
                  <a:pt x="3348" y="1848"/>
                  <a:pt x="3349" y="1847"/>
                </a:cubicBezTo>
                <a:cubicBezTo>
                  <a:pt x="3348" y="1853"/>
                  <a:pt x="3351" y="1855"/>
                  <a:pt x="3354" y="1857"/>
                </a:cubicBezTo>
                <a:cubicBezTo>
                  <a:pt x="3356" y="1855"/>
                  <a:pt x="3356" y="1850"/>
                  <a:pt x="3357" y="1846"/>
                </a:cubicBezTo>
                <a:cubicBezTo>
                  <a:pt x="3352" y="1849"/>
                  <a:pt x="3343" y="1842"/>
                  <a:pt x="3349" y="1836"/>
                </a:cubicBezTo>
                <a:cubicBezTo>
                  <a:pt x="3353" y="1836"/>
                  <a:pt x="3351" y="1842"/>
                  <a:pt x="3356" y="1841"/>
                </a:cubicBezTo>
                <a:cubicBezTo>
                  <a:pt x="3357" y="1837"/>
                  <a:pt x="3359" y="1835"/>
                  <a:pt x="3360" y="1831"/>
                </a:cubicBezTo>
                <a:cubicBezTo>
                  <a:pt x="3353" y="1830"/>
                  <a:pt x="3360" y="1826"/>
                  <a:pt x="3356" y="1821"/>
                </a:cubicBezTo>
                <a:cubicBezTo>
                  <a:pt x="3361" y="1819"/>
                  <a:pt x="3359" y="1817"/>
                  <a:pt x="3357" y="1812"/>
                </a:cubicBezTo>
                <a:cubicBezTo>
                  <a:pt x="3362" y="1809"/>
                  <a:pt x="3364" y="1801"/>
                  <a:pt x="3361" y="1795"/>
                </a:cubicBezTo>
                <a:cubicBezTo>
                  <a:pt x="3358" y="1796"/>
                  <a:pt x="3354" y="1796"/>
                  <a:pt x="3353" y="1799"/>
                </a:cubicBezTo>
                <a:cubicBezTo>
                  <a:pt x="3347" y="1797"/>
                  <a:pt x="3341" y="1796"/>
                  <a:pt x="3339" y="1790"/>
                </a:cubicBezTo>
                <a:cubicBezTo>
                  <a:pt x="3343" y="1786"/>
                  <a:pt x="3347" y="1791"/>
                  <a:pt x="3348" y="1795"/>
                </a:cubicBezTo>
                <a:cubicBezTo>
                  <a:pt x="3352" y="1794"/>
                  <a:pt x="3357" y="1794"/>
                  <a:pt x="3359" y="1791"/>
                </a:cubicBezTo>
                <a:cubicBezTo>
                  <a:pt x="3360" y="1787"/>
                  <a:pt x="3358" y="1787"/>
                  <a:pt x="3358" y="1784"/>
                </a:cubicBezTo>
                <a:cubicBezTo>
                  <a:pt x="3361" y="1784"/>
                  <a:pt x="3366" y="1785"/>
                  <a:pt x="3368" y="1783"/>
                </a:cubicBezTo>
                <a:cubicBezTo>
                  <a:pt x="3368" y="1780"/>
                  <a:pt x="3367" y="1780"/>
                  <a:pt x="3365" y="1779"/>
                </a:cubicBezTo>
                <a:cubicBezTo>
                  <a:pt x="3364" y="1781"/>
                  <a:pt x="3359" y="1783"/>
                  <a:pt x="3358" y="1780"/>
                </a:cubicBezTo>
                <a:cubicBezTo>
                  <a:pt x="3359" y="1778"/>
                  <a:pt x="3360" y="1777"/>
                  <a:pt x="3360" y="1775"/>
                </a:cubicBezTo>
                <a:cubicBezTo>
                  <a:pt x="3352" y="1776"/>
                  <a:pt x="3345" y="1781"/>
                  <a:pt x="3339" y="1775"/>
                </a:cubicBezTo>
                <a:cubicBezTo>
                  <a:pt x="3340" y="1772"/>
                  <a:pt x="3344" y="1773"/>
                  <a:pt x="3346" y="1772"/>
                </a:cubicBezTo>
                <a:cubicBezTo>
                  <a:pt x="3348" y="1768"/>
                  <a:pt x="3345" y="1768"/>
                  <a:pt x="3344" y="1765"/>
                </a:cubicBezTo>
                <a:cubicBezTo>
                  <a:pt x="3345" y="1763"/>
                  <a:pt x="3351" y="1764"/>
                  <a:pt x="3350" y="1760"/>
                </a:cubicBezTo>
                <a:cubicBezTo>
                  <a:pt x="3349" y="1756"/>
                  <a:pt x="3343" y="1758"/>
                  <a:pt x="3342" y="1760"/>
                </a:cubicBezTo>
                <a:cubicBezTo>
                  <a:pt x="3340" y="1758"/>
                  <a:pt x="3342" y="1757"/>
                  <a:pt x="3342" y="1755"/>
                </a:cubicBezTo>
                <a:cubicBezTo>
                  <a:pt x="3337" y="1753"/>
                  <a:pt x="3337" y="1758"/>
                  <a:pt x="3337" y="1762"/>
                </a:cubicBezTo>
                <a:cubicBezTo>
                  <a:pt x="3336" y="1761"/>
                  <a:pt x="3335" y="1761"/>
                  <a:pt x="3334" y="1761"/>
                </a:cubicBezTo>
                <a:lnTo>
                  <a:pt x="3333" y="1762"/>
                </a:lnTo>
                <a:lnTo>
                  <a:pt x="3333" y="1759"/>
                </a:lnTo>
                <a:cubicBezTo>
                  <a:pt x="3334" y="1755"/>
                  <a:pt x="3339" y="1756"/>
                  <a:pt x="3339" y="1750"/>
                </a:cubicBezTo>
                <a:cubicBezTo>
                  <a:pt x="3333" y="1748"/>
                  <a:pt x="3336" y="1755"/>
                  <a:pt x="3331" y="1754"/>
                </a:cubicBezTo>
                <a:cubicBezTo>
                  <a:pt x="3331" y="1753"/>
                  <a:pt x="3330" y="1753"/>
                  <a:pt x="3330" y="1752"/>
                </a:cubicBezTo>
                <a:cubicBezTo>
                  <a:pt x="3331" y="1751"/>
                  <a:pt x="3334" y="1752"/>
                  <a:pt x="3334" y="1749"/>
                </a:cubicBezTo>
                <a:cubicBezTo>
                  <a:pt x="3332" y="1747"/>
                  <a:pt x="3330" y="1745"/>
                  <a:pt x="3329" y="1742"/>
                </a:cubicBezTo>
                <a:cubicBezTo>
                  <a:pt x="3326" y="1743"/>
                  <a:pt x="3321" y="1742"/>
                  <a:pt x="3321" y="1747"/>
                </a:cubicBezTo>
                <a:cubicBezTo>
                  <a:pt x="3326" y="1747"/>
                  <a:pt x="3330" y="1752"/>
                  <a:pt x="3329" y="1757"/>
                </a:cubicBezTo>
                <a:cubicBezTo>
                  <a:pt x="3328" y="1756"/>
                  <a:pt x="3324" y="1756"/>
                  <a:pt x="3320" y="1756"/>
                </a:cubicBezTo>
                <a:cubicBezTo>
                  <a:pt x="3320" y="1755"/>
                  <a:pt x="3318" y="1750"/>
                  <a:pt x="3316" y="1753"/>
                </a:cubicBezTo>
                <a:cubicBezTo>
                  <a:pt x="3319" y="1755"/>
                  <a:pt x="3313" y="1757"/>
                  <a:pt x="3313" y="1761"/>
                </a:cubicBezTo>
                <a:cubicBezTo>
                  <a:pt x="3314" y="1763"/>
                  <a:pt x="3317" y="1763"/>
                  <a:pt x="3318" y="1764"/>
                </a:cubicBezTo>
                <a:cubicBezTo>
                  <a:pt x="3320" y="1761"/>
                  <a:pt x="3320" y="1761"/>
                  <a:pt x="3319" y="1757"/>
                </a:cubicBezTo>
                <a:cubicBezTo>
                  <a:pt x="3324" y="1761"/>
                  <a:pt x="3328" y="1758"/>
                  <a:pt x="3333" y="1762"/>
                </a:cubicBezTo>
                <a:lnTo>
                  <a:pt x="3333" y="1762"/>
                </a:lnTo>
                <a:lnTo>
                  <a:pt x="3332" y="1762"/>
                </a:lnTo>
                <a:cubicBezTo>
                  <a:pt x="3331" y="1763"/>
                  <a:pt x="3329" y="1764"/>
                  <a:pt x="3326" y="1764"/>
                </a:cubicBezTo>
                <a:lnTo>
                  <a:pt x="3326" y="1769"/>
                </a:lnTo>
                <a:cubicBezTo>
                  <a:pt x="3331" y="1770"/>
                  <a:pt x="3331" y="1771"/>
                  <a:pt x="3334" y="1776"/>
                </a:cubicBezTo>
                <a:cubicBezTo>
                  <a:pt x="3328" y="1777"/>
                  <a:pt x="3321" y="1779"/>
                  <a:pt x="3316" y="1783"/>
                </a:cubicBezTo>
                <a:cubicBezTo>
                  <a:pt x="3320" y="1785"/>
                  <a:pt x="3324" y="1787"/>
                  <a:pt x="3328" y="1790"/>
                </a:cubicBezTo>
                <a:cubicBezTo>
                  <a:pt x="3326" y="1794"/>
                  <a:pt x="3328" y="1793"/>
                  <a:pt x="3329" y="1796"/>
                </a:cubicBezTo>
                <a:cubicBezTo>
                  <a:pt x="3326" y="1802"/>
                  <a:pt x="3319" y="1799"/>
                  <a:pt x="3316" y="1796"/>
                </a:cubicBezTo>
                <a:cubicBezTo>
                  <a:pt x="3317" y="1807"/>
                  <a:pt x="3316" y="1814"/>
                  <a:pt x="3307" y="1818"/>
                </a:cubicBezTo>
                <a:cubicBezTo>
                  <a:pt x="3312" y="1821"/>
                  <a:pt x="3316" y="1816"/>
                  <a:pt x="3320" y="1814"/>
                </a:cubicBezTo>
                <a:cubicBezTo>
                  <a:pt x="3318" y="1811"/>
                  <a:pt x="3317" y="1803"/>
                  <a:pt x="3321" y="1802"/>
                </a:cubicBezTo>
                <a:cubicBezTo>
                  <a:pt x="3323" y="1807"/>
                  <a:pt x="3324" y="1803"/>
                  <a:pt x="3329" y="1803"/>
                </a:cubicBezTo>
                <a:cubicBezTo>
                  <a:pt x="3329" y="1805"/>
                  <a:pt x="3330" y="1805"/>
                  <a:pt x="3331" y="1806"/>
                </a:cubicBezTo>
                <a:cubicBezTo>
                  <a:pt x="3329" y="1810"/>
                  <a:pt x="3331" y="1811"/>
                  <a:pt x="3328" y="1813"/>
                </a:cubicBezTo>
                <a:cubicBezTo>
                  <a:pt x="3324" y="1813"/>
                  <a:pt x="3323" y="1811"/>
                  <a:pt x="3321" y="1814"/>
                </a:cubicBezTo>
                <a:cubicBezTo>
                  <a:pt x="3327" y="1815"/>
                  <a:pt x="3318" y="1819"/>
                  <a:pt x="3322" y="1822"/>
                </a:cubicBezTo>
                <a:cubicBezTo>
                  <a:pt x="3326" y="1822"/>
                  <a:pt x="3326" y="1819"/>
                  <a:pt x="3331" y="1823"/>
                </a:cubicBezTo>
                <a:cubicBezTo>
                  <a:pt x="3330" y="1815"/>
                  <a:pt x="3339" y="1819"/>
                  <a:pt x="3339" y="1814"/>
                </a:cubicBezTo>
                <a:cubicBezTo>
                  <a:pt x="3336" y="1814"/>
                  <a:pt x="3335" y="1816"/>
                  <a:pt x="3332" y="1816"/>
                </a:cubicBezTo>
                <a:cubicBezTo>
                  <a:pt x="3332" y="1810"/>
                  <a:pt x="3336" y="1806"/>
                  <a:pt x="3339" y="1809"/>
                </a:cubicBezTo>
                <a:cubicBezTo>
                  <a:pt x="3339" y="1806"/>
                  <a:pt x="3340" y="1801"/>
                  <a:pt x="3337" y="1801"/>
                </a:cubicBezTo>
                <a:cubicBezTo>
                  <a:pt x="3337" y="1805"/>
                  <a:pt x="3333" y="1800"/>
                  <a:pt x="3332" y="1800"/>
                </a:cubicBezTo>
                <a:cubicBezTo>
                  <a:pt x="3338" y="1790"/>
                  <a:pt x="3347" y="1798"/>
                  <a:pt x="3348" y="1805"/>
                </a:cubicBezTo>
                <a:cubicBezTo>
                  <a:pt x="3345" y="1805"/>
                  <a:pt x="3343" y="1805"/>
                  <a:pt x="3343" y="1808"/>
                </a:cubicBezTo>
                <a:cubicBezTo>
                  <a:pt x="3346" y="1812"/>
                  <a:pt x="3352" y="1805"/>
                  <a:pt x="3353" y="1811"/>
                </a:cubicBezTo>
                <a:lnTo>
                  <a:pt x="3347" y="1811"/>
                </a:lnTo>
                <a:cubicBezTo>
                  <a:pt x="3350" y="1817"/>
                  <a:pt x="3344" y="1816"/>
                  <a:pt x="3345" y="1823"/>
                </a:cubicBezTo>
                <a:cubicBezTo>
                  <a:pt x="3349" y="1823"/>
                  <a:pt x="3350" y="1827"/>
                  <a:pt x="3353" y="1826"/>
                </a:cubicBezTo>
                <a:lnTo>
                  <a:pt x="3353" y="1828"/>
                </a:lnTo>
                <a:cubicBezTo>
                  <a:pt x="3348" y="1828"/>
                  <a:pt x="3346" y="1829"/>
                  <a:pt x="3344" y="1834"/>
                </a:cubicBezTo>
                <a:cubicBezTo>
                  <a:pt x="3341" y="1832"/>
                  <a:pt x="3337" y="1831"/>
                  <a:pt x="3335" y="1828"/>
                </a:cubicBezTo>
                <a:cubicBezTo>
                  <a:pt x="3337" y="1826"/>
                  <a:pt x="3336" y="1828"/>
                  <a:pt x="3338" y="1829"/>
                </a:cubicBezTo>
                <a:cubicBezTo>
                  <a:pt x="3338" y="1826"/>
                  <a:pt x="3336" y="1825"/>
                  <a:pt x="3335" y="1823"/>
                </a:cubicBezTo>
                <a:cubicBezTo>
                  <a:pt x="3330" y="1827"/>
                  <a:pt x="3325" y="1825"/>
                  <a:pt x="3321" y="1828"/>
                </a:cubicBezTo>
                <a:cubicBezTo>
                  <a:pt x="3324" y="1829"/>
                  <a:pt x="3321" y="1831"/>
                  <a:pt x="3322" y="1835"/>
                </a:cubicBezTo>
                <a:cubicBezTo>
                  <a:pt x="3326" y="1832"/>
                  <a:pt x="3329" y="1830"/>
                  <a:pt x="3333" y="1827"/>
                </a:cubicBezTo>
                <a:cubicBezTo>
                  <a:pt x="3333" y="1830"/>
                  <a:pt x="3331" y="1830"/>
                  <a:pt x="3332" y="1834"/>
                </a:cubicBezTo>
                <a:cubicBezTo>
                  <a:pt x="3330" y="1833"/>
                  <a:pt x="3328" y="1834"/>
                  <a:pt x="3327" y="1835"/>
                </a:cubicBezTo>
                <a:cubicBezTo>
                  <a:pt x="3326" y="1839"/>
                  <a:pt x="3330" y="1841"/>
                  <a:pt x="3328" y="1844"/>
                </a:cubicBezTo>
                <a:cubicBezTo>
                  <a:pt x="3333" y="1842"/>
                  <a:pt x="3339" y="1840"/>
                  <a:pt x="3345" y="1839"/>
                </a:cubicBezTo>
                <a:cubicBezTo>
                  <a:pt x="3342" y="1841"/>
                  <a:pt x="3338" y="1841"/>
                  <a:pt x="3337" y="1845"/>
                </a:cubicBezTo>
                <a:cubicBezTo>
                  <a:pt x="3339" y="1847"/>
                  <a:pt x="3344" y="1846"/>
                  <a:pt x="3344" y="1851"/>
                </a:cubicBezTo>
                <a:cubicBezTo>
                  <a:pt x="3340" y="1852"/>
                  <a:pt x="3336" y="1850"/>
                  <a:pt x="3334" y="1846"/>
                </a:cubicBezTo>
                <a:cubicBezTo>
                  <a:pt x="3330" y="1850"/>
                  <a:pt x="3324" y="1853"/>
                  <a:pt x="3319" y="1854"/>
                </a:cubicBezTo>
                <a:cubicBezTo>
                  <a:pt x="3318" y="1857"/>
                  <a:pt x="3320" y="1857"/>
                  <a:pt x="3321" y="1859"/>
                </a:cubicBezTo>
                <a:cubicBezTo>
                  <a:pt x="3319" y="1859"/>
                  <a:pt x="3319" y="1862"/>
                  <a:pt x="3317" y="1861"/>
                </a:cubicBezTo>
                <a:cubicBezTo>
                  <a:pt x="3316" y="1861"/>
                  <a:pt x="3316" y="1860"/>
                  <a:pt x="3316" y="1859"/>
                </a:cubicBezTo>
                <a:cubicBezTo>
                  <a:pt x="3312" y="1858"/>
                  <a:pt x="3314" y="1862"/>
                  <a:pt x="3311" y="1861"/>
                </a:cubicBezTo>
                <a:cubicBezTo>
                  <a:pt x="3311" y="1864"/>
                  <a:pt x="3312" y="1865"/>
                  <a:pt x="3314" y="1867"/>
                </a:cubicBezTo>
                <a:cubicBezTo>
                  <a:pt x="3316" y="1863"/>
                  <a:pt x="3326" y="1861"/>
                  <a:pt x="3326" y="1869"/>
                </a:cubicBezTo>
                <a:cubicBezTo>
                  <a:pt x="3319" y="1867"/>
                  <a:pt x="3320" y="1873"/>
                  <a:pt x="3317" y="1874"/>
                </a:cubicBezTo>
                <a:cubicBezTo>
                  <a:pt x="3317" y="1871"/>
                  <a:pt x="3315" y="1871"/>
                  <a:pt x="3313" y="1871"/>
                </a:cubicBezTo>
                <a:cubicBezTo>
                  <a:pt x="3314" y="1876"/>
                  <a:pt x="3310" y="1876"/>
                  <a:pt x="3311" y="1881"/>
                </a:cubicBezTo>
                <a:cubicBezTo>
                  <a:pt x="3315" y="1882"/>
                  <a:pt x="3318" y="1877"/>
                  <a:pt x="3319" y="1881"/>
                </a:cubicBezTo>
                <a:cubicBezTo>
                  <a:pt x="3319" y="1885"/>
                  <a:pt x="3315" y="1884"/>
                  <a:pt x="3312" y="1884"/>
                </a:cubicBezTo>
                <a:cubicBezTo>
                  <a:pt x="3307" y="1890"/>
                  <a:pt x="3310" y="1899"/>
                  <a:pt x="3311" y="1907"/>
                </a:cubicBezTo>
                <a:cubicBezTo>
                  <a:pt x="3311" y="1909"/>
                  <a:pt x="3308" y="1909"/>
                  <a:pt x="3308" y="1912"/>
                </a:cubicBezTo>
                <a:cubicBezTo>
                  <a:pt x="3308" y="1914"/>
                  <a:pt x="3311" y="1914"/>
                  <a:pt x="3310" y="1917"/>
                </a:cubicBezTo>
                <a:cubicBezTo>
                  <a:pt x="3308" y="1919"/>
                  <a:pt x="3306" y="1915"/>
                  <a:pt x="3304" y="1919"/>
                </a:cubicBezTo>
                <a:cubicBezTo>
                  <a:pt x="3308" y="1919"/>
                  <a:pt x="3311" y="1920"/>
                  <a:pt x="3314" y="1922"/>
                </a:cubicBezTo>
                <a:cubicBezTo>
                  <a:pt x="3314" y="1926"/>
                  <a:pt x="3305" y="1927"/>
                  <a:pt x="3311" y="1931"/>
                </a:cubicBezTo>
                <a:cubicBezTo>
                  <a:pt x="3311" y="1927"/>
                  <a:pt x="3317" y="1926"/>
                  <a:pt x="3318" y="1929"/>
                </a:cubicBezTo>
                <a:cubicBezTo>
                  <a:pt x="3319" y="1936"/>
                  <a:pt x="3312" y="1932"/>
                  <a:pt x="3309" y="1934"/>
                </a:cubicBezTo>
                <a:cubicBezTo>
                  <a:pt x="3310" y="1937"/>
                  <a:pt x="3310" y="1940"/>
                  <a:pt x="3312" y="1941"/>
                </a:cubicBezTo>
                <a:cubicBezTo>
                  <a:pt x="3314" y="1938"/>
                  <a:pt x="3318" y="1942"/>
                  <a:pt x="3319" y="1944"/>
                </a:cubicBezTo>
                <a:cubicBezTo>
                  <a:pt x="3313" y="1943"/>
                  <a:pt x="3318" y="1958"/>
                  <a:pt x="3310" y="1953"/>
                </a:cubicBezTo>
                <a:cubicBezTo>
                  <a:pt x="3307" y="1956"/>
                  <a:pt x="3308" y="1962"/>
                  <a:pt x="3312" y="1962"/>
                </a:cubicBezTo>
                <a:cubicBezTo>
                  <a:pt x="3312" y="1957"/>
                  <a:pt x="3320" y="1959"/>
                  <a:pt x="3320" y="1962"/>
                </a:cubicBezTo>
                <a:cubicBezTo>
                  <a:pt x="3318" y="1962"/>
                  <a:pt x="3316" y="1962"/>
                  <a:pt x="3314" y="1963"/>
                </a:cubicBezTo>
                <a:cubicBezTo>
                  <a:pt x="3314" y="1966"/>
                  <a:pt x="3317" y="1969"/>
                  <a:pt x="3314" y="1970"/>
                </a:cubicBezTo>
                <a:cubicBezTo>
                  <a:pt x="3312" y="1967"/>
                  <a:pt x="3310" y="1968"/>
                  <a:pt x="3306" y="1969"/>
                </a:cubicBezTo>
                <a:lnTo>
                  <a:pt x="3306" y="1973"/>
                </a:lnTo>
                <a:cubicBezTo>
                  <a:pt x="3309" y="1975"/>
                  <a:pt x="3312" y="1975"/>
                  <a:pt x="3315" y="1974"/>
                </a:cubicBezTo>
                <a:cubicBezTo>
                  <a:pt x="3314" y="1978"/>
                  <a:pt x="3314" y="1982"/>
                  <a:pt x="3314" y="1985"/>
                </a:cubicBezTo>
                <a:cubicBezTo>
                  <a:pt x="3310" y="1986"/>
                  <a:pt x="3310" y="1989"/>
                  <a:pt x="3311" y="1993"/>
                </a:cubicBezTo>
                <a:cubicBezTo>
                  <a:pt x="3309" y="1995"/>
                  <a:pt x="3305" y="1995"/>
                  <a:pt x="3306" y="2000"/>
                </a:cubicBezTo>
                <a:cubicBezTo>
                  <a:pt x="3311" y="1998"/>
                  <a:pt x="3316" y="1996"/>
                  <a:pt x="3320" y="1993"/>
                </a:cubicBezTo>
                <a:cubicBezTo>
                  <a:pt x="3321" y="2000"/>
                  <a:pt x="3314" y="1998"/>
                  <a:pt x="3313" y="2003"/>
                </a:cubicBezTo>
                <a:cubicBezTo>
                  <a:pt x="3316" y="2005"/>
                  <a:pt x="3319" y="2001"/>
                  <a:pt x="3319" y="2006"/>
                </a:cubicBezTo>
                <a:cubicBezTo>
                  <a:pt x="3314" y="2004"/>
                  <a:pt x="3315" y="2009"/>
                  <a:pt x="3315" y="2010"/>
                </a:cubicBezTo>
                <a:cubicBezTo>
                  <a:pt x="3311" y="2013"/>
                  <a:pt x="3310" y="2010"/>
                  <a:pt x="3305" y="2010"/>
                </a:cubicBezTo>
                <a:cubicBezTo>
                  <a:pt x="3307" y="2015"/>
                  <a:pt x="3303" y="2014"/>
                  <a:pt x="3303" y="2018"/>
                </a:cubicBezTo>
                <a:cubicBezTo>
                  <a:pt x="3306" y="2017"/>
                  <a:pt x="3305" y="2021"/>
                  <a:pt x="3308" y="2020"/>
                </a:cubicBezTo>
                <a:cubicBezTo>
                  <a:pt x="3308" y="2018"/>
                  <a:pt x="3307" y="2018"/>
                  <a:pt x="3307" y="2016"/>
                </a:cubicBezTo>
                <a:cubicBezTo>
                  <a:pt x="3309" y="2015"/>
                  <a:pt x="3310" y="2014"/>
                  <a:pt x="3312" y="2014"/>
                </a:cubicBezTo>
                <a:cubicBezTo>
                  <a:pt x="3311" y="2018"/>
                  <a:pt x="3319" y="2014"/>
                  <a:pt x="3318" y="2018"/>
                </a:cubicBezTo>
                <a:cubicBezTo>
                  <a:pt x="3317" y="2020"/>
                  <a:pt x="3316" y="2022"/>
                  <a:pt x="3314" y="2023"/>
                </a:cubicBezTo>
                <a:cubicBezTo>
                  <a:pt x="3316" y="2024"/>
                  <a:pt x="3319" y="2020"/>
                  <a:pt x="3319" y="2023"/>
                </a:cubicBezTo>
                <a:cubicBezTo>
                  <a:pt x="3317" y="2025"/>
                  <a:pt x="3319" y="2027"/>
                  <a:pt x="3317" y="2029"/>
                </a:cubicBezTo>
                <a:cubicBezTo>
                  <a:pt x="3314" y="2030"/>
                  <a:pt x="3312" y="2029"/>
                  <a:pt x="3309" y="2032"/>
                </a:cubicBezTo>
                <a:cubicBezTo>
                  <a:pt x="3311" y="2039"/>
                  <a:pt x="3319" y="2034"/>
                  <a:pt x="3322" y="2035"/>
                </a:cubicBezTo>
                <a:lnTo>
                  <a:pt x="3322" y="2038"/>
                </a:lnTo>
                <a:cubicBezTo>
                  <a:pt x="3318" y="2035"/>
                  <a:pt x="3319" y="2043"/>
                  <a:pt x="3314" y="2043"/>
                </a:cubicBezTo>
                <a:cubicBezTo>
                  <a:pt x="3313" y="2038"/>
                  <a:pt x="3305" y="2041"/>
                  <a:pt x="3303" y="2040"/>
                </a:cubicBezTo>
                <a:cubicBezTo>
                  <a:pt x="3304" y="2044"/>
                  <a:pt x="3302" y="2045"/>
                  <a:pt x="3302" y="2048"/>
                </a:cubicBezTo>
                <a:cubicBezTo>
                  <a:pt x="3303" y="2049"/>
                  <a:pt x="3304" y="2048"/>
                  <a:pt x="3304" y="2049"/>
                </a:cubicBezTo>
                <a:cubicBezTo>
                  <a:pt x="3308" y="2050"/>
                  <a:pt x="3307" y="2046"/>
                  <a:pt x="3311" y="2046"/>
                </a:cubicBezTo>
                <a:cubicBezTo>
                  <a:pt x="3312" y="2048"/>
                  <a:pt x="3310" y="2050"/>
                  <a:pt x="3313" y="2052"/>
                </a:cubicBezTo>
                <a:cubicBezTo>
                  <a:pt x="3313" y="2046"/>
                  <a:pt x="3320" y="2047"/>
                  <a:pt x="3324" y="2049"/>
                </a:cubicBezTo>
                <a:cubicBezTo>
                  <a:pt x="3323" y="2051"/>
                  <a:pt x="3323" y="2051"/>
                  <a:pt x="3322" y="2052"/>
                </a:cubicBezTo>
                <a:cubicBezTo>
                  <a:pt x="3320" y="2050"/>
                  <a:pt x="3319" y="2048"/>
                  <a:pt x="3315" y="2048"/>
                </a:cubicBezTo>
                <a:lnTo>
                  <a:pt x="3315" y="2053"/>
                </a:lnTo>
                <a:cubicBezTo>
                  <a:pt x="3317" y="2053"/>
                  <a:pt x="3322" y="2051"/>
                  <a:pt x="3320" y="2055"/>
                </a:cubicBezTo>
                <a:cubicBezTo>
                  <a:pt x="3317" y="2055"/>
                  <a:pt x="3314" y="2054"/>
                  <a:pt x="3310" y="2054"/>
                </a:cubicBezTo>
                <a:cubicBezTo>
                  <a:pt x="3310" y="2061"/>
                  <a:pt x="3318" y="2058"/>
                  <a:pt x="3318" y="2058"/>
                </a:cubicBezTo>
                <a:cubicBezTo>
                  <a:pt x="3317" y="2064"/>
                  <a:pt x="3304" y="2069"/>
                  <a:pt x="3300" y="2062"/>
                </a:cubicBezTo>
                <a:cubicBezTo>
                  <a:pt x="3300" y="2063"/>
                  <a:pt x="3300" y="2063"/>
                  <a:pt x="3300" y="2063"/>
                </a:cubicBezTo>
                <a:cubicBezTo>
                  <a:pt x="3303" y="2063"/>
                  <a:pt x="3306" y="2062"/>
                  <a:pt x="3307" y="2059"/>
                </a:cubicBezTo>
                <a:cubicBezTo>
                  <a:pt x="3302" y="2059"/>
                  <a:pt x="3299" y="2059"/>
                  <a:pt x="3297" y="2062"/>
                </a:cubicBezTo>
                <a:cubicBezTo>
                  <a:pt x="3299" y="2067"/>
                  <a:pt x="3302" y="2068"/>
                  <a:pt x="3304" y="2071"/>
                </a:cubicBezTo>
                <a:cubicBezTo>
                  <a:pt x="3307" y="2072"/>
                  <a:pt x="3306" y="2067"/>
                  <a:pt x="3309" y="2067"/>
                </a:cubicBezTo>
                <a:cubicBezTo>
                  <a:pt x="3311" y="2071"/>
                  <a:pt x="3317" y="2067"/>
                  <a:pt x="3319" y="2069"/>
                </a:cubicBezTo>
                <a:cubicBezTo>
                  <a:pt x="3315" y="2069"/>
                  <a:pt x="3317" y="2075"/>
                  <a:pt x="3314" y="2076"/>
                </a:cubicBezTo>
                <a:cubicBezTo>
                  <a:pt x="3312" y="2074"/>
                  <a:pt x="3309" y="2074"/>
                  <a:pt x="3308" y="2076"/>
                </a:cubicBezTo>
                <a:cubicBezTo>
                  <a:pt x="3310" y="2081"/>
                  <a:pt x="3308" y="2087"/>
                  <a:pt x="3311" y="2090"/>
                </a:cubicBezTo>
                <a:cubicBezTo>
                  <a:pt x="3312" y="2089"/>
                  <a:pt x="3311" y="2086"/>
                  <a:pt x="3314" y="2087"/>
                </a:cubicBezTo>
                <a:cubicBezTo>
                  <a:pt x="3313" y="2093"/>
                  <a:pt x="3319" y="2087"/>
                  <a:pt x="3320" y="2090"/>
                </a:cubicBezTo>
                <a:cubicBezTo>
                  <a:pt x="3317" y="2094"/>
                  <a:pt x="3315" y="2098"/>
                  <a:pt x="3314" y="2103"/>
                </a:cubicBezTo>
                <a:cubicBezTo>
                  <a:pt x="3316" y="2104"/>
                  <a:pt x="3318" y="2100"/>
                  <a:pt x="3318" y="2103"/>
                </a:cubicBezTo>
                <a:cubicBezTo>
                  <a:pt x="3316" y="2104"/>
                  <a:pt x="3314" y="2104"/>
                  <a:pt x="3314" y="2107"/>
                </a:cubicBezTo>
                <a:cubicBezTo>
                  <a:pt x="3315" y="2109"/>
                  <a:pt x="3321" y="2107"/>
                  <a:pt x="3322" y="2109"/>
                </a:cubicBezTo>
                <a:cubicBezTo>
                  <a:pt x="3319" y="2111"/>
                  <a:pt x="3316" y="2112"/>
                  <a:pt x="3313" y="2113"/>
                </a:cubicBezTo>
                <a:cubicBezTo>
                  <a:pt x="3311" y="2115"/>
                  <a:pt x="3315" y="2117"/>
                  <a:pt x="3313" y="2117"/>
                </a:cubicBezTo>
                <a:cubicBezTo>
                  <a:pt x="3310" y="2112"/>
                  <a:pt x="3303" y="2118"/>
                  <a:pt x="3298" y="2118"/>
                </a:cubicBezTo>
                <a:cubicBezTo>
                  <a:pt x="3300" y="2118"/>
                  <a:pt x="3300" y="2120"/>
                  <a:pt x="3300" y="2121"/>
                </a:cubicBezTo>
                <a:cubicBezTo>
                  <a:pt x="3306" y="2118"/>
                  <a:pt x="3307" y="2121"/>
                  <a:pt x="3314" y="2118"/>
                </a:cubicBezTo>
                <a:cubicBezTo>
                  <a:pt x="3313" y="2123"/>
                  <a:pt x="3317" y="2120"/>
                  <a:pt x="3317" y="2121"/>
                </a:cubicBezTo>
                <a:lnTo>
                  <a:pt x="3317" y="2124"/>
                </a:lnTo>
                <a:cubicBezTo>
                  <a:pt x="3316" y="2124"/>
                  <a:pt x="3313" y="2121"/>
                  <a:pt x="3313" y="2124"/>
                </a:cubicBezTo>
                <a:cubicBezTo>
                  <a:pt x="3315" y="2127"/>
                  <a:pt x="3321" y="2126"/>
                  <a:pt x="3323" y="2129"/>
                </a:cubicBezTo>
                <a:cubicBezTo>
                  <a:pt x="3319" y="2131"/>
                  <a:pt x="3315" y="2131"/>
                  <a:pt x="3313" y="2135"/>
                </a:cubicBezTo>
                <a:cubicBezTo>
                  <a:pt x="3315" y="2135"/>
                  <a:pt x="3318" y="2134"/>
                  <a:pt x="3318" y="2137"/>
                </a:cubicBezTo>
                <a:cubicBezTo>
                  <a:pt x="3318" y="2141"/>
                  <a:pt x="3313" y="2141"/>
                  <a:pt x="3311" y="2144"/>
                </a:cubicBezTo>
                <a:cubicBezTo>
                  <a:pt x="3315" y="2144"/>
                  <a:pt x="3319" y="2140"/>
                  <a:pt x="3322" y="2144"/>
                </a:cubicBezTo>
                <a:cubicBezTo>
                  <a:pt x="3320" y="2147"/>
                  <a:pt x="3316" y="2147"/>
                  <a:pt x="3312" y="2146"/>
                </a:cubicBezTo>
                <a:cubicBezTo>
                  <a:pt x="3312" y="2150"/>
                  <a:pt x="3311" y="2153"/>
                  <a:pt x="3312" y="2157"/>
                </a:cubicBezTo>
                <a:cubicBezTo>
                  <a:pt x="3313" y="2155"/>
                  <a:pt x="3316" y="2155"/>
                  <a:pt x="3317" y="2154"/>
                </a:cubicBezTo>
                <a:cubicBezTo>
                  <a:pt x="3317" y="2158"/>
                  <a:pt x="3313" y="2157"/>
                  <a:pt x="3312" y="2160"/>
                </a:cubicBezTo>
                <a:cubicBezTo>
                  <a:pt x="3322" y="2160"/>
                  <a:pt x="3329" y="2153"/>
                  <a:pt x="3337" y="2159"/>
                </a:cubicBezTo>
                <a:cubicBezTo>
                  <a:pt x="3337" y="2161"/>
                  <a:pt x="3338" y="2161"/>
                  <a:pt x="3338" y="2163"/>
                </a:cubicBezTo>
                <a:cubicBezTo>
                  <a:pt x="3335" y="2164"/>
                  <a:pt x="3333" y="2168"/>
                  <a:pt x="3336" y="2170"/>
                </a:cubicBezTo>
                <a:cubicBezTo>
                  <a:pt x="3333" y="2168"/>
                  <a:pt x="3336" y="2173"/>
                  <a:pt x="3333" y="2173"/>
                </a:cubicBezTo>
                <a:cubicBezTo>
                  <a:pt x="3334" y="2165"/>
                  <a:pt x="3329" y="2169"/>
                  <a:pt x="3324" y="2169"/>
                </a:cubicBezTo>
                <a:lnTo>
                  <a:pt x="3324" y="2163"/>
                </a:lnTo>
                <a:cubicBezTo>
                  <a:pt x="3328" y="2163"/>
                  <a:pt x="3330" y="2166"/>
                  <a:pt x="3333" y="2164"/>
                </a:cubicBezTo>
                <a:cubicBezTo>
                  <a:pt x="3332" y="2159"/>
                  <a:pt x="3329" y="2161"/>
                  <a:pt x="3323" y="2159"/>
                </a:cubicBezTo>
                <a:cubicBezTo>
                  <a:pt x="3322" y="2162"/>
                  <a:pt x="3319" y="2160"/>
                  <a:pt x="3321" y="2164"/>
                </a:cubicBezTo>
                <a:cubicBezTo>
                  <a:pt x="3316" y="2164"/>
                  <a:pt x="3310" y="2169"/>
                  <a:pt x="3306" y="2167"/>
                </a:cubicBezTo>
                <a:cubicBezTo>
                  <a:pt x="3305" y="2170"/>
                  <a:pt x="3302" y="2174"/>
                  <a:pt x="3304" y="2179"/>
                </a:cubicBezTo>
                <a:cubicBezTo>
                  <a:pt x="3307" y="2174"/>
                  <a:pt x="3311" y="2171"/>
                  <a:pt x="3315" y="2169"/>
                </a:cubicBezTo>
                <a:cubicBezTo>
                  <a:pt x="3318" y="2170"/>
                  <a:pt x="3321" y="2171"/>
                  <a:pt x="3320" y="2176"/>
                </a:cubicBezTo>
                <a:cubicBezTo>
                  <a:pt x="3316" y="2179"/>
                  <a:pt x="3314" y="2178"/>
                  <a:pt x="3309" y="2176"/>
                </a:cubicBezTo>
                <a:cubicBezTo>
                  <a:pt x="3307" y="2182"/>
                  <a:pt x="3316" y="2177"/>
                  <a:pt x="3315" y="2182"/>
                </a:cubicBezTo>
                <a:cubicBezTo>
                  <a:pt x="3313" y="2183"/>
                  <a:pt x="3310" y="2184"/>
                  <a:pt x="3307" y="2185"/>
                </a:cubicBezTo>
                <a:cubicBezTo>
                  <a:pt x="3307" y="2182"/>
                  <a:pt x="3307" y="2180"/>
                  <a:pt x="3304" y="2180"/>
                </a:cubicBezTo>
                <a:cubicBezTo>
                  <a:pt x="3304" y="2187"/>
                  <a:pt x="3300" y="2193"/>
                  <a:pt x="3304" y="2201"/>
                </a:cubicBezTo>
                <a:cubicBezTo>
                  <a:pt x="3303" y="2201"/>
                  <a:pt x="3303" y="2202"/>
                  <a:pt x="3301" y="2202"/>
                </a:cubicBezTo>
                <a:cubicBezTo>
                  <a:pt x="3297" y="2201"/>
                  <a:pt x="3301" y="2198"/>
                  <a:pt x="3300" y="2194"/>
                </a:cubicBezTo>
                <a:cubicBezTo>
                  <a:pt x="3296" y="2193"/>
                  <a:pt x="3296" y="2193"/>
                  <a:pt x="3294" y="2195"/>
                </a:cubicBezTo>
                <a:cubicBezTo>
                  <a:pt x="3297" y="2201"/>
                  <a:pt x="3292" y="2203"/>
                  <a:pt x="3297" y="2208"/>
                </a:cubicBezTo>
                <a:cubicBezTo>
                  <a:pt x="3296" y="2211"/>
                  <a:pt x="3292" y="2211"/>
                  <a:pt x="3292" y="2215"/>
                </a:cubicBezTo>
                <a:cubicBezTo>
                  <a:pt x="3295" y="2215"/>
                  <a:pt x="3294" y="2219"/>
                  <a:pt x="3296" y="2220"/>
                </a:cubicBezTo>
                <a:cubicBezTo>
                  <a:pt x="3297" y="2218"/>
                  <a:pt x="3300" y="2218"/>
                  <a:pt x="3301" y="2217"/>
                </a:cubicBezTo>
                <a:cubicBezTo>
                  <a:pt x="3301" y="2218"/>
                  <a:pt x="3303" y="2219"/>
                  <a:pt x="3302" y="2221"/>
                </a:cubicBezTo>
                <a:cubicBezTo>
                  <a:pt x="3298" y="2220"/>
                  <a:pt x="3298" y="2220"/>
                  <a:pt x="3297" y="2224"/>
                </a:cubicBezTo>
                <a:cubicBezTo>
                  <a:pt x="3300" y="2225"/>
                  <a:pt x="3301" y="2222"/>
                  <a:pt x="3302" y="2225"/>
                </a:cubicBezTo>
                <a:cubicBezTo>
                  <a:pt x="3300" y="2231"/>
                  <a:pt x="3288" y="2226"/>
                  <a:pt x="3288" y="2234"/>
                </a:cubicBezTo>
                <a:cubicBezTo>
                  <a:pt x="3292" y="2236"/>
                  <a:pt x="3297" y="2232"/>
                  <a:pt x="3303" y="2233"/>
                </a:cubicBezTo>
                <a:cubicBezTo>
                  <a:pt x="3303" y="2224"/>
                  <a:pt x="3307" y="2215"/>
                  <a:pt x="3314" y="2218"/>
                </a:cubicBezTo>
                <a:cubicBezTo>
                  <a:pt x="3315" y="2216"/>
                  <a:pt x="3316" y="2213"/>
                  <a:pt x="3315" y="2211"/>
                </a:cubicBezTo>
                <a:cubicBezTo>
                  <a:pt x="3312" y="2211"/>
                  <a:pt x="3309" y="2212"/>
                  <a:pt x="3306" y="2214"/>
                </a:cubicBezTo>
                <a:cubicBezTo>
                  <a:pt x="3306" y="2211"/>
                  <a:pt x="3305" y="2208"/>
                  <a:pt x="3306" y="2205"/>
                </a:cubicBezTo>
                <a:cubicBezTo>
                  <a:pt x="3309" y="2205"/>
                  <a:pt x="3309" y="2206"/>
                  <a:pt x="3312" y="2206"/>
                </a:cubicBezTo>
                <a:cubicBezTo>
                  <a:pt x="3313" y="2200"/>
                  <a:pt x="3306" y="2204"/>
                  <a:pt x="3305" y="2202"/>
                </a:cubicBezTo>
                <a:cubicBezTo>
                  <a:pt x="3307" y="2200"/>
                  <a:pt x="3305" y="2193"/>
                  <a:pt x="3308" y="2192"/>
                </a:cubicBezTo>
                <a:cubicBezTo>
                  <a:pt x="3316" y="2190"/>
                  <a:pt x="3320" y="2193"/>
                  <a:pt x="3322" y="2197"/>
                </a:cubicBezTo>
                <a:cubicBezTo>
                  <a:pt x="3326" y="2193"/>
                  <a:pt x="3319" y="2182"/>
                  <a:pt x="3324" y="2179"/>
                </a:cubicBezTo>
                <a:cubicBezTo>
                  <a:pt x="3328" y="2178"/>
                  <a:pt x="3327" y="2182"/>
                  <a:pt x="3331" y="2181"/>
                </a:cubicBezTo>
                <a:cubicBezTo>
                  <a:pt x="3332" y="2179"/>
                  <a:pt x="3329" y="2176"/>
                  <a:pt x="3334" y="2176"/>
                </a:cubicBezTo>
                <a:cubicBezTo>
                  <a:pt x="3336" y="2182"/>
                  <a:pt x="3346" y="2180"/>
                  <a:pt x="3352" y="2182"/>
                </a:cubicBezTo>
                <a:cubicBezTo>
                  <a:pt x="3351" y="2178"/>
                  <a:pt x="3351" y="2176"/>
                  <a:pt x="3354" y="2175"/>
                </a:cubicBezTo>
                <a:cubicBezTo>
                  <a:pt x="3355" y="2178"/>
                  <a:pt x="3362" y="2174"/>
                  <a:pt x="3360" y="2179"/>
                </a:cubicBezTo>
                <a:cubicBezTo>
                  <a:pt x="3366" y="2177"/>
                  <a:pt x="3368" y="2178"/>
                  <a:pt x="3371" y="2174"/>
                </a:cubicBezTo>
                <a:cubicBezTo>
                  <a:pt x="3369" y="2173"/>
                  <a:pt x="3365" y="2175"/>
                  <a:pt x="3364" y="2173"/>
                </a:cubicBezTo>
                <a:cubicBezTo>
                  <a:pt x="3369" y="2171"/>
                  <a:pt x="3374" y="2172"/>
                  <a:pt x="3378" y="2175"/>
                </a:cubicBezTo>
                <a:cubicBezTo>
                  <a:pt x="3377" y="2175"/>
                  <a:pt x="3376" y="2177"/>
                  <a:pt x="3376" y="2178"/>
                </a:cubicBezTo>
                <a:cubicBezTo>
                  <a:pt x="3381" y="2179"/>
                  <a:pt x="3381" y="2175"/>
                  <a:pt x="3386" y="2175"/>
                </a:cubicBezTo>
                <a:cubicBezTo>
                  <a:pt x="3387" y="2179"/>
                  <a:pt x="3386" y="2178"/>
                  <a:pt x="3386" y="2182"/>
                </a:cubicBezTo>
                <a:cubicBezTo>
                  <a:pt x="3388" y="2183"/>
                  <a:pt x="3394" y="2180"/>
                  <a:pt x="3394" y="2184"/>
                </a:cubicBezTo>
                <a:cubicBezTo>
                  <a:pt x="3382" y="2185"/>
                  <a:pt x="3386" y="2194"/>
                  <a:pt x="3372" y="2191"/>
                </a:cubicBezTo>
                <a:lnTo>
                  <a:pt x="3372" y="2196"/>
                </a:lnTo>
                <a:cubicBezTo>
                  <a:pt x="3377" y="2197"/>
                  <a:pt x="3376" y="2196"/>
                  <a:pt x="3379" y="2195"/>
                </a:cubicBezTo>
                <a:cubicBezTo>
                  <a:pt x="3379" y="2197"/>
                  <a:pt x="3377" y="2198"/>
                  <a:pt x="3377" y="2200"/>
                </a:cubicBezTo>
                <a:cubicBezTo>
                  <a:pt x="3380" y="2202"/>
                  <a:pt x="3384" y="2201"/>
                  <a:pt x="3387" y="2203"/>
                </a:cubicBezTo>
                <a:cubicBezTo>
                  <a:pt x="3386" y="2199"/>
                  <a:pt x="3387" y="2196"/>
                  <a:pt x="3390" y="2195"/>
                </a:cubicBezTo>
                <a:cubicBezTo>
                  <a:pt x="3393" y="2196"/>
                  <a:pt x="3399" y="2196"/>
                  <a:pt x="3398" y="2205"/>
                </a:cubicBezTo>
                <a:cubicBezTo>
                  <a:pt x="3399" y="2205"/>
                  <a:pt x="3403" y="2204"/>
                  <a:pt x="3403" y="2206"/>
                </a:cubicBezTo>
                <a:cubicBezTo>
                  <a:pt x="3401" y="2208"/>
                  <a:pt x="3398" y="2204"/>
                  <a:pt x="3396" y="2207"/>
                </a:cubicBezTo>
                <a:cubicBezTo>
                  <a:pt x="3396" y="2215"/>
                  <a:pt x="3403" y="2209"/>
                  <a:pt x="3403" y="2216"/>
                </a:cubicBezTo>
                <a:cubicBezTo>
                  <a:pt x="3400" y="2215"/>
                  <a:pt x="3400" y="2213"/>
                  <a:pt x="3396" y="2213"/>
                </a:cubicBezTo>
                <a:lnTo>
                  <a:pt x="3396" y="2224"/>
                </a:lnTo>
                <a:cubicBezTo>
                  <a:pt x="3397" y="2226"/>
                  <a:pt x="3400" y="2225"/>
                  <a:pt x="3400" y="2227"/>
                </a:cubicBezTo>
                <a:cubicBezTo>
                  <a:pt x="3399" y="2228"/>
                  <a:pt x="3397" y="2229"/>
                  <a:pt x="3396" y="2232"/>
                </a:cubicBezTo>
                <a:cubicBezTo>
                  <a:pt x="3399" y="2234"/>
                  <a:pt x="3403" y="2230"/>
                  <a:pt x="3405" y="2235"/>
                </a:cubicBezTo>
                <a:cubicBezTo>
                  <a:pt x="3398" y="2239"/>
                  <a:pt x="3395" y="2249"/>
                  <a:pt x="3385" y="2247"/>
                </a:cubicBezTo>
                <a:cubicBezTo>
                  <a:pt x="3386" y="2245"/>
                  <a:pt x="3384" y="2245"/>
                  <a:pt x="3384" y="2243"/>
                </a:cubicBezTo>
                <a:cubicBezTo>
                  <a:pt x="3388" y="2243"/>
                  <a:pt x="3389" y="2245"/>
                  <a:pt x="3389" y="2241"/>
                </a:cubicBezTo>
                <a:cubicBezTo>
                  <a:pt x="3387" y="2239"/>
                  <a:pt x="3383" y="2238"/>
                  <a:pt x="3380" y="2238"/>
                </a:cubicBezTo>
                <a:cubicBezTo>
                  <a:pt x="3383" y="2254"/>
                  <a:pt x="3365" y="2244"/>
                  <a:pt x="3361" y="2247"/>
                </a:cubicBezTo>
                <a:cubicBezTo>
                  <a:pt x="3360" y="2255"/>
                  <a:pt x="3372" y="2251"/>
                  <a:pt x="3373" y="2248"/>
                </a:cubicBezTo>
                <a:cubicBezTo>
                  <a:pt x="3377" y="2251"/>
                  <a:pt x="3381" y="2252"/>
                  <a:pt x="3381" y="2259"/>
                </a:cubicBezTo>
                <a:cubicBezTo>
                  <a:pt x="3386" y="2259"/>
                  <a:pt x="3383" y="2256"/>
                  <a:pt x="3386" y="2255"/>
                </a:cubicBezTo>
                <a:cubicBezTo>
                  <a:pt x="3384" y="2270"/>
                  <a:pt x="3367" y="2261"/>
                  <a:pt x="3360" y="2266"/>
                </a:cubicBezTo>
                <a:cubicBezTo>
                  <a:pt x="3358" y="2264"/>
                  <a:pt x="3358" y="2261"/>
                  <a:pt x="3355" y="2260"/>
                </a:cubicBezTo>
                <a:cubicBezTo>
                  <a:pt x="3355" y="2263"/>
                  <a:pt x="3355" y="2265"/>
                  <a:pt x="3352" y="2265"/>
                </a:cubicBezTo>
                <a:cubicBezTo>
                  <a:pt x="3352" y="2258"/>
                  <a:pt x="3344" y="2261"/>
                  <a:pt x="3342" y="2257"/>
                </a:cubicBezTo>
                <a:cubicBezTo>
                  <a:pt x="3341" y="2260"/>
                  <a:pt x="3340" y="2264"/>
                  <a:pt x="3340" y="2268"/>
                </a:cubicBezTo>
                <a:cubicBezTo>
                  <a:pt x="3341" y="2270"/>
                  <a:pt x="3344" y="2270"/>
                  <a:pt x="3346" y="2269"/>
                </a:cubicBezTo>
                <a:cubicBezTo>
                  <a:pt x="3347" y="2271"/>
                  <a:pt x="3348" y="2274"/>
                  <a:pt x="3349" y="2276"/>
                </a:cubicBezTo>
                <a:cubicBezTo>
                  <a:pt x="3348" y="2276"/>
                  <a:pt x="3348" y="2278"/>
                  <a:pt x="3346" y="2278"/>
                </a:cubicBezTo>
                <a:cubicBezTo>
                  <a:pt x="3344" y="2277"/>
                  <a:pt x="3344" y="2275"/>
                  <a:pt x="3341" y="2276"/>
                </a:cubicBezTo>
                <a:cubicBezTo>
                  <a:pt x="3345" y="2287"/>
                  <a:pt x="3355" y="2280"/>
                  <a:pt x="3361" y="2284"/>
                </a:cubicBezTo>
                <a:cubicBezTo>
                  <a:pt x="3363" y="2283"/>
                  <a:pt x="3363" y="2277"/>
                  <a:pt x="3360" y="2277"/>
                </a:cubicBezTo>
                <a:cubicBezTo>
                  <a:pt x="3356" y="2281"/>
                  <a:pt x="3349" y="2273"/>
                  <a:pt x="3352" y="2270"/>
                </a:cubicBezTo>
                <a:cubicBezTo>
                  <a:pt x="3356" y="2270"/>
                  <a:pt x="3359" y="2271"/>
                  <a:pt x="3362" y="2272"/>
                </a:cubicBezTo>
                <a:cubicBezTo>
                  <a:pt x="3362" y="2270"/>
                  <a:pt x="3362" y="2268"/>
                  <a:pt x="3364" y="2268"/>
                </a:cubicBezTo>
                <a:cubicBezTo>
                  <a:pt x="3370" y="2267"/>
                  <a:pt x="3369" y="2271"/>
                  <a:pt x="3372" y="2269"/>
                </a:cubicBezTo>
                <a:lnTo>
                  <a:pt x="3372" y="2276"/>
                </a:lnTo>
                <a:cubicBezTo>
                  <a:pt x="3369" y="2276"/>
                  <a:pt x="3369" y="2274"/>
                  <a:pt x="3367" y="2276"/>
                </a:cubicBezTo>
                <a:cubicBezTo>
                  <a:pt x="3366" y="2285"/>
                  <a:pt x="3377" y="2275"/>
                  <a:pt x="3379" y="2281"/>
                </a:cubicBezTo>
                <a:cubicBezTo>
                  <a:pt x="3378" y="2283"/>
                  <a:pt x="3378" y="2287"/>
                  <a:pt x="3378" y="2290"/>
                </a:cubicBezTo>
                <a:cubicBezTo>
                  <a:pt x="3380" y="2291"/>
                  <a:pt x="3388" y="2293"/>
                  <a:pt x="3388" y="2288"/>
                </a:cubicBezTo>
                <a:cubicBezTo>
                  <a:pt x="3385" y="2288"/>
                  <a:pt x="3381" y="2288"/>
                  <a:pt x="3381" y="2286"/>
                </a:cubicBezTo>
                <a:cubicBezTo>
                  <a:pt x="3386" y="2282"/>
                  <a:pt x="3380" y="2272"/>
                  <a:pt x="3386" y="2271"/>
                </a:cubicBezTo>
                <a:cubicBezTo>
                  <a:pt x="3387" y="2273"/>
                  <a:pt x="3385" y="2274"/>
                  <a:pt x="3385" y="2276"/>
                </a:cubicBezTo>
                <a:cubicBezTo>
                  <a:pt x="3392" y="2275"/>
                  <a:pt x="3387" y="2270"/>
                  <a:pt x="3392" y="2271"/>
                </a:cubicBezTo>
                <a:lnTo>
                  <a:pt x="3392" y="2265"/>
                </a:lnTo>
                <a:cubicBezTo>
                  <a:pt x="3395" y="2268"/>
                  <a:pt x="3397" y="2264"/>
                  <a:pt x="3399" y="2264"/>
                </a:cubicBezTo>
                <a:cubicBezTo>
                  <a:pt x="3398" y="2272"/>
                  <a:pt x="3402" y="2282"/>
                  <a:pt x="3397" y="2290"/>
                </a:cubicBezTo>
                <a:cubicBezTo>
                  <a:pt x="3404" y="2291"/>
                  <a:pt x="3407" y="2288"/>
                  <a:pt x="3414" y="2290"/>
                </a:cubicBezTo>
                <a:cubicBezTo>
                  <a:pt x="3409" y="2289"/>
                  <a:pt x="3405" y="2292"/>
                  <a:pt x="3404" y="2296"/>
                </a:cubicBezTo>
                <a:cubicBezTo>
                  <a:pt x="3402" y="2295"/>
                  <a:pt x="3398" y="2293"/>
                  <a:pt x="3397" y="2296"/>
                </a:cubicBezTo>
                <a:cubicBezTo>
                  <a:pt x="3401" y="2297"/>
                  <a:pt x="3402" y="2300"/>
                  <a:pt x="3403" y="2304"/>
                </a:cubicBezTo>
                <a:cubicBezTo>
                  <a:pt x="3403" y="2304"/>
                  <a:pt x="3403" y="2304"/>
                  <a:pt x="3403" y="2304"/>
                </a:cubicBezTo>
                <a:cubicBezTo>
                  <a:pt x="3404" y="2304"/>
                  <a:pt x="3404" y="2305"/>
                  <a:pt x="3405" y="2306"/>
                </a:cubicBezTo>
                <a:cubicBezTo>
                  <a:pt x="3404" y="2307"/>
                  <a:pt x="3403" y="2308"/>
                  <a:pt x="3402" y="2309"/>
                </a:cubicBezTo>
                <a:cubicBezTo>
                  <a:pt x="3405" y="2312"/>
                  <a:pt x="3409" y="2305"/>
                  <a:pt x="3411" y="2311"/>
                </a:cubicBezTo>
                <a:cubicBezTo>
                  <a:pt x="3410" y="2312"/>
                  <a:pt x="3409" y="2313"/>
                  <a:pt x="3409" y="2314"/>
                </a:cubicBezTo>
                <a:cubicBezTo>
                  <a:pt x="3408" y="2313"/>
                  <a:pt x="3408" y="2313"/>
                  <a:pt x="3407" y="2313"/>
                </a:cubicBezTo>
                <a:cubicBezTo>
                  <a:pt x="3406" y="2313"/>
                  <a:pt x="3406" y="2313"/>
                  <a:pt x="3406" y="2313"/>
                </a:cubicBezTo>
                <a:cubicBezTo>
                  <a:pt x="3404" y="2312"/>
                  <a:pt x="3402" y="2312"/>
                  <a:pt x="3400" y="2313"/>
                </a:cubicBezTo>
                <a:cubicBezTo>
                  <a:pt x="3398" y="2310"/>
                  <a:pt x="3398" y="2307"/>
                  <a:pt x="3398" y="2304"/>
                </a:cubicBezTo>
                <a:cubicBezTo>
                  <a:pt x="3397" y="2303"/>
                  <a:pt x="3396" y="2302"/>
                  <a:pt x="3395" y="2302"/>
                </a:cubicBezTo>
                <a:cubicBezTo>
                  <a:pt x="3395" y="2301"/>
                  <a:pt x="3395" y="2301"/>
                  <a:pt x="3395" y="2301"/>
                </a:cubicBezTo>
                <a:cubicBezTo>
                  <a:pt x="3393" y="2301"/>
                  <a:pt x="3394" y="2298"/>
                  <a:pt x="3391" y="2299"/>
                </a:cubicBezTo>
                <a:cubicBezTo>
                  <a:pt x="3391" y="2300"/>
                  <a:pt x="3390" y="2300"/>
                  <a:pt x="3390" y="2302"/>
                </a:cubicBezTo>
                <a:cubicBezTo>
                  <a:pt x="3390" y="2302"/>
                  <a:pt x="3389" y="2303"/>
                  <a:pt x="3389" y="2303"/>
                </a:cubicBezTo>
                <a:cubicBezTo>
                  <a:pt x="3393" y="2305"/>
                  <a:pt x="3395" y="2309"/>
                  <a:pt x="3396" y="2313"/>
                </a:cubicBezTo>
                <a:cubicBezTo>
                  <a:pt x="3395" y="2312"/>
                  <a:pt x="3394" y="2311"/>
                  <a:pt x="3392" y="2310"/>
                </a:cubicBezTo>
                <a:cubicBezTo>
                  <a:pt x="3392" y="2312"/>
                  <a:pt x="3391" y="2312"/>
                  <a:pt x="3391" y="2314"/>
                </a:cubicBezTo>
                <a:cubicBezTo>
                  <a:pt x="3392" y="2315"/>
                  <a:pt x="3396" y="2315"/>
                  <a:pt x="3396" y="2313"/>
                </a:cubicBezTo>
                <a:cubicBezTo>
                  <a:pt x="3397" y="2315"/>
                  <a:pt x="3398" y="2316"/>
                  <a:pt x="3398" y="2318"/>
                </a:cubicBezTo>
                <a:cubicBezTo>
                  <a:pt x="3397" y="2319"/>
                  <a:pt x="3395" y="2319"/>
                  <a:pt x="3393" y="2319"/>
                </a:cubicBezTo>
                <a:lnTo>
                  <a:pt x="3392" y="2317"/>
                </a:lnTo>
                <a:cubicBezTo>
                  <a:pt x="3392" y="2318"/>
                  <a:pt x="3392" y="2318"/>
                  <a:pt x="3391" y="2319"/>
                </a:cubicBezTo>
                <a:cubicBezTo>
                  <a:pt x="3391" y="2319"/>
                  <a:pt x="3390" y="2318"/>
                  <a:pt x="3389" y="2318"/>
                </a:cubicBezTo>
                <a:cubicBezTo>
                  <a:pt x="3389" y="2319"/>
                  <a:pt x="3388" y="2320"/>
                  <a:pt x="3388" y="2321"/>
                </a:cubicBezTo>
                <a:cubicBezTo>
                  <a:pt x="3388" y="2321"/>
                  <a:pt x="3389" y="2321"/>
                  <a:pt x="3389" y="2321"/>
                </a:cubicBezTo>
                <a:cubicBezTo>
                  <a:pt x="3387" y="2322"/>
                  <a:pt x="3387" y="2324"/>
                  <a:pt x="3388" y="2326"/>
                </a:cubicBezTo>
                <a:cubicBezTo>
                  <a:pt x="3390" y="2326"/>
                  <a:pt x="3390" y="2325"/>
                  <a:pt x="3391" y="2324"/>
                </a:cubicBezTo>
                <a:cubicBezTo>
                  <a:pt x="3392" y="2327"/>
                  <a:pt x="3392" y="2330"/>
                  <a:pt x="3391" y="2333"/>
                </a:cubicBezTo>
                <a:cubicBezTo>
                  <a:pt x="3389" y="2333"/>
                  <a:pt x="3388" y="2334"/>
                  <a:pt x="3386" y="2334"/>
                </a:cubicBezTo>
                <a:cubicBezTo>
                  <a:pt x="3386" y="2334"/>
                  <a:pt x="3385" y="2334"/>
                  <a:pt x="3385" y="2333"/>
                </a:cubicBezTo>
                <a:cubicBezTo>
                  <a:pt x="3384" y="2332"/>
                  <a:pt x="3384" y="2331"/>
                  <a:pt x="3384" y="2329"/>
                </a:cubicBezTo>
                <a:cubicBezTo>
                  <a:pt x="3385" y="2329"/>
                  <a:pt x="3386" y="2329"/>
                  <a:pt x="3387" y="2329"/>
                </a:cubicBezTo>
                <a:lnTo>
                  <a:pt x="3387" y="2327"/>
                </a:lnTo>
                <a:lnTo>
                  <a:pt x="3384" y="2327"/>
                </a:lnTo>
                <a:lnTo>
                  <a:pt x="3384" y="2328"/>
                </a:lnTo>
                <a:cubicBezTo>
                  <a:pt x="3383" y="2328"/>
                  <a:pt x="3382" y="2328"/>
                  <a:pt x="3382" y="2328"/>
                </a:cubicBezTo>
                <a:cubicBezTo>
                  <a:pt x="3382" y="2327"/>
                  <a:pt x="3383" y="2325"/>
                  <a:pt x="3383" y="2323"/>
                </a:cubicBezTo>
                <a:cubicBezTo>
                  <a:pt x="3384" y="2323"/>
                  <a:pt x="3385" y="2323"/>
                  <a:pt x="3386" y="2323"/>
                </a:cubicBezTo>
                <a:cubicBezTo>
                  <a:pt x="3386" y="2321"/>
                  <a:pt x="3385" y="2317"/>
                  <a:pt x="3389" y="2318"/>
                </a:cubicBezTo>
                <a:cubicBezTo>
                  <a:pt x="3389" y="2314"/>
                  <a:pt x="3387" y="2314"/>
                  <a:pt x="3385" y="2314"/>
                </a:cubicBezTo>
                <a:cubicBezTo>
                  <a:pt x="3385" y="2312"/>
                  <a:pt x="3386" y="2310"/>
                  <a:pt x="3386" y="2308"/>
                </a:cubicBezTo>
                <a:cubicBezTo>
                  <a:pt x="3387" y="2305"/>
                  <a:pt x="3388" y="2303"/>
                  <a:pt x="3390" y="2301"/>
                </a:cubicBezTo>
                <a:cubicBezTo>
                  <a:pt x="3386" y="2302"/>
                  <a:pt x="3383" y="2297"/>
                  <a:pt x="3382" y="2302"/>
                </a:cubicBezTo>
                <a:cubicBezTo>
                  <a:pt x="3384" y="2302"/>
                  <a:pt x="3384" y="2303"/>
                  <a:pt x="3384" y="2304"/>
                </a:cubicBezTo>
                <a:cubicBezTo>
                  <a:pt x="3380" y="2306"/>
                  <a:pt x="3375" y="2306"/>
                  <a:pt x="3372" y="2303"/>
                </a:cubicBezTo>
                <a:cubicBezTo>
                  <a:pt x="3372" y="2304"/>
                  <a:pt x="3372" y="2305"/>
                  <a:pt x="3372" y="2307"/>
                </a:cubicBezTo>
                <a:cubicBezTo>
                  <a:pt x="3369" y="2308"/>
                  <a:pt x="3367" y="2308"/>
                  <a:pt x="3364" y="2308"/>
                </a:cubicBezTo>
                <a:lnTo>
                  <a:pt x="3364" y="2309"/>
                </a:lnTo>
                <a:cubicBezTo>
                  <a:pt x="3364" y="2309"/>
                  <a:pt x="3364" y="2309"/>
                  <a:pt x="3363" y="2309"/>
                </a:cubicBezTo>
                <a:cubicBezTo>
                  <a:pt x="3363" y="2302"/>
                  <a:pt x="3363" y="2306"/>
                  <a:pt x="3365" y="2303"/>
                </a:cubicBezTo>
                <a:cubicBezTo>
                  <a:pt x="3363" y="2303"/>
                  <a:pt x="3359" y="2301"/>
                  <a:pt x="3358" y="2304"/>
                </a:cubicBezTo>
                <a:cubicBezTo>
                  <a:pt x="3360" y="2303"/>
                  <a:pt x="3358" y="2308"/>
                  <a:pt x="3357" y="2309"/>
                </a:cubicBezTo>
                <a:cubicBezTo>
                  <a:pt x="3354" y="2309"/>
                  <a:pt x="3354" y="2307"/>
                  <a:pt x="3350" y="2308"/>
                </a:cubicBezTo>
                <a:cubicBezTo>
                  <a:pt x="3350" y="2312"/>
                  <a:pt x="3346" y="2313"/>
                  <a:pt x="3345" y="2316"/>
                </a:cubicBezTo>
                <a:cubicBezTo>
                  <a:pt x="3345" y="2317"/>
                  <a:pt x="3344" y="2317"/>
                  <a:pt x="3344" y="2318"/>
                </a:cubicBezTo>
                <a:cubicBezTo>
                  <a:pt x="3345" y="2319"/>
                  <a:pt x="3346" y="2319"/>
                  <a:pt x="3347" y="2319"/>
                </a:cubicBezTo>
                <a:cubicBezTo>
                  <a:pt x="3347" y="2319"/>
                  <a:pt x="3348" y="2320"/>
                  <a:pt x="3349" y="2319"/>
                </a:cubicBezTo>
                <a:cubicBezTo>
                  <a:pt x="3349" y="2319"/>
                  <a:pt x="3349" y="2318"/>
                  <a:pt x="3349" y="2318"/>
                </a:cubicBezTo>
                <a:cubicBezTo>
                  <a:pt x="3350" y="2317"/>
                  <a:pt x="3350" y="2317"/>
                  <a:pt x="3351" y="2316"/>
                </a:cubicBezTo>
                <a:cubicBezTo>
                  <a:pt x="3351" y="2317"/>
                  <a:pt x="3351" y="2318"/>
                  <a:pt x="3352" y="2320"/>
                </a:cubicBezTo>
                <a:cubicBezTo>
                  <a:pt x="3356" y="2320"/>
                  <a:pt x="3355" y="2314"/>
                  <a:pt x="3359" y="2314"/>
                </a:cubicBezTo>
                <a:cubicBezTo>
                  <a:pt x="3358" y="2318"/>
                  <a:pt x="3360" y="2319"/>
                  <a:pt x="3363" y="2319"/>
                </a:cubicBezTo>
                <a:cubicBezTo>
                  <a:pt x="3362" y="2320"/>
                  <a:pt x="3361" y="2321"/>
                  <a:pt x="3361" y="2323"/>
                </a:cubicBezTo>
                <a:cubicBezTo>
                  <a:pt x="3360" y="2325"/>
                  <a:pt x="3358" y="2327"/>
                  <a:pt x="3355" y="2327"/>
                </a:cubicBezTo>
                <a:lnTo>
                  <a:pt x="3355" y="2321"/>
                </a:lnTo>
                <a:cubicBezTo>
                  <a:pt x="3350" y="2319"/>
                  <a:pt x="3355" y="2327"/>
                  <a:pt x="3352" y="2327"/>
                </a:cubicBezTo>
                <a:cubicBezTo>
                  <a:pt x="3350" y="2325"/>
                  <a:pt x="3348" y="2326"/>
                  <a:pt x="3346" y="2327"/>
                </a:cubicBezTo>
                <a:cubicBezTo>
                  <a:pt x="3346" y="2327"/>
                  <a:pt x="3345" y="2327"/>
                  <a:pt x="3344" y="2327"/>
                </a:cubicBezTo>
                <a:cubicBezTo>
                  <a:pt x="3344" y="2326"/>
                  <a:pt x="3344" y="2325"/>
                  <a:pt x="3344" y="2325"/>
                </a:cubicBezTo>
                <a:cubicBezTo>
                  <a:pt x="3345" y="2323"/>
                  <a:pt x="3349" y="2324"/>
                  <a:pt x="3349" y="2320"/>
                </a:cubicBezTo>
                <a:cubicBezTo>
                  <a:pt x="3345" y="2319"/>
                  <a:pt x="3346" y="2322"/>
                  <a:pt x="3342" y="2321"/>
                </a:cubicBezTo>
                <a:cubicBezTo>
                  <a:pt x="3341" y="2320"/>
                  <a:pt x="3344" y="2315"/>
                  <a:pt x="3340" y="2315"/>
                </a:cubicBezTo>
                <a:cubicBezTo>
                  <a:pt x="3342" y="2321"/>
                  <a:pt x="3338" y="2320"/>
                  <a:pt x="3336" y="2323"/>
                </a:cubicBezTo>
                <a:cubicBezTo>
                  <a:pt x="3339" y="2323"/>
                  <a:pt x="3340" y="2322"/>
                  <a:pt x="3340" y="2325"/>
                </a:cubicBezTo>
                <a:cubicBezTo>
                  <a:pt x="3340" y="2329"/>
                  <a:pt x="3341" y="2332"/>
                  <a:pt x="3338" y="2332"/>
                </a:cubicBezTo>
                <a:cubicBezTo>
                  <a:pt x="3338" y="2327"/>
                  <a:pt x="3334" y="2330"/>
                  <a:pt x="3336" y="2325"/>
                </a:cubicBezTo>
                <a:cubicBezTo>
                  <a:pt x="3334" y="2324"/>
                  <a:pt x="3332" y="2323"/>
                  <a:pt x="3330" y="2320"/>
                </a:cubicBezTo>
                <a:cubicBezTo>
                  <a:pt x="3331" y="2321"/>
                  <a:pt x="3332" y="2321"/>
                  <a:pt x="3334" y="2321"/>
                </a:cubicBezTo>
                <a:cubicBezTo>
                  <a:pt x="3332" y="2318"/>
                  <a:pt x="3330" y="2317"/>
                  <a:pt x="3328" y="2316"/>
                </a:cubicBezTo>
                <a:cubicBezTo>
                  <a:pt x="3327" y="2313"/>
                  <a:pt x="3326" y="2310"/>
                  <a:pt x="3327" y="2307"/>
                </a:cubicBezTo>
                <a:cubicBezTo>
                  <a:pt x="3327" y="2310"/>
                  <a:pt x="3329" y="2313"/>
                  <a:pt x="3331" y="2315"/>
                </a:cubicBezTo>
                <a:cubicBezTo>
                  <a:pt x="3331" y="2313"/>
                  <a:pt x="3331" y="2311"/>
                  <a:pt x="3332" y="2309"/>
                </a:cubicBezTo>
                <a:cubicBezTo>
                  <a:pt x="3333" y="2309"/>
                  <a:pt x="3333" y="2309"/>
                  <a:pt x="3334" y="2310"/>
                </a:cubicBezTo>
                <a:cubicBezTo>
                  <a:pt x="3334" y="2309"/>
                  <a:pt x="3335" y="2307"/>
                  <a:pt x="3335" y="2306"/>
                </a:cubicBezTo>
                <a:cubicBezTo>
                  <a:pt x="3335" y="2308"/>
                  <a:pt x="3336" y="2310"/>
                  <a:pt x="3338" y="2310"/>
                </a:cubicBezTo>
                <a:cubicBezTo>
                  <a:pt x="3338" y="2308"/>
                  <a:pt x="3339" y="2307"/>
                  <a:pt x="3341" y="2307"/>
                </a:cubicBezTo>
                <a:cubicBezTo>
                  <a:pt x="3341" y="2309"/>
                  <a:pt x="3340" y="2311"/>
                  <a:pt x="3339" y="2312"/>
                </a:cubicBezTo>
                <a:cubicBezTo>
                  <a:pt x="3337" y="2311"/>
                  <a:pt x="3337" y="2309"/>
                  <a:pt x="3335" y="2311"/>
                </a:cubicBezTo>
                <a:cubicBezTo>
                  <a:pt x="3335" y="2317"/>
                  <a:pt x="3340" y="2313"/>
                  <a:pt x="3344" y="2313"/>
                </a:cubicBezTo>
                <a:cubicBezTo>
                  <a:pt x="3344" y="2312"/>
                  <a:pt x="3345" y="2310"/>
                  <a:pt x="3346" y="2309"/>
                </a:cubicBezTo>
                <a:lnTo>
                  <a:pt x="3348" y="2309"/>
                </a:lnTo>
                <a:cubicBezTo>
                  <a:pt x="3348" y="2307"/>
                  <a:pt x="3348" y="2306"/>
                  <a:pt x="3349" y="2305"/>
                </a:cubicBezTo>
                <a:cubicBezTo>
                  <a:pt x="3348" y="2305"/>
                  <a:pt x="3348" y="2305"/>
                  <a:pt x="3348" y="2305"/>
                </a:cubicBezTo>
                <a:cubicBezTo>
                  <a:pt x="3348" y="2304"/>
                  <a:pt x="3348" y="2303"/>
                  <a:pt x="3348" y="2302"/>
                </a:cubicBezTo>
                <a:cubicBezTo>
                  <a:pt x="3348" y="2302"/>
                  <a:pt x="3348" y="2302"/>
                  <a:pt x="3348" y="2302"/>
                </a:cubicBezTo>
                <a:cubicBezTo>
                  <a:pt x="3349" y="2302"/>
                  <a:pt x="3350" y="2301"/>
                  <a:pt x="3351" y="2300"/>
                </a:cubicBezTo>
                <a:cubicBezTo>
                  <a:pt x="3349" y="2300"/>
                  <a:pt x="3346" y="2300"/>
                  <a:pt x="3346" y="2301"/>
                </a:cubicBezTo>
                <a:cubicBezTo>
                  <a:pt x="3347" y="2301"/>
                  <a:pt x="3347" y="2301"/>
                  <a:pt x="3347" y="2302"/>
                </a:cubicBezTo>
                <a:cubicBezTo>
                  <a:pt x="3344" y="2303"/>
                  <a:pt x="3340" y="2302"/>
                  <a:pt x="3337" y="2301"/>
                </a:cubicBezTo>
                <a:cubicBezTo>
                  <a:pt x="3335" y="2302"/>
                  <a:pt x="3335" y="2304"/>
                  <a:pt x="3335" y="2305"/>
                </a:cubicBezTo>
                <a:cubicBezTo>
                  <a:pt x="3335" y="2305"/>
                  <a:pt x="3334" y="2304"/>
                  <a:pt x="3333" y="2304"/>
                </a:cubicBezTo>
                <a:cubicBezTo>
                  <a:pt x="3332" y="2303"/>
                  <a:pt x="3332" y="2303"/>
                  <a:pt x="3332" y="2303"/>
                </a:cubicBezTo>
                <a:cubicBezTo>
                  <a:pt x="3331" y="2304"/>
                  <a:pt x="3331" y="2304"/>
                  <a:pt x="3331" y="2305"/>
                </a:cubicBezTo>
                <a:cubicBezTo>
                  <a:pt x="3329" y="2305"/>
                  <a:pt x="3328" y="2301"/>
                  <a:pt x="3326" y="2301"/>
                </a:cubicBezTo>
                <a:cubicBezTo>
                  <a:pt x="3323" y="2303"/>
                  <a:pt x="3325" y="2306"/>
                  <a:pt x="3324" y="2308"/>
                </a:cubicBezTo>
                <a:cubicBezTo>
                  <a:pt x="3321" y="2308"/>
                  <a:pt x="3323" y="2304"/>
                  <a:pt x="3321" y="2303"/>
                </a:cubicBezTo>
                <a:cubicBezTo>
                  <a:pt x="3318" y="2305"/>
                  <a:pt x="3323" y="2309"/>
                  <a:pt x="3320" y="2310"/>
                </a:cubicBezTo>
                <a:cubicBezTo>
                  <a:pt x="3319" y="2308"/>
                  <a:pt x="3318" y="2306"/>
                  <a:pt x="3316" y="2305"/>
                </a:cubicBezTo>
                <a:cubicBezTo>
                  <a:pt x="3316" y="2301"/>
                  <a:pt x="3318" y="2296"/>
                  <a:pt x="3316" y="2293"/>
                </a:cubicBezTo>
                <a:cubicBezTo>
                  <a:pt x="3314" y="2293"/>
                  <a:pt x="3314" y="2294"/>
                  <a:pt x="3312" y="2294"/>
                </a:cubicBezTo>
                <a:cubicBezTo>
                  <a:pt x="3311" y="2297"/>
                  <a:pt x="3315" y="2300"/>
                  <a:pt x="3312" y="2301"/>
                </a:cubicBezTo>
                <a:cubicBezTo>
                  <a:pt x="3310" y="2302"/>
                  <a:pt x="3311" y="2299"/>
                  <a:pt x="3310" y="2298"/>
                </a:cubicBezTo>
                <a:lnTo>
                  <a:pt x="3310" y="2297"/>
                </a:lnTo>
                <a:cubicBezTo>
                  <a:pt x="3308" y="2297"/>
                  <a:pt x="3305" y="2297"/>
                  <a:pt x="3305" y="2299"/>
                </a:cubicBezTo>
                <a:cubicBezTo>
                  <a:pt x="3306" y="2299"/>
                  <a:pt x="3307" y="2299"/>
                  <a:pt x="3307" y="2300"/>
                </a:cubicBezTo>
                <a:cubicBezTo>
                  <a:pt x="3307" y="2301"/>
                  <a:pt x="3306" y="2302"/>
                  <a:pt x="3306" y="2303"/>
                </a:cubicBezTo>
                <a:cubicBezTo>
                  <a:pt x="3303" y="2303"/>
                  <a:pt x="3299" y="2303"/>
                  <a:pt x="3296" y="2302"/>
                </a:cubicBezTo>
                <a:cubicBezTo>
                  <a:pt x="3296" y="2301"/>
                  <a:pt x="3296" y="2299"/>
                  <a:pt x="3295" y="2298"/>
                </a:cubicBezTo>
                <a:cubicBezTo>
                  <a:pt x="3294" y="2299"/>
                  <a:pt x="3293" y="2299"/>
                  <a:pt x="3293" y="2300"/>
                </a:cubicBezTo>
                <a:cubicBezTo>
                  <a:pt x="3291" y="2299"/>
                  <a:pt x="3290" y="2298"/>
                  <a:pt x="3290" y="2296"/>
                </a:cubicBezTo>
                <a:cubicBezTo>
                  <a:pt x="3288" y="2300"/>
                  <a:pt x="3290" y="2301"/>
                  <a:pt x="3290" y="2305"/>
                </a:cubicBezTo>
                <a:cubicBezTo>
                  <a:pt x="3290" y="2305"/>
                  <a:pt x="3290" y="2305"/>
                  <a:pt x="3290" y="2305"/>
                </a:cubicBezTo>
                <a:cubicBezTo>
                  <a:pt x="3290" y="2308"/>
                  <a:pt x="3288" y="2311"/>
                  <a:pt x="3287" y="2313"/>
                </a:cubicBezTo>
                <a:cubicBezTo>
                  <a:pt x="3287" y="2312"/>
                  <a:pt x="3287" y="2312"/>
                  <a:pt x="3288" y="2311"/>
                </a:cubicBezTo>
                <a:cubicBezTo>
                  <a:pt x="3286" y="2311"/>
                  <a:pt x="3284" y="2307"/>
                  <a:pt x="3283" y="2310"/>
                </a:cubicBezTo>
                <a:cubicBezTo>
                  <a:pt x="3286" y="2313"/>
                  <a:pt x="3283" y="2315"/>
                  <a:pt x="3281" y="2318"/>
                </a:cubicBezTo>
                <a:cubicBezTo>
                  <a:pt x="3280" y="2314"/>
                  <a:pt x="3279" y="2311"/>
                  <a:pt x="3279" y="2308"/>
                </a:cubicBezTo>
                <a:cubicBezTo>
                  <a:pt x="3280" y="2308"/>
                  <a:pt x="3280" y="2307"/>
                  <a:pt x="3281" y="2307"/>
                </a:cubicBezTo>
                <a:cubicBezTo>
                  <a:pt x="3283" y="2306"/>
                  <a:pt x="3283" y="2309"/>
                  <a:pt x="3286" y="2308"/>
                </a:cubicBezTo>
                <a:cubicBezTo>
                  <a:pt x="3286" y="2304"/>
                  <a:pt x="3288" y="2300"/>
                  <a:pt x="3285" y="2297"/>
                </a:cubicBezTo>
                <a:cubicBezTo>
                  <a:pt x="3285" y="2303"/>
                  <a:pt x="3278" y="2301"/>
                  <a:pt x="3276" y="2303"/>
                </a:cubicBezTo>
                <a:cubicBezTo>
                  <a:pt x="3274" y="2306"/>
                  <a:pt x="3278" y="2309"/>
                  <a:pt x="3276" y="2309"/>
                </a:cubicBezTo>
                <a:cubicBezTo>
                  <a:pt x="3274" y="2304"/>
                  <a:pt x="3269" y="2303"/>
                  <a:pt x="3266" y="2300"/>
                </a:cubicBezTo>
                <a:cubicBezTo>
                  <a:pt x="3266" y="2302"/>
                  <a:pt x="3263" y="2301"/>
                  <a:pt x="3264" y="2304"/>
                </a:cubicBezTo>
                <a:cubicBezTo>
                  <a:pt x="3266" y="2306"/>
                  <a:pt x="3271" y="2306"/>
                  <a:pt x="3273" y="2310"/>
                </a:cubicBezTo>
                <a:cubicBezTo>
                  <a:pt x="3271" y="2311"/>
                  <a:pt x="3269" y="2312"/>
                  <a:pt x="3269" y="2315"/>
                </a:cubicBezTo>
                <a:cubicBezTo>
                  <a:pt x="3273" y="2316"/>
                  <a:pt x="3271" y="2312"/>
                  <a:pt x="3274" y="2313"/>
                </a:cubicBezTo>
                <a:cubicBezTo>
                  <a:pt x="3278" y="2315"/>
                  <a:pt x="3279" y="2327"/>
                  <a:pt x="3274" y="2328"/>
                </a:cubicBezTo>
                <a:cubicBezTo>
                  <a:pt x="3274" y="2324"/>
                  <a:pt x="3270" y="2325"/>
                  <a:pt x="3270" y="2321"/>
                </a:cubicBezTo>
                <a:cubicBezTo>
                  <a:pt x="3269" y="2321"/>
                  <a:pt x="3267" y="2321"/>
                  <a:pt x="3265" y="2321"/>
                </a:cubicBezTo>
                <a:cubicBezTo>
                  <a:pt x="3265" y="2322"/>
                  <a:pt x="3267" y="2323"/>
                  <a:pt x="3265" y="2324"/>
                </a:cubicBezTo>
                <a:cubicBezTo>
                  <a:pt x="3256" y="2322"/>
                  <a:pt x="3261" y="2312"/>
                  <a:pt x="3254" y="2307"/>
                </a:cubicBezTo>
                <a:cubicBezTo>
                  <a:pt x="3257" y="2308"/>
                  <a:pt x="3257" y="2305"/>
                  <a:pt x="3260" y="2306"/>
                </a:cubicBezTo>
                <a:cubicBezTo>
                  <a:pt x="3258" y="2313"/>
                  <a:pt x="3264" y="2313"/>
                  <a:pt x="3263" y="2318"/>
                </a:cubicBezTo>
                <a:cubicBezTo>
                  <a:pt x="3266" y="2319"/>
                  <a:pt x="3265" y="2315"/>
                  <a:pt x="3268" y="2316"/>
                </a:cubicBezTo>
                <a:cubicBezTo>
                  <a:pt x="3267" y="2310"/>
                  <a:pt x="3263" y="2304"/>
                  <a:pt x="3258" y="2302"/>
                </a:cubicBezTo>
                <a:cubicBezTo>
                  <a:pt x="3257" y="2303"/>
                  <a:pt x="3256" y="2305"/>
                  <a:pt x="3255" y="2305"/>
                </a:cubicBezTo>
                <a:cubicBezTo>
                  <a:pt x="3254" y="2304"/>
                  <a:pt x="3255" y="2301"/>
                  <a:pt x="3253" y="2301"/>
                </a:cubicBezTo>
                <a:cubicBezTo>
                  <a:pt x="3251" y="2303"/>
                  <a:pt x="3248" y="2303"/>
                  <a:pt x="3245" y="2303"/>
                </a:cubicBezTo>
                <a:lnTo>
                  <a:pt x="3243" y="2303"/>
                </a:lnTo>
                <a:lnTo>
                  <a:pt x="3243" y="2303"/>
                </a:lnTo>
                <a:cubicBezTo>
                  <a:pt x="3243" y="2302"/>
                  <a:pt x="3243" y="2301"/>
                  <a:pt x="3243" y="2300"/>
                </a:cubicBezTo>
                <a:lnTo>
                  <a:pt x="3242" y="2299"/>
                </a:lnTo>
                <a:lnTo>
                  <a:pt x="3243" y="2300"/>
                </a:lnTo>
                <a:cubicBezTo>
                  <a:pt x="3244" y="2300"/>
                  <a:pt x="3246" y="2300"/>
                  <a:pt x="3246" y="2299"/>
                </a:cubicBezTo>
                <a:lnTo>
                  <a:pt x="3246" y="2300"/>
                </a:lnTo>
                <a:cubicBezTo>
                  <a:pt x="3247" y="2296"/>
                  <a:pt x="3243" y="2298"/>
                  <a:pt x="3241" y="2297"/>
                </a:cubicBezTo>
                <a:lnTo>
                  <a:pt x="3241" y="2298"/>
                </a:lnTo>
                <a:lnTo>
                  <a:pt x="3241" y="2298"/>
                </a:lnTo>
                <a:cubicBezTo>
                  <a:pt x="3240" y="2297"/>
                  <a:pt x="3238" y="2296"/>
                  <a:pt x="3237" y="2296"/>
                </a:cubicBezTo>
                <a:cubicBezTo>
                  <a:pt x="3234" y="2302"/>
                  <a:pt x="3237" y="2305"/>
                  <a:pt x="3233" y="2308"/>
                </a:cubicBezTo>
                <a:cubicBezTo>
                  <a:pt x="3233" y="2305"/>
                  <a:pt x="3231" y="2304"/>
                  <a:pt x="3229" y="2302"/>
                </a:cubicBezTo>
                <a:cubicBezTo>
                  <a:pt x="3233" y="2302"/>
                  <a:pt x="3231" y="2296"/>
                  <a:pt x="3229" y="2295"/>
                </a:cubicBezTo>
                <a:cubicBezTo>
                  <a:pt x="3229" y="2296"/>
                  <a:pt x="3229" y="2296"/>
                  <a:pt x="3228" y="2296"/>
                </a:cubicBezTo>
                <a:lnTo>
                  <a:pt x="3227" y="2297"/>
                </a:lnTo>
                <a:lnTo>
                  <a:pt x="3226" y="2297"/>
                </a:lnTo>
                <a:cubicBezTo>
                  <a:pt x="3225" y="2297"/>
                  <a:pt x="3224" y="2296"/>
                  <a:pt x="3223" y="2297"/>
                </a:cubicBezTo>
                <a:cubicBezTo>
                  <a:pt x="3223" y="2297"/>
                  <a:pt x="3223" y="2298"/>
                  <a:pt x="3224" y="2299"/>
                </a:cubicBezTo>
                <a:lnTo>
                  <a:pt x="3225" y="2300"/>
                </a:lnTo>
                <a:lnTo>
                  <a:pt x="3225" y="2300"/>
                </a:lnTo>
                <a:cubicBezTo>
                  <a:pt x="3225" y="2301"/>
                  <a:pt x="3225" y="2301"/>
                  <a:pt x="3225" y="2302"/>
                </a:cubicBezTo>
                <a:cubicBezTo>
                  <a:pt x="3225" y="2304"/>
                  <a:pt x="3229" y="2302"/>
                  <a:pt x="3228" y="2305"/>
                </a:cubicBezTo>
                <a:cubicBezTo>
                  <a:pt x="3226" y="2306"/>
                  <a:pt x="3225" y="2305"/>
                  <a:pt x="3221" y="2306"/>
                </a:cubicBezTo>
                <a:cubicBezTo>
                  <a:pt x="3221" y="2308"/>
                  <a:pt x="3220" y="2310"/>
                  <a:pt x="3219" y="2313"/>
                </a:cubicBezTo>
                <a:cubicBezTo>
                  <a:pt x="3223" y="2312"/>
                  <a:pt x="3220" y="2317"/>
                  <a:pt x="3221" y="2319"/>
                </a:cubicBezTo>
                <a:cubicBezTo>
                  <a:pt x="3219" y="2319"/>
                  <a:pt x="3219" y="2320"/>
                  <a:pt x="3217" y="2320"/>
                </a:cubicBezTo>
                <a:cubicBezTo>
                  <a:pt x="3216" y="2316"/>
                  <a:pt x="3217" y="2311"/>
                  <a:pt x="3218" y="2306"/>
                </a:cubicBezTo>
                <a:cubicBezTo>
                  <a:pt x="3216" y="2307"/>
                  <a:pt x="3215" y="2301"/>
                  <a:pt x="3213" y="2304"/>
                </a:cubicBezTo>
                <a:cubicBezTo>
                  <a:pt x="3214" y="2306"/>
                  <a:pt x="3214" y="2306"/>
                  <a:pt x="3213" y="2305"/>
                </a:cubicBezTo>
                <a:lnTo>
                  <a:pt x="3213" y="2305"/>
                </a:lnTo>
                <a:lnTo>
                  <a:pt x="3213" y="2304"/>
                </a:lnTo>
                <a:cubicBezTo>
                  <a:pt x="3212" y="2300"/>
                  <a:pt x="3216" y="2299"/>
                  <a:pt x="3214" y="2296"/>
                </a:cubicBezTo>
                <a:cubicBezTo>
                  <a:pt x="3211" y="2297"/>
                  <a:pt x="3210" y="2300"/>
                  <a:pt x="3210" y="2303"/>
                </a:cubicBezTo>
                <a:lnTo>
                  <a:pt x="3209" y="2304"/>
                </a:lnTo>
                <a:lnTo>
                  <a:pt x="3209" y="2304"/>
                </a:lnTo>
                <a:lnTo>
                  <a:pt x="3209" y="2304"/>
                </a:lnTo>
                <a:lnTo>
                  <a:pt x="3209" y="2305"/>
                </a:lnTo>
                <a:lnTo>
                  <a:pt x="3209" y="2305"/>
                </a:lnTo>
                <a:lnTo>
                  <a:pt x="3209" y="2307"/>
                </a:lnTo>
                <a:cubicBezTo>
                  <a:pt x="3208" y="2310"/>
                  <a:pt x="3208" y="2312"/>
                  <a:pt x="3209" y="2315"/>
                </a:cubicBezTo>
                <a:cubicBezTo>
                  <a:pt x="3213" y="2314"/>
                  <a:pt x="3214" y="2312"/>
                  <a:pt x="3215" y="2316"/>
                </a:cubicBezTo>
                <a:cubicBezTo>
                  <a:pt x="3213" y="2318"/>
                  <a:pt x="3212" y="2319"/>
                  <a:pt x="3210" y="2320"/>
                </a:cubicBezTo>
                <a:lnTo>
                  <a:pt x="3208" y="2320"/>
                </a:lnTo>
                <a:lnTo>
                  <a:pt x="3208" y="2319"/>
                </a:lnTo>
                <a:lnTo>
                  <a:pt x="3206" y="2319"/>
                </a:lnTo>
                <a:lnTo>
                  <a:pt x="3206" y="2321"/>
                </a:lnTo>
                <a:lnTo>
                  <a:pt x="3204" y="2321"/>
                </a:lnTo>
                <a:cubicBezTo>
                  <a:pt x="3203" y="2321"/>
                  <a:pt x="3201" y="2321"/>
                  <a:pt x="3199" y="2321"/>
                </a:cubicBezTo>
                <a:cubicBezTo>
                  <a:pt x="3199" y="2317"/>
                  <a:pt x="3201" y="2314"/>
                  <a:pt x="3201" y="2310"/>
                </a:cubicBezTo>
                <a:cubicBezTo>
                  <a:pt x="3203" y="2310"/>
                  <a:pt x="3203" y="2311"/>
                  <a:pt x="3204" y="2311"/>
                </a:cubicBezTo>
                <a:cubicBezTo>
                  <a:pt x="3203" y="2308"/>
                  <a:pt x="3206" y="2306"/>
                  <a:pt x="3205" y="2304"/>
                </a:cubicBezTo>
                <a:lnTo>
                  <a:pt x="3205" y="2304"/>
                </a:lnTo>
                <a:lnTo>
                  <a:pt x="3205" y="2302"/>
                </a:lnTo>
                <a:cubicBezTo>
                  <a:pt x="3205" y="2301"/>
                  <a:pt x="3205" y="2300"/>
                  <a:pt x="3204" y="2299"/>
                </a:cubicBezTo>
                <a:cubicBezTo>
                  <a:pt x="3203" y="2299"/>
                  <a:pt x="3203" y="2300"/>
                  <a:pt x="3203" y="2300"/>
                </a:cubicBezTo>
                <a:cubicBezTo>
                  <a:pt x="3202" y="2301"/>
                  <a:pt x="3202" y="2303"/>
                  <a:pt x="3203" y="2305"/>
                </a:cubicBezTo>
                <a:lnTo>
                  <a:pt x="3204" y="2305"/>
                </a:lnTo>
                <a:lnTo>
                  <a:pt x="3204" y="2305"/>
                </a:lnTo>
                <a:cubicBezTo>
                  <a:pt x="3202" y="2308"/>
                  <a:pt x="3198" y="2301"/>
                  <a:pt x="3197" y="2304"/>
                </a:cubicBezTo>
                <a:cubicBezTo>
                  <a:pt x="3198" y="2304"/>
                  <a:pt x="3198" y="2305"/>
                  <a:pt x="3197" y="2305"/>
                </a:cubicBezTo>
                <a:cubicBezTo>
                  <a:pt x="3196" y="2305"/>
                  <a:pt x="3196" y="2304"/>
                  <a:pt x="3195" y="2303"/>
                </a:cubicBezTo>
                <a:cubicBezTo>
                  <a:pt x="3198" y="2300"/>
                  <a:pt x="3198" y="2297"/>
                  <a:pt x="3197" y="2294"/>
                </a:cubicBezTo>
                <a:cubicBezTo>
                  <a:pt x="3194" y="2295"/>
                  <a:pt x="3189" y="2296"/>
                  <a:pt x="3189" y="2299"/>
                </a:cubicBezTo>
                <a:cubicBezTo>
                  <a:pt x="3190" y="2303"/>
                  <a:pt x="3195" y="2302"/>
                  <a:pt x="3194" y="2306"/>
                </a:cubicBezTo>
                <a:cubicBezTo>
                  <a:pt x="3190" y="2305"/>
                  <a:pt x="3187" y="2309"/>
                  <a:pt x="3186" y="2305"/>
                </a:cubicBezTo>
                <a:cubicBezTo>
                  <a:pt x="3186" y="2302"/>
                  <a:pt x="3188" y="2301"/>
                  <a:pt x="3188" y="2299"/>
                </a:cubicBezTo>
                <a:cubicBezTo>
                  <a:pt x="3185" y="2297"/>
                  <a:pt x="3183" y="2297"/>
                  <a:pt x="3178" y="2295"/>
                </a:cubicBezTo>
                <a:cubicBezTo>
                  <a:pt x="3178" y="2299"/>
                  <a:pt x="3177" y="2303"/>
                  <a:pt x="3180" y="2304"/>
                </a:cubicBezTo>
                <a:cubicBezTo>
                  <a:pt x="3174" y="2306"/>
                  <a:pt x="3169" y="2306"/>
                  <a:pt x="3163" y="2305"/>
                </a:cubicBezTo>
                <a:cubicBezTo>
                  <a:pt x="3162" y="2307"/>
                  <a:pt x="3161" y="2309"/>
                  <a:pt x="3162" y="2311"/>
                </a:cubicBezTo>
                <a:cubicBezTo>
                  <a:pt x="3163" y="2314"/>
                  <a:pt x="3166" y="2309"/>
                  <a:pt x="3167" y="2312"/>
                </a:cubicBezTo>
                <a:cubicBezTo>
                  <a:pt x="3165" y="2316"/>
                  <a:pt x="3162" y="2318"/>
                  <a:pt x="3159" y="2322"/>
                </a:cubicBezTo>
                <a:cubicBezTo>
                  <a:pt x="3159" y="2321"/>
                  <a:pt x="3158" y="2319"/>
                  <a:pt x="3159" y="2317"/>
                </a:cubicBezTo>
                <a:cubicBezTo>
                  <a:pt x="3155" y="2317"/>
                  <a:pt x="3157" y="2322"/>
                  <a:pt x="3152" y="2320"/>
                </a:cubicBezTo>
                <a:cubicBezTo>
                  <a:pt x="3152" y="2324"/>
                  <a:pt x="3155" y="2327"/>
                  <a:pt x="3150" y="2327"/>
                </a:cubicBezTo>
                <a:cubicBezTo>
                  <a:pt x="3147" y="2317"/>
                  <a:pt x="3144" y="2312"/>
                  <a:pt x="3147" y="2303"/>
                </a:cubicBezTo>
                <a:cubicBezTo>
                  <a:pt x="3155" y="2302"/>
                  <a:pt x="3164" y="2302"/>
                  <a:pt x="3172" y="2302"/>
                </a:cubicBezTo>
                <a:cubicBezTo>
                  <a:pt x="3172" y="2300"/>
                  <a:pt x="3170" y="2299"/>
                  <a:pt x="3170" y="2297"/>
                </a:cubicBezTo>
                <a:cubicBezTo>
                  <a:pt x="3167" y="2297"/>
                  <a:pt x="3166" y="2298"/>
                  <a:pt x="3165" y="2296"/>
                </a:cubicBezTo>
                <a:cubicBezTo>
                  <a:pt x="3161" y="2295"/>
                  <a:pt x="3162" y="2299"/>
                  <a:pt x="3159" y="2299"/>
                </a:cubicBezTo>
                <a:cubicBezTo>
                  <a:pt x="3158" y="2296"/>
                  <a:pt x="3151" y="2298"/>
                  <a:pt x="3152" y="2294"/>
                </a:cubicBezTo>
                <a:cubicBezTo>
                  <a:pt x="3152" y="2290"/>
                  <a:pt x="3154" y="2288"/>
                  <a:pt x="3155" y="2285"/>
                </a:cubicBezTo>
                <a:cubicBezTo>
                  <a:pt x="3152" y="2283"/>
                  <a:pt x="3150" y="2283"/>
                  <a:pt x="3147" y="2283"/>
                </a:cubicBezTo>
                <a:cubicBezTo>
                  <a:pt x="3147" y="2282"/>
                  <a:pt x="3147" y="2281"/>
                  <a:pt x="3148" y="2280"/>
                </a:cubicBezTo>
                <a:cubicBezTo>
                  <a:pt x="3145" y="2279"/>
                  <a:pt x="3142" y="2279"/>
                  <a:pt x="3139" y="2281"/>
                </a:cubicBezTo>
                <a:cubicBezTo>
                  <a:pt x="3145" y="2283"/>
                  <a:pt x="3148" y="2290"/>
                  <a:pt x="3147" y="2296"/>
                </a:cubicBezTo>
                <a:cubicBezTo>
                  <a:pt x="3147" y="2297"/>
                  <a:pt x="3149" y="2296"/>
                  <a:pt x="3149" y="2297"/>
                </a:cubicBezTo>
                <a:cubicBezTo>
                  <a:pt x="3145" y="2296"/>
                  <a:pt x="3141" y="2298"/>
                  <a:pt x="3138" y="2300"/>
                </a:cubicBezTo>
                <a:cubicBezTo>
                  <a:pt x="3139" y="2303"/>
                  <a:pt x="3142" y="2303"/>
                  <a:pt x="3145" y="2302"/>
                </a:cubicBezTo>
                <a:cubicBezTo>
                  <a:pt x="3143" y="2309"/>
                  <a:pt x="3141" y="2316"/>
                  <a:pt x="3138" y="2323"/>
                </a:cubicBezTo>
                <a:cubicBezTo>
                  <a:pt x="3140" y="2323"/>
                  <a:pt x="3141" y="2324"/>
                  <a:pt x="3142" y="2324"/>
                </a:cubicBezTo>
                <a:cubicBezTo>
                  <a:pt x="3144" y="2321"/>
                  <a:pt x="3140" y="2319"/>
                  <a:pt x="3142" y="2318"/>
                </a:cubicBezTo>
                <a:cubicBezTo>
                  <a:pt x="3142" y="2318"/>
                  <a:pt x="3143" y="2318"/>
                  <a:pt x="3143" y="2318"/>
                </a:cubicBezTo>
                <a:cubicBezTo>
                  <a:pt x="3145" y="2318"/>
                  <a:pt x="3146" y="2320"/>
                  <a:pt x="3146" y="2322"/>
                </a:cubicBezTo>
                <a:cubicBezTo>
                  <a:pt x="3146" y="2324"/>
                  <a:pt x="3146" y="2326"/>
                  <a:pt x="3144" y="2326"/>
                </a:cubicBezTo>
                <a:cubicBezTo>
                  <a:pt x="3141" y="2326"/>
                  <a:pt x="3136" y="2330"/>
                  <a:pt x="3135" y="2325"/>
                </a:cubicBezTo>
                <a:cubicBezTo>
                  <a:pt x="3137" y="2319"/>
                  <a:pt x="3132" y="2309"/>
                  <a:pt x="3134" y="2299"/>
                </a:cubicBezTo>
                <a:cubicBezTo>
                  <a:pt x="3131" y="2300"/>
                  <a:pt x="3128" y="2300"/>
                  <a:pt x="3125" y="2299"/>
                </a:cubicBezTo>
                <a:lnTo>
                  <a:pt x="3125" y="2299"/>
                </a:lnTo>
                <a:lnTo>
                  <a:pt x="3125" y="2298"/>
                </a:lnTo>
                <a:cubicBezTo>
                  <a:pt x="3125" y="2297"/>
                  <a:pt x="3124" y="2297"/>
                  <a:pt x="3124" y="2297"/>
                </a:cubicBezTo>
                <a:cubicBezTo>
                  <a:pt x="3124" y="2297"/>
                  <a:pt x="3124" y="2298"/>
                  <a:pt x="3123" y="2298"/>
                </a:cubicBezTo>
                <a:lnTo>
                  <a:pt x="3123" y="2299"/>
                </a:lnTo>
                <a:lnTo>
                  <a:pt x="3122" y="2299"/>
                </a:lnTo>
                <a:cubicBezTo>
                  <a:pt x="3122" y="2302"/>
                  <a:pt x="3127" y="2300"/>
                  <a:pt x="3125" y="2304"/>
                </a:cubicBezTo>
                <a:cubicBezTo>
                  <a:pt x="3122" y="2303"/>
                  <a:pt x="3122" y="2306"/>
                  <a:pt x="3119" y="2305"/>
                </a:cubicBezTo>
                <a:cubicBezTo>
                  <a:pt x="3118" y="2310"/>
                  <a:pt x="3121" y="2310"/>
                  <a:pt x="3121" y="2314"/>
                </a:cubicBezTo>
                <a:cubicBezTo>
                  <a:pt x="3125" y="2314"/>
                  <a:pt x="3128" y="2310"/>
                  <a:pt x="3132" y="2314"/>
                </a:cubicBezTo>
                <a:lnTo>
                  <a:pt x="3132" y="2321"/>
                </a:lnTo>
                <a:cubicBezTo>
                  <a:pt x="3128" y="2317"/>
                  <a:pt x="3127" y="2325"/>
                  <a:pt x="3126" y="2328"/>
                </a:cubicBezTo>
                <a:cubicBezTo>
                  <a:pt x="3120" y="2326"/>
                  <a:pt x="3128" y="2319"/>
                  <a:pt x="3127" y="2319"/>
                </a:cubicBezTo>
                <a:cubicBezTo>
                  <a:pt x="3124" y="2318"/>
                  <a:pt x="3125" y="2322"/>
                  <a:pt x="3123" y="2322"/>
                </a:cubicBezTo>
                <a:cubicBezTo>
                  <a:pt x="3123" y="2320"/>
                  <a:pt x="3119" y="2322"/>
                  <a:pt x="3118" y="2322"/>
                </a:cubicBezTo>
                <a:cubicBezTo>
                  <a:pt x="3116" y="2320"/>
                  <a:pt x="3119" y="2319"/>
                  <a:pt x="3116" y="2318"/>
                </a:cubicBezTo>
                <a:cubicBezTo>
                  <a:pt x="3116" y="2319"/>
                  <a:pt x="3116" y="2322"/>
                  <a:pt x="3114" y="2321"/>
                </a:cubicBezTo>
                <a:cubicBezTo>
                  <a:pt x="3115" y="2318"/>
                  <a:pt x="3116" y="2314"/>
                  <a:pt x="3117" y="2311"/>
                </a:cubicBezTo>
                <a:cubicBezTo>
                  <a:pt x="3113" y="2310"/>
                  <a:pt x="3115" y="2300"/>
                  <a:pt x="3112" y="2297"/>
                </a:cubicBezTo>
                <a:cubicBezTo>
                  <a:pt x="3108" y="2301"/>
                  <a:pt x="3111" y="2306"/>
                  <a:pt x="3107" y="2310"/>
                </a:cubicBezTo>
                <a:cubicBezTo>
                  <a:pt x="3109" y="2315"/>
                  <a:pt x="3110" y="2321"/>
                  <a:pt x="3110" y="2326"/>
                </a:cubicBezTo>
                <a:cubicBezTo>
                  <a:pt x="3109" y="2326"/>
                  <a:pt x="3108" y="2327"/>
                  <a:pt x="3107" y="2327"/>
                </a:cubicBezTo>
                <a:cubicBezTo>
                  <a:pt x="3106" y="2324"/>
                  <a:pt x="3108" y="2325"/>
                  <a:pt x="3108" y="2322"/>
                </a:cubicBezTo>
                <a:cubicBezTo>
                  <a:pt x="3107" y="2320"/>
                  <a:pt x="3102" y="2322"/>
                  <a:pt x="3104" y="2317"/>
                </a:cubicBezTo>
                <a:cubicBezTo>
                  <a:pt x="3101" y="2316"/>
                  <a:pt x="3102" y="2320"/>
                  <a:pt x="3100" y="2321"/>
                </a:cubicBezTo>
                <a:cubicBezTo>
                  <a:pt x="3098" y="2317"/>
                  <a:pt x="3097" y="2313"/>
                  <a:pt x="3098" y="2309"/>
                </a:cubicBezTo>
                <a:lnTo>
                  <a:pt x="3100" y="2306"/>
                </a:lnTo>
                <a:lnTo>
                  <a:pt x="3102" y="2305"/>
                </a:lnTo>
                <a:lnTo>
                  <a:pt x="3103" y="2305"/>
                </a:lnTo>
                <a:cubicBezTo>
                  <a:pt x="3102" y="2305"/>
                  <a:pt x="3102" y="2304"/>
                  <a:pt x="3101" y="2303"/>
                </a:cubicBezTo>
                <a:cubicBezTo>
                  <a:pt x="3099" y="2302"/>
                  <a:pt x="3097" y="2303"/>
                  <a:pt x="3096" y="2305"/>
                </a:cubicBezTo>
                <a:lnTo>
                  <a:pt x="3096" y="2305"/>
                </a:lnTo>
                <a:lnTo>
                  <a:pt x="3094" y="2306"/>
                </a:lnTo>
                <a:cubicBezTo>
                  <a:pt x="3094" y="2319"/>
                  <a:pt x="3102" y="2323"/>
                  <a:pt x="3098" y="2337"/>
                </a:cubicBezTo>
                <a:cubicBezTo>
                  <a:pt x="3098" y="2334"/>
                  <a:pt x="3098" y="2332"/>
                  <a:pt x="3094" y="2332"/>
                </a:cubicBezTo>
                <a:cubicBezTo>
                  <a:pt x="3094" y="2336"/>
                  <a:pt x="3093" y="2340"/>
                  <a:pt x="3095" y="2342"/>
                </a:cubicBezTo>
                <a:cubicBezTo>
                  <a:pt x="3098" y="2343"/>
                  <a:pt x="3101" y="2339"/>
                  <a:pt x="3102" y="2343"/>
                </a:cubicBezTo>
                <a:lnTo>
                  <a:pt x="3093" y="2343"/>
                </a:lnTo>
                <a:cubicBezTo>
                  <a:pt x="3094" y="2340"/>
                  <a:pt x="3092" y="2338"/>
                  <a:pt x="3090" y="2337"/>
                </a:cubicBezTo>
                <a:cubicBezTo>
                  <a:pt x="3088" y="2340"/>
                  <a:pt x="3092" y="2345"/>
                  <a:pt x="3086" y="2344"/>
                </a:cubicBezTo>
                <a:cubicBezTo>
                  <a:pt x="3085" y="2335"/>
                  <a:pt x="3089" y="2328"/>
                  <a:pt x="3086" y="2319"/>
                </a:cubicBezTo>
                <a:cubicBezTo>
                  <a:pt x="3082" y="2322"/>
                  <a:pt x="3083" y="2335"/>
                  <a:pt x="3084" y="2339"/>
                </a:cubicBezTo>
                <a:cubicBezTo>
                  <a:pt x="3080" y="2338"/>
                  <a:pt x="3075" y="2333"/>
                  <a:pt x="3077" y="2329"/>
                </a:cubicBezTo>
                <a:cubicBezTo>
                  <a:pt x="3080" y="2329"/>
                  <a:pt x="3078" y="2333"/>
                  <a:pt x="3081" y="2332"/>
                </a:cubicBezTo>
                <a:cubicBezTo>
                  <a:pt x="3081" y="2328"/>
                  <a:pt x="3081" y="2326"/>
                  <a:pt x="3078" y="2324"/>
                </a:cubicBezTo>
                <a:cubicBezTo>
                  <a:pt x="3079" y="2326"/>
                  <a:pt x="3076" y="2329"/>
                  <a:pt x="3076" y="2327"/>
                </a:cubicBezTo>
                <a:cubicBezTo>
                  <a:pt x="3076" y="2323"/>
                  <a:pt x="3078" y="2317"/>
                  <a:pt x="3073" y="2318"/>
                </a:cubicBezTo>
                <a:cubicBezTo>
                  <a:pt x="3076" y="2327"/>
                  <a:pt x="3070" y="2329"/>
                  <a:pt x="3073" y="2340"/>
                </a:cubicBezTo>
                <a:cubicBezTo>
                  <a:pt x="3071" y="2339"/>
                  <a:pt x="3068" y="2341"/>
                  <a:pt x="3068" y="2338"/>
                </a:cubicBezTo>
                <a:cubicBezTo>
                  <a:pt x="3071" y="2338"/>
                  <a:pt x="3070" y="2333"/>
                  <a:pt x="3070" y="2330"/>
                </a:cubicBezTo>
                <a:lnTo>
                  <a:pt x="3068" y="2329"/>
                </a:lnTo>
                <a:lnTo>
                  <a:pt x="3068" y="2329"/>
                </a:lnTo>
                <a:cubicBezTo>
                  <a:pt x="3069" y="2327"/>
                  <a:pt x="3069" y="2322"/>
                  <a:pt x="3067" y="2322"/>
                </a:cubicBezTo>
                <a:cubicBezTo>
                  <a:pt x="3066" y="2324"/>
                  <a:pt x="3066" y="2325"/>
                  <a:pt x="3066" y="2327"/>
                </a:cubicBezTo>
                <a:lnTo>
                  <a:pt x="3066" y="2328"/>
                </a:lnTo>
                <a:lnTo>
                  <a:pt x="3065" y="2328"/>
                </a:lnTo>
                <a:cubicBezTo>
                  <a:pt x="3063" y="2327"/>
                  <a:pt x="3062" y="2326"/>
                  <a:pt x="3061" y="2324"/>
                </a:cubicBezTo>
                <a:cubicBezTo>
                  <a:pt x="3063" y="2323"/>
                  <a:pt x="3065" y="2323"/>
                  <a:pt x="3064" y="2320"/>
                </a:cubicBezTo>
                <a:cubicBezTo>
                  <a:pt x="3062" y="2318"/>
                  <a:pt x="3061" y="2321"/>
                  <a:pt x="3059" y="2317"/>
                </a:cubicBezTo>
                <a:cubicBezTo>
                  <a:pt x="3060" y="2314"/>
                  <a:pt x="3065" y="2311"/>
                  <a:pt x="3059" y="2309"/>
                </a:cubicBezTo>
                <a:cubicBezTo>
                  <a:pt x="3063" y="2306"/>
                  <a:pt x="3064" y="2314"/>
                  <a:pt x="3068" y="2314"/>
                </a:cubicBezTo>
                <a:cubicBezTo>
                  <a:pt x="3068" y="2308"/>
                  <a:pt x="3066" y="2293"/>
                  <a:pt x="3058" y="2301"/>
                </a:cubicBezTo>
                <a:cubicBezTo>
                  <a:pt x="3061" y="2300"/>
                  <a:pt x="3062" y="2302"/>
                  <a:pt x="3061" y="2304"/>
                </a:cubicBezTo>
                <a:cubicBezTo>
                  <a:pt x="3059" y="2304"/>
                  <a:pt x="3060" y="2301"/>
                  <a:pt x="3056" y="2302"/>
                </a:cubicBezTo>
                <a:cubicBezTo>
                  <a:pt x="3056" y="2313"/>
                  <a:pt x="3062" y="2329"/>
                  <a:pt x="3048" y="2324"/>
                </a:cubicBezTo>
                <a:cubicBezTo>
                  <a:pt x="3047" y="2323"/>
                  <a:pt x="3046" y="2319"/>
                  <a:pt x="3043" y="2319"/>
                </a:cubicBezTo>
                <a:cubicBezTo>
                  <a:pt x="3047" y="2317"/>
                  <a:pt x="3042" y="2314"/>
                  <a:pt x="3044" y="2312"/>
                </a:cubicBezTo>
                <a:cubicBezTo>
                  <a:pt x="3049" y="2315"/>
                  <a:pt x="3049" y="2308"/>
                  <a:pt x="3053" y="2311"/>
                </a:cubicBezTo>
                <a:cubicBezTo>
                  <a:pt x="3053" y="2307"/>
                  <a:pt x="3054" y="2305"/>
                  <a:pt x="3052" y="2302"/>
                </a:cubicBezTo>
                <a:cubicBezTo>
                  <a:pt x="3052" y="2305"/>
                  <a:pt x="3049" y="2304"/>
                  <a:pt x="3046" y="2304"/>
                </a:cubicBezTo>
                <a:cubicBezTo>
                  <a:pt x="3046" y="2309"/>
                  <a:pt x="3044" y="2309"/>
                  <a:pt x="3041" y="2309"/>
                </a:cubicBezTo>
                <a:cubicBezTo>
                  <a:pt x="3042" y="2318"/>
                  <a:pt x="3041" y="2330"/>
                  <a:pt x="3050" y="2332"/>
                </a:cubicBezTo>
                <a:cubicBezTo>
                  <a:pt x="3046" y="2335"/>
                  <a:pt x="3052" y="2340"/>
                  <a:pt x="3050" y="2343"/>
                </a:cubicBezTo>
                <a:cubicBezTo>
                  <a:pt x="3057" y="2346"/>
                  <a:pt x="3052" y="2336"/>
                  <a:pt x="3058" y="2338"/>
                </a:cubicBezTo>
                <a:cubicBezTo>
                  <a:pt x="3058" y="2342"/>
                  <a:pt x="3056" y="2343"/>
                  <a:pt x="3059" y="2345"/>
                </a:cubicBezTo>
                <a:cubicBezTo>
                  <a:pt x="3059" y="2344"/>
                  <a:pt x="3060" y="2343"/>
                  <a:pt x="3060" y="2345"/>
                </a:cubicBezTo>
                <a:cubicBezTo>
                  <a:pt x="3056" y="2347"/>
                  <a:pt x="3051" y="2343"/>
                  <a:pt x="3049" y="2348"/>
                </a:cubicBezTo>
                <a:cubicBezTo>
                  <a:pt x="3049" y="2345"/>
                  <a:pt x="3043" y="2347"/>
                  <a:pt x="3042" y="2344"/>
                </a:cubicBezTo>
                <a:cubicBezTo>
                  <a:pt x="3048" y="2345"/>
                  <a:pt x="3043" y="2341"/>
                  <a:pt x="3045" y="2338"/>
                </a:cubicBezTo>
                <a:cubicBezTo>
                  <a:pt x="3041" y="2337"/>
                  <a:pt x="3043" y="2341"/>
                  <a:pt x="3039" y="2340"/>
                </a:cubicBezTo>
                <a:cubicBezTo>
                  <a:pt x="3040" y="2336"/>
                  <a:pt x="3041" y="2336"/>
                  <a:pt x="3039" y="2334"/>
                </a:cubicBezTo>
                <a:cubicBezTo>
                  <a:pt x="3040" y="2333"/>
                  <a:pt x="3044" y="2334"/>
                  <a:pt x="3043" y="2329"/>
                </a:cubicBezTo>
                <a:cubicBezTo>
                  <a:pt x="3038" y="2327"/>
                  <a:pt x="3040" y="2332"/>
                  <a:pt x="3036" y="2332"/>
                </a:cubicBezTo>
                <a:cubicBezTo>
                  <a:pt x="3037" y="2329"/>
                  <a:pt x="3035" y="2330"/>
                  <a:pt x="3036" y="2326"/>
                </a:cubicBezTo>
                <a:cubicBezTo>
                  <a:pt x="3032" y="2326"/>
                  <a:pt x="3034" y="2331"/>
                  <a:pt x="3030" y="2330"/>
                </a:cubicBezTo>
                <a:cubicBezTo>
                  <a:pt x="3030" y="2326"/>
                  <a:pt x="3028" y="2323"/>
                  <a:pt x="3032" y="2321"/>
                </a:cubicBezTo>
                <a:cubicBezTo>
                  <a:pt x="3032" y="2323"/>
                  <a:pt x="3032" y="2325"/>
                  <a:pt x="3034" y="2326"/>
                </a:cubicBezTo>
                <a:cubicBezTo>
                  <a:pt x="3036" y="2322"/>
                  <a:pt x="3037" y="2321"/>
                  <a:pt x="3038" y="2317"/>
                </a:cubicBezTo>
                <a:lnTo>
                  <a:pt x="3038" y="2316"/>
                </a:lnTo>
                <a:lnTo>
                  <a:pt x="3039" y="2314"/>
                </a:lnTo>
                <a:cubicBezTo>
                  <a:pt x="3040" y="2312"/>
                  <a:pt x="3040" y="2310"/>
                  <a:pt x="3040" y="2308"/>
                </a:cubicBezTo>
                <a:cubicBezTo>
                  <a:pt x="3035" y="2306"/>
                  <a:pt x="3033" y="2305"/>
                  <a:pt x="3032" y="2299"/>
                </a:cubicBezTo>
                <a:lnTo>
                  <a:pt x="3032" y="2297"/>
                </a:lnTo>
                <a:lnTo>
                  <a:pt x="3032" y="2297"/>
                </a:lnTo>
                <a:lnTo>
                  <a:pt x="3032" y="2297"/>
                </a:lnTo>
                <a:lnTo>
                  <a:pt x="3032" y="2297"/>
                </a:lnTo>
                <a:lnTo>
                  <a:pt x="3030" y="2297"/>
                </a:lnTo>
                <a:cubicBezTo>
                  <a:pt x="3029" y="2297"/>
                  <a:pt x="3028" y="2297"/>
                  <a:pt x="3028" y="2297"/>
                </a:cubicBezTo>
                <a:cubicBezTo>
                  <a:pt x="3030" y="2301"/>
                  <a:pt x="3028" y="2304"/>
                  <a:pt x="3028" y="2311"/>
                </a:cubicBezTo>
                <a:cubicBezTo>
                  <a:pt x="3030" y="2311"/>
                  <a:pt x="3032" y="2312"/>
                  <a:pt x="3033" y="2314"/>
                </a:cubicBezTo>
                <a:lnTo>
                  <a:pt x="3034" y="2314"/>
                </a:lnTo>
                <a:lnTo>
                  <a:pt x="3034" y="2315"/>
                </a:lnTo>
                <a:cubicBezTo>
                  <a:pt x="3033" y="2315"/>
                  <a:pt x="3032" y="2317"/>
                  <a:pt x="3031" y="2318"/>
                </a:cubicBezTo>
                <a:cubicBezTo>
                  <a:pt x="3032" y="2318"/>
                  <a:pt x="3034" y="2318"/>
                  <a:pt x="3034" y="2319"/>
                </a:cubicBezTo>
                <a:cubicBezTo>
                  <a:pt x="3030" y="2323"/>
                  <a:pt x="3025" y="2310"/>
                  <a:pt x="3024" y="2319"/>
                </a:cubicBezTo>
                <a:cubicBezTo>
                  <a:pt x="3032" y="2321"/>
                  <a:pt x="3025" y="2334"/>
                  <a:pt x="3019" y="2334"/>
                </a:cubicBezTo>
                <a:cubicBezTo>
                  <a:pt x="3020" y="2331"/>
                  <a:pt x="3020" y="2331"/>
                  <a:pt x="3018" y="2328"/>
                </a:cubicBezTo>
                <a:cubicBezTo>
                  <a:pt x="3015" y="2328"/>
                  <a:pt x="3010" y="2327"/>
                  <a:pt x="3009" y="2330"/>
                </a:cubicBezTo>
                <a:cubicBezTo>
                  <a:pt x="3006" y="2329"/>
                  <a:pt x="3009" y="2322"/>
                  <a:pt x="3005" y="2322"/>
                </a:cubicBezTo>
                <a:cubicBezTo>
                  <a:pt x="3004" y="2325"/>
                  <a:pt x="3006" y="2326"/>
                  <a:pt x="3006" y="2328"/>
                </a:cubicBezTo>
                <a:cubicBezTo>
                  <a:pt x="3002" y="2327"/>
                  <a:pt x="3004" y="2334"/>
                  <a:pt x="3002" y="2335"/>
                </a:cubicBezTo>
                <a:cubicBezTo>
                  <a:pt x="3000" y="2332"/>
                  <a:pt x="2999" y="2328"/>
                  <a:pt x="2999" y="2325"/>
                </a:cubicBezTo>
                <a:cubicBezTo>
                  <a:pt x="2993" y="2327"/>
                  <a:pt x="2992" y="2325"/>
                  <a:pt x="2987" y="2325"/>
                </a:cubicBezTo>
                <a:cubicBezTo>
                  <a:pt x="2987" y="2327"/>
                  <a:pt x="2989" y="2327"/>
                  <a:pt x="2988" y="2330"/>
                </a:cubicBezTo>
                <a:cubicBezTo>
                  <a:pt x="2981" y="2330"/>
                  <a:pt x="2978" y="2335"/>
                  <a:pt x="2973" y="2329"/>
                </a:cubicBezTo>
                <a:cubicBezTo>
                  <a:pt x="2975" y="2329"/>
                  <a:pt x="2975" y="2326"/>
                  <a:pt x="2977" y="2326"/>
                </a:cubicBezTo>
                <a:cubicBezTo>
                  <a:pt x="2978" y="2327"/>
                  <a:pt x="2981" y="2330"/>
                  <a:pt x="2982" y="2326"/>
                </a:cubicBezTo>
                <a:cubicBezTo>
                  <a:pt x="2980" y="2325"/>
                  <a:pt x="2978" y="2325"/>
                  <a:pt x="2977" y="2323"/>
                </a:cubicBezTo>
                <a:cubicBezTo>
                  <a:pt x="2980" y="2319"/>
                  <a:pt x="2980" y="2311"/>
                  <a:pt x="2984" y="2308"/>
                </a:cubicBezTo>
                <a:cubicBezTo>
                  <a:pt x="2984" y="2312"/>
                  <a:pt x="2985" y="2315"/>
                  <a:pt x="2987" y="2315"/>
                </a:cubicBezTo>
                <a:cubicBezTo>
                  <a:pt x="2987" y="2312"/>
                  <a:pt x="2988" y="2310"/>
                  <a:pt x="2990" y="2308"/>
                </a:cubicBezTo>
                <a:cubicBezTo>
                  <a:pt x="2993" y="2312"/>
                  <a:pt x="2990" y="2314"/>
                  <a:pt x="2988" y="2315"/>
                </a:cubicBezTo>
                <a:cubicBezTo>
                  <a:pt x="2990" y="2317"/>
                  <a:pt x="2988" y="2323"/>
                  <a:pt x="2992" y="2323"/>
                </a:cubicBezTo>
                <a:cubicBezTo>
                  <a:pt x="2992" y="2321"/>
                  <a:pt x="2996" y="2322"/>
                  <a:pt x="2997" y="2322"/>
                </a:cubicBezTo>
                <a:lnTo>
                  <a:pt x="2997" y="2318"/>
                </a:lnTo>
                <a:cubicBezTo>
                  <a:pt x="2995" y="2316"/>
                  <a:pt x="2992" y="2320"/>
                  <a:pt x="2992" y="2318"/>
                </a:cubicBezTo>
                <a:cubicBezTo>
                  <a:pt x="2994" y="2314"/>
                  <a:pt x="2994" y="2310"/>
                  <a:pt x="2994" y="2307"/>
                </a:cubicBezTo>
                <a:cubicBezTo>
                  <a:pt x="2994" y="2307"/>
                  <a:pt x="2994" y="2307"/>
                  <a:pt x="2994" y="2307"/>
                </a:cubicBezTo>
                <a:cubicBezTo>
                  <a:pt x="2990" y="2309"/>
                  <a:pt x="2985" y="2307"/>
                  <a:pt x="2983" y="2302"/>
                </a:cubicBezTo>
                <a:cubicBezTo>
                  <a:pt x="2984" y="2306"/>
                  <a:pt x="2983" y="2307"/>
                  <a:pt x="2981" y="2307"/>
                </a:cubicBezTo>
                <a:lnTo>
                  <a:pt x="2979" y="2306"/>
                </a:lnTo>
                <a:lnTo>
                  <a:pt x="2979" y="2306"/>
                </a:lnTo>
                <a:lnTo>
                  <a:pt x="2979" y="2306"/>
                </a:lnTo>
                <a:lnTo>
                  <a:pt x="2978" y="2306"/>
                </a:lnTo>
                <a:cubicBezTo>
                  <a:pt x="2978" y="2304"/>
                  <a:pt x="2977" y="2302"/>
                  <a:pt x="2975" y="2301"/>
                </a:cubicBezTo>
                <a:cubicBezTo>
                  <a:pt x="2975" y="2304"/>
                  <a:pt x="2972" y="2311"/>
                  <a:pt x="2975" y="2312"/>
                </a:cubicBezTo>
                <a:cubicBezTo>
                  <a:pt x="2975" y="2309"/>
                  <a:pt x="2976" y="2308"/>
                  <a:pt x="2978" y="2307"/>
                </a:cubicBezTo>
                <a:lnTo>
                  <a:pt x="2979" y="2306"/>
                </a:lnTo>
                <a:lnTo>
                  <a:pt x="2979" y="2306"/>
                </a:lnTo>
                <a:lnTo>
                  <a:pt x="2978" y="2309"/>
                </a:lnTo>
                <a:cubicBezTo>
                  <a:pt x="2976" y="2316"/>
                  <a:pt x="2978" y="2321"/>
                  <a:pt x="2970" y="2319"/>
                </a:cubicBezTo>
                <a:cubicBezTo>
                  <a:pt x="2974" y="2323"/>
                  <a:pt x="2967" y="2325"/>
                  <a:pt x="2972" y="2329"/>
                </a:cubicBezTo>
                <a:cubicBezTo>
                  <a:pt x="2971" y="2332"/>
                  <a:pt x="2968" y="2333"/>
                  <a:pt x="2966" y="2333"/>
                </a:cubicBezTo>
                <a:cubicBezTo>
                  <a:pt x="2966" y="2332"/>
                  <a:pt x="2966" y="2331"/>
                  <a:pt x="2964" y="2331"/>
                </a:cubicBezTo>
                <a:cubicBezTo>
                  <a:pt x="2958" y="2329"/>
                  <a:pt x="2959" y="2345"/>
                  <a:pt x="2963" y="2339"/>
                </a:cubicBezTo>
                <a:cubicBezTo>
                  <a:pt x="2964" y="2342"/>
                  <a:pt x="2962" y="2342"/>
                  <a:pt x="2963" y="2345"/>
                </a:cubicBezTo>
                <a:cubicBezTo>
                  <a:pt x="2960" y="2346"/>
                  <a:pt x="2956" y="2347"/>
                  <a:pt x="2952" y="2346"/>
                </a:cubicBezTo>
                <a:cubicBezTo>
                  <a:pt x="2951" y="2349"/>
                  <a:pt x="2955" y="2352"/>
                  <a:pt x="2952" y="2353"/>
                </a:cubicBezTo>
                <a:cubicBezTo>
                  <a:pt x="2952" y="2347"/>
                  <a:pt x="2946" y="2347"/>
                  <a:pt x="2946" y="2341"/>
                </a:cubicBezTo>
                <a:cubicBezTo>
                  <a:pt x="2951" y="2341"/>
                  <a:pt x="2949" y="2333"/>
                  <a:pt x="2950" y="2329"/>
                </a:cubicBezTo>
                <a:cubicBezTo>
                  <a:pt x="2945" y="2331"/>
                  <a:pt x="2944" y="2336"/>
                  <a:pt x="2937" y="2333"/>
                </a:cubicBezTo>
                <a:cubicBezTo>
                  <a:pt x="2935" y="2331"/>
                  <a:pt x="2937" y="2327"/>
                  <a:pt x="2933" y="2328"/>
                </a:cubicBezTo>
                <a:cubicBezTo>
                  <a:pt x="2931" y="2332"/>
                  <a:pt x="2931" y="2333"/>
                  <a:pt x="2928" y="2330"/>
                </a:cubicBezTo>
                <a:cubicBezTo>
                  <a:pt x="2927" y="2335"/>
                  <a:pt x="2929" y="2338"/>
                  <a:pt x="2926" y="2340"/>
                </a:cubicBezTo>
                <a:cubicBezTo>
                  <a:pt x="2921" y="2336"/>
                  <a:pt x="2925" y="2326"/>
                  <a:pt x="2922" y="2322"/>
                </a:cubicBezTo>
                <a:cubicBezTo>
                  <a:pt x="2920" y="2324"/>
                  <a:pt x="2920" y="2327"/>
                  <a:pt x="2918" y="2328"/>
                </a:cubicBezTo>
                <a:cubicBezTo>
                  <a:pt x="2914" y="2327"/>
                  <a:pt x="2918" y="2320"/>
                  <a:pt x="2918" y="2316"/>
                </a:cubicBezTo>
                <a:cubicBezTo>
                  <a:pt x="2915" y="2315"/>
                  <a:pt x="2917" y="2320"/>
                  <a:pt x="2915" y="2320"/>
                </a:cubicBezTo>
                <a:cubicBezTo>
                  <a:pt x="2914" y="2319"/>
                  <a:pt x="2912" y="2320"/>
                  <a:pt x="2911" y="2318"/>
                </a:cubicBezTo>
                <a:cubicBezTo>
                  <a:pt x="2913" y="2315"/>
                  <a:pt x="2913" y="2308"/>
                  <a:pt x="2910" y="2306"/>
                </a:cubicBezTo>
                <a:cubicBezTo>
                  <a:pt x="2909" y="2313"/>
                  <a:pt x="2908" y="2320"/>
                  <a:pt x="2904" y="2323"/>
                </a:cubicBezTo>
                <a:cubicBezTo>
                  <a:pt x="2904" y="2319"/>
                  <a:pt x="2902" y="2315"/>
                  <a:pt x="2898" y="2314"/>
                </a:cubicBezTo>
                <a:cubicBezTo>
                  <a:pt x="2898" y="2309"/>
                  <a:pt x="2901" y="2309"/>
                  <a:pt x="2902" y="2306"/>
                </a:cubicBezTo>
                <a:cubicBezTo>
                  <a:pt x="2895" y="2304"/>
                  <a:pt x="2894" y="2301"/>
                  <a:pt x="2893" y="2296"/>
                </a:cubicBezTo>
                <a:cubicBezTo>
                  <a:pt x="2889" y="2297"/>
                  <a:pt x="2886" y="2297"/>
                  <a:pt x="2882" y="2297"/>
                </a:cubicBezTo>
                <a:cubicBezTo>
                  <a:pt x="2883" y="2300"/>
                  <a:pt x="2885" y="2302"/>
                  <a:pt x="2887" y="2303"/>
                </a:cubicBezTo>
                <a:cubicBezTo>
                  <a:pt x="2886" y="2299"/>
                  <a:pt x="2890" y="2301"/>
                  <a:pt x="2892" y="2301"/>
                </a:cubicBezTo>
                <a:cubicBezTo>
                  <a:pt x="2891" y="2303"/>
                  <a:pt x="2892" y="2303"/>
                  <a:pt x="2892" y="2305"/>
                </a:cubicBezTo>
                <a:cubicBezTo>
                  <a:pt x="2891" y="2305"/>
                  <a:pt x="2889" y="2305"/>
                  <a:pt x="2887" y="2305"/>
                </a:cubicBezTo>
                <a:cubicBezTo>
                  <a:pt x="2886" y="2308"/>
                  <a:pt x="2887" y="2308"/>
                  <a:pt x="2888" y="2310"/>
                </a:cubicBezTo>
                <a:cubicBezTo>
                  <a:pt x="2892" y="2310"/>
                  <a:pt x="2895" y="2306"/>
                  <a:pt x="2897" y="2310"/>
                </a:cubicBezTo>
                <a:cubicBezTo>
                  <a:pt x="2897" y="2314"/>
                  <a:pt x="2895" y="2314"/>
                  <a:pt x="2895" y="2318"/>
                </a:cubicBezTo>
                <a:cubicBezTo>
                  <a:pt x="2900" y="2320"/>
                  <a:pt x="2904" y="2325"/>
                  <a:pt x="2905" y="2331"/>
                </a:cubicBezTo>
                <a:cubicBezTo>
                  <a:pt x="2909" y="2332"/>
                  <a:pt x="2906" y="2326"/>
                  <a:pt x="2910" y="2327"/>
                </a:cubicBezTo>
                <a:lnTo>
                  <a:pt x="2910" y="2334"/>
                </a:lnTo>
                <a:cubicBezTo>
                  <a:pt x="2909" y="2334"/>
                  <a:pt x="2907" y="2334"/>
                  <a:pt x="2906" y="2335"/>
                </a:cubicBezTo>
                <a:cubicBezTo>
                  <a:pt x="2906" y="2339"/>
                  <a:pt x="2909" y="2341"/>
                  <a:pt x="2909" y="2346"/>
                </a:cubicBezTo>
                <a:cubicBezTo>
                  <a:pt x="2913" y="2346"/>
                  <a:pt x="2914" y="2338"/>
                  <a:pt x="2911" y="2336"/>
                </a:cubicBezTo>
                <a:cubicBezTo>
                  <a:pt x="2913" y="2334"/>
                  <a:pt x="2918" y="2330"/>
                  <a:pt x="2919" y="2331"/>
                </a:cubicBezTo>
                <a:cubicBezTo>
                  <a:pt x="2918" y="2334"/>
                  <a:pt x="2917" y="2337"/>
                  <a:pt x="2916" y="2341"/>
                </a:cubicBezTo>
                <a:cubicBezTo>
                  <a:pt x="2920" y="2341"/>
                  <a:pt x="2919" y="2342"/>
                  <a:pt x="2918" y="2345"/>
                </a:cubicBezTo>
                <a:cubicBezTo>
                  <a:pt x="2919" y="2347"/>
                  <a:pt x="2924" y="2345"/>
                  <a:pt x="2924" y="2348"/>
                </a:cubicBezTo>
                <a:cubicBezTo>
                  <a:pt x="2918" y="2349"/>
                  <a:pt x="2918" y="2360"/>
                  <a:pt x="2912" y="2356"/>
                </a:cubicBezTo>
                <a:cubicBezTo>
                  <a:pt x="2910" y="2358"/>
                  <a:pt x="2912" y="2360"/>
                  <a:pt x="2910" y="2362"/>
                </a:cubicBezTo>
                <a:cubicBezTo>
                  <a:pt x="2905" y="2359"/>
                  <a:pt x="2906" y="2357"/>
                  <a:pt x="2905" y="2351"/>
                </a:cubicBezTo>
                <a:cubicBezTo>
                  <a:pt x="2910" y="2351"/>
                  <a:pt x="2910" y="2355"/>
                  <a:pt x="2915" y="2355"/>
                </a:cubicBezTo>
                <a:cubicBezTo>
                  <a:pt x="2915" y="2353"/>
                  <a:pt x="2916" y="2353"/>
                  <a:pt x="2916" y="2351"/>
                </a:cubicBezTo>
                <a:cubicBezTo>
                  <a:pt x="2907" y="2350"/>
                  <a:pt x="2897" y="2348"/>
                  <a:pt x="2892" y="2352"/>
                </a:cubicBezTo>
                <a:cubicBezTo>
                  <a:pt x="2892" y="2355"/>
                  <a:pt x="2898" y="2352"/>
                  <a:pt x="2899" y="2355"/>
                </a:cubicBezTo>
                <a:cubicBezTo>
                  <a:pt x="2897" y="2358"/>
                  <a:pt x="2898" y="2363"/>
                  <a:pt x="2895" y="2365"/>
                </a:cubicBezTo>
                <a:cubicBezTo>
                  <a:pt x="2892" y="2363"/>
                  <a:pt x="2896" y="2360"/>
                  <a:pt x="2892" y="2358"/>
                </a:cubicBezTo>
                <a:cubicBezTo>
                  <a:pt x="2890" y="2366"/>
                  <a:pt x="2882" y="2362"/>
                  <a:pt x="2876" y="2364"/>
                </a:cubicBezTo>
                <a:cubicBezTo>
                  <a:pt x="2875" y="2361"/>
                  <a:pt x="2874" y="2357"/>
                  <a:pt x="2873" y="2354"/>
                </a:cubicBezTo>
                <a:cubicBezTo>
                  <a:pt x="2875" y="2352"/>
                  <a:pt x="2879" y="2353"/>
                  <a:pt x="2882" y="2353"/>
                </a:cubicBezTo>
                <a:cubicBezTo>
                  <a:pt x="2881" y="2351"/>
                  <a:pt x="2881" y="2346"/>
                  <a:pt x="2879" y="2344"/>
                </a:cubicBezTo>
                <a:cubicBezTo>
                  <a:pt x="2880" y="2342"/>
                  <a:pt x="2882" y="2346"/>
                  <a:pt x="2883" y="2342"/>
                </a:cubicBezTo>
                <a:cubicBezTo>
                  <a:pt x="2881" y="2340"/>
                  <a:pt x="2885" y="2332"/>
                  <a:pt x="2879" y="2331"/>
                </a:cubicBezTo>
                <a:cubicBezTo>
                  <a:pt x="2877" y="2332"/>
                  <a:pt x="2879" y="2337"/>
                  <a:pt x="2877" y="2337"/>
                </a:cubicBezTo>
                <a:cubicBezTo>
                  <a:pt x="2874" y="2332"/>
                  <a:pt x="2867" y="2338"/>
                  <a:pt x="2865" y="2335"/>
                </a:cubicBezTo>
                <a:cubicBezTo>
                  <a:pt x="2865" y="2334"/>
                  <a:pt x="2867" y="2328"/>
                  <a:pt x="2865" y="2328"/>
                </a:cubicBezTo>
                <a:cubicBezTo>
                  <a:pt x="2866" y="2333"/>
                  <a:pt x="2861" y="2331"/>
                  <a:pt x="2859" y="2333"/>
                </a:cubicBezTo>
                <a:cubicBezTo>
                  <a:pt x="2862" y="2334"/>
                  <a:pt x="2862" y="2337"/>
                  <a:pt x="2864" y="2339"/>
                </a:cubicBezTo>
                <a:cubicBezTo>
                  <a:pt x="2863" y="2341"/>
                  <a:pt x="2862" y="2341"/>
                  <a:pt x="2864" y="2343"/>
                </a:cubicBezTo>
                <a:cubicBezTo>
                  <a:pt x="2863" y="2344"/>
                  <a:pt x="2863" y="2346"/>
                  <a:pt x="2860" y="2346"/>
                </a:cubicBezTo>
                <a:cubicBezTo>
                  <a:pt x="2859" y="2343"/>
                  <a:pt x="2862" y="2343"/>
                  <a:pt x="2861" y="2341"/>
                </a:cubicBezTo>
                <a:cubicBezTo>
                  <a:pt x="2858" y="2338"/>
                  <a:pt x="2855" y="2342"/>
                  <a:pt x="2853" y="2337"/>
                </a:cubicBezTo>
                <a:cubicBezTo>
                  <a:pt x="2858" y="2348"/>
                  <a:pt x="2847" y="2345"/>
                  <a:pt x="2844" y="2350"/>
                </a:cubicBezTo>
                <a:cubicBezTo>
                  <a:pt x="2851" y="2349"/>
                  <a:pt x="2852" y="2352"/>
                  <a:pt x="2857" y="2349"/>
                </a:cubicBezTo>
                <a:cubicBezTo>
                  <a:pt x="2859" y="2351"/>
                  <a:pt x="2855" y="2354"/>
                  <a:pt x="2859" y="2355"/>
                </a:cubicBezTo>
                <a:cubicBezTo>
                  <a:pt x="2860" y="2353"/>
                  <a:pt x="2862" y="2348"/>
                  <a:pt x="2864" y="2352"/>
                </a:cubicBezTo>
                <a:cubicBezTo>
                  <a:pt x="2860" y="2352"/>
                  <a:pt x="2864" y="2356"/>
                  <a:pt x="2863" y="2358"/>
                </a:cubicBezTo>
                <a:cubicBezTo>
                  <a:pt x="2862" y="2358"/>
                  <a:pt x="2862" y="2359"/>
                  <a:pt x="2861" y="2359"/>
                </a:cubicBezTo>
                <a:cubicBezTo>
                  <a:pt x="2855" y="2359"/>
                  <a:pt x="2853" y="2357"/>
                  <a:pt x="2851" y="2361"/>
                </a:cubicBezTo>
                <a:cubicBezTo>
                  <a:pt x="2849" y="2359"/>
                  <a:pt x="2849" y="2356"/>
                  <a:pt x="2845" y="2356"/>
                </a:cubicBezTo>
                <a:cubicBezTo>
                  <a:pt x="2844" y="2358"/>
                  <a:pt x="2845" y="2359"/>
                  <a:pt x="2844" y="2360"/>
                </a:cubicBezTo>
                <a:cubicBezTo>
                  <a:pt x="2844" y="2358"/>
                  <a:pt x="2840" y="2359"/>
                  <a:pt x="2839" y="2359"/>
                </a:cubicBezTo>
                <a:cubicBezTo>
                  <a:pt x="2835" y="2360"/>
                  <a:pt x="2833" y="2371"/>
                  <a:pt x="2839" y="2371"/>
                </a:cubicBezTo>
                <a:cubicBezTo>
                  <a:pt x="2842" y="2366"/>
                  <a:pt x="2838" y="2367"/>
                  <a:pt x="2838" y="2363"/>
                </a:cubicBezTo>
                <a:cubicBezTo>
                  <a:pt x="2840" y="2363"/>
                  <a:pt x="2839" y="2360"/>
                  <a:pt x="2841" y="2360"/>
                </a:cubicBezTo>
                <a:cubicBezTo>
                  <a:pt x="2843" y="2363"/>
                  <a:pt x="2842" y="2371"/>
                  <a:pt x="2843" y="2375"/>
                </a:cubicBezTo>
                <a:cubicBezTo>
                  <a:pt x="2848" y="2375"/>
                  <a:pt x="2850" y="2371"/>
                  <a:pt x="2853" y="2375"/>
                </a:cubicBezTo>
                <a:cubicBezTo>
                  <a:pt x="2853" y="2372"/>
                  <a:pt x="2851" y="2372"/>
                  <a:pt x="2852" y="2368"/>
                </a:cubicBezTo>
                <a:cubicBezTo>
                  <a:pt x="2853" y="2368"/>
                  <a:pt x="2853" y="2367"/>
                  <a:pt x="2855" y="2367"/>
                </a:cubicBezTo>
                <a:cubicBezTo>
                  <a:pt x="2857" y="2371"/>
                  <a:pt x="2855" y="2373"/>
                  <a:pt x="2855" y="2377"/>
                </a:cubicBezTo>
                <a:cubicBezTo>
                  <a:pt x="2857" y="2378"/>
                  <a:pt x="2857" y="2375"/>
                  <a:pt x="2860" y="2376"/>
                </a:cubicBezTo>
                <a:cubicBezTo>
                  <a:pt x="2859" y="2379"/>
                  <a:pt x="2856" y="2380"/>
                  <a:pt x="2857" y="2384"/>
                </a:cubicBezTo>
                <a:cubicBezTo>
                  <a:pt x="2864" y="2386"/>
                  <a:pt x="2861" y="2377"/>
                  <a:pt x="2867" y="2377"/>
                </a:cubicBezTo>
                <a:cubicBezTo>
                  <a:pt x="2864" y="2382"/>
                  <a:pt x="2871" y="2385"/>
                  <a:pt x="2867" y="2389"/>
                </a:cubicBezTo>
                <a:cubicBezTo>
                  <a:pt x="2868" y="2391"/>
                  <a:pt x="2873" y="2389"/>
                  <a:pt x="2872" y="2394"/>
                </a:cubicBezTo>
                <a:cubicBezTo>
                  <a:pt x="2868" y="2395"/>
                  <a:pt x="2869" y="2391"/>
                  <a:pt x="2865" y="2392"/>
                </a:cubicBezTo>
                <a:cubicBezTo>
                  <a:pt x="2865" y="2394"/>
                  <a:pt x="2864" y="2397"/>
                  <a:pt x="2862" y="2397"/>
                </a:cubicBezTo>
                <a:cubicBezTo>
                  <a:pt x="2861" y="2392"/>
                  <a:pt x="2865" y="2393"/>
                  <a:pt x="2864" y="2387"/>
                </a:cubicBezTo>
                <a:cubicBezTo>
                  <a:pt x="2858" y="2387"/>
                  <a:pt x="2857" y="2385"/>
                  <a:pt x="2853" y="2388"/>
                </a:cubicBezTo>
                <a:cubicBezTo>
                  <a:pt x="2853" y="2387"/>
                  <a:pt x="2852" y="2387"/>
                  <a:pt x="2852" y="2386"/>
                </a:cubicBezTo>
                <a:cubicBezTo>
                  <a:pt x="2852" y="2384"/>
                  <a:pt x="2855" y="2384"/>
                  <a:pt x="2854" y="2382"/>
                </a:cubicBezTo>
                <a:cubicBezTo>
                  <a:pt x="2852" y="2381"/>
                  <a:pt x="2852" y="2380"/>
                  <a:pt x="2851" y="2379"/>
                </a:cubicBezTo>
                <a:cubicBezTo>
                  <a:pt x="2849" y="2381"/>
                  <a:pt x="2847" y="2383"/>
                  <a:pt x="2846" y="2385"/>
                </a:cubicBezTo>
                <a:cubicBezTo>
                  <a:pt x="2849" y="2384"/>
                  <a:pt x="2850" y="2392"/>
                  <a:pt x="2848" y="2393"/>
                </a:cubicBezTo>
                <a:cubicBezTo>
                  <a:pt x="2848" y="2390"/>
                  <a:pt x="2843" y="2394"/>
                  <a:pt x="2843" y="2389"/>
                </a:cubicBezTo>
                <a:cubicBezTo>
                  <a:pt x="2842" y="2386"/>
                  <a:pt x="2844" y="2386"/>
                  <a:pt x="2844" y="2383"/>
                </a:cubicBezTo>
                <a:cubicBezTo>
                  <a:pt x="2843" y="2382"/>
                  <a:pt x="2840" y="2383"/>
                  <a:pt x="2840" y="2381"/>
                </a:cubicBezTo>
                <a:cubicBezTo>
                  <a:pt x="2839" y="2377"/>
                  <a:pt x="2841" y="2376"/>
                  <a:pt x="2842" y="2374"/>
                </a:cubicBezTo>
                <a:cubicBezTo>
                  <a:pt x="2839" y="2374"/>
                  <a:pt x="2841" y="2370"/>
                  <a:pt x="2837" y="2371"/>
                </a:cubicBezTo>
                <a:cubicBezTo>
                  <a:pt x="2836" y="2376"/>
                  <a:pt x="2839" y="2375"/>
                  <a:pt x="2839" y="2379"/>
                </a:cubicBezTo>
                <a:cubicBezTo>
                  <a:pt x="2833" y="2377"/>
                  <a:pt x="2838" y="2384"/>
                  <a:pt x="2836" y="2384"/>
                </a:cubicBezTo>
                <a:cubicBezTo>
                  <a:pt x="2830" y="2383"/>
                  <a:pt x="2837" y="2373"/>
                  <a:pt x="2832" y="2370"/>
                </a:cubicBezTo>
                <a:cubicBezTo>
                  <a:pt x="2830" y="2369"/>
                  <a:pt x="2828" y="2373"/>
                  <a:pt x="2827" y="2370"/>
                </a:cubicBezTo>
                <a:cubicBezTo>
                  <a:pt x="2828" y="2367"/>
                  <a:pt x="2835" y="2371"/>
                  <a:pt x="2834" y="2366"/>
                </a:cubicBezTo>
                <a:cubicBezTo>
                  <a:pt x="2833" y="2364"/>
                  <a:pt x="2829" y="2367"/>
                  <a:pt x="2827" y="2364"/>
                </a:cubicBezTo>
                <a:cubicBezTo>
                  <a:pt x="2827" y="2367"/>
                  <a:pt x="2826" y="2371"/>
                  <a:pt x="2823" y="2367"/>
                </a:cubicBezTo>
                <a:cubicBezTo>
                  <a:pt x="2820" y="2368"/>
                  <a:pt x="2826" y="2370"/>
                  <a:pt x="2823" y="2371"/>
                </a:cubicBezTo>
                <a:cubicBezTo>
                  <a:pt x="2818" y="2372"/>
                  <a:pt x="2819" y="2364"/>
                  <a:pt x="2816" y="2360"/>
                </a:cubicBezTo>
                <a:cubicBezTo>
                  <a:pt x="2815" y="2362"/>
                  <a:pt x="2817" y="2368"/>
                  <a:pt x="2815" y="2369"/>
                </a:cubicBezTo>
                <a:cubicBezTo>
                  <a:pt x="2813" y="2366"/>
                  <a:pt x="2815" y="2367"/>
                  <a:pt x="2815" y="2363"/>
                </a:cubicBezTo>
                <a:cubicBezTo>
                  <a:pt x="2813" y="2363"/>
                  <a:pt x="2812" y="2361"/>
                  <a:pt x="2810" y="2361"/>
                </a:cubicBezTo>
                <a:cubicBezTo>
                  <a:pt x="2808" y="2365"/>
                  <a:pt x="2810" y="2368"/>
                  <a:pt x="2811" y="2372"/>
                </a:cubicBezTo>
                <a:cubicBezTo>
                  <a:pt x="2809" y="2371"/>
                  <a:pt x="2808" y="2373"/>
                  <a:pt x="2807" y="2373"/>
                </a:cubicBezTo>
                <a:cubicBezTo>
                  <a:pt x="2807" y="2369"/>
                  <a:pt x="2805" y="2368"/>
                  <a:pt x="2805" y="2366"/>
                </a:cubicBezTo>
                <a:lnTo>
                  <a:pt x="2808" y="2366"/>
                </a:lnTo>
                <a:cubicBezTo>
                  <a:pt x="2807" y="2364"/>
                  <a:pt x="2809" y="2359"/>
                  <a:pt x="2807" y="2359"/>
                </a:cubicBezTo>
                <a:cubicBezTo>
                  <a:pt x="2806" y="2361"/>
                  <a:pt x="2805" y="2362"/>
                  <a:pt x="2804" y="2364"/>
                </a:cubicBezTo>
                <a:cubicBezTo>
                  <a:pt x="2802" y="2362"/>
                  <a:pt x="2799" y="2361"/>
                  <a:pt x="2800" y="2357"/>
                </a:cubicBezTo>
                <a:cubicBezTo>
                  <a:pt x="2798" y="2357"/>
                  <a:pt x="2795" y="2359"/>
                  <a:pt x="2793" y="2358"/>
                </a:cubicBezTo>
                <a:lnTo>
                  <a:pt x="2793" y="2357"/>
                </a:lnTo>
                <a:lnTo>
                  <a:pt x="2794" y="2356"/>
                </a:lnTo>
                <a:lnTo>
                  <a:pt x="2794" y="2356"/>
                </a:lnTo>
                <a:lnTo>
                  <a:pt x="2795" y="2355"/>
                </a:lnTo>
                <a:cubicBezTo>
                  <a:pt x="2797" y="2353"/>
                  <a:pt x="2798" y="2351"/>
                  <a:pt x="2800" y="2349"/>
                </a:cubicBezTo>
                <a:cubicBezTo>
                  <a:pt x="2804" y="2353"/>
                  <a:pt x="2809" y="2352"/>
                  <a:pt x="2812" y="2349"/>
                </a:cubicBezTo>
                <a:cubicBezTo>
                  <a:pt x="2815" y="2348"/>
                  <a:pt x="2811" y="2354"/>
                  <a:pt x="2815" y="2352"/>
                </a:cubicBezTo>
                <a:cubicBezTo>
                  <a:pt x="2818" y="2352"/>
                  <a:pt x="2819" y="2349"/>
                  <a:pt x="2819" y="2347"/>
                </a:cubicBezTo>
                <a:cubicBezTo>
                  <a:pt x="2812" y="2347"/>
                  <a:pt x="2815" y="2337"/>
                  <a:pt x="2808" y="2334"/>
                </a:cubicBezTo>
                <a:cubicBezTo>
                  <a:pt x="2807" y="2336"/>
                  <a:pt x="2811" y="2346"/>
                  <a:pt x="2806" y="2347"/>
                </a:cubicBezTo>
                <a:cubicBezTo>
                  <a:pt x="2805" y="2342"/>
                  <a:pt x="2808" y="2340"/>
                  <a:pt x="2805" y="2334"/>
                </a:cubicBezTo>
                <a:cubicBezTo>
                  <a:pt x="2802" y="2333"/>
                  <a:pt x="2804" y="2339"/>
                  <a:pt x="2801" y="2339"/>
                </a:cubicBezTo>
                <a:cubicBezTo>
                  <a:pt x="2801" y="2336"/>
                  <a:pt x="2798" y="2336"/>
                  <a:pt x="2798" y="2334"/>
                </a:cubicBezTo>
                <a:cubicBezTo>
                  <a:pt x="2800" y="2333"/>
                  <a:pt x="2803" y="2333"/>
                  <a:pt x="2805" y="2331"/>
                </a:cubicBezTo>
                <a:cubicBezTo>
                  <a:pt x="2802" y="2331"/>
                  <a:pt x="2803" y="2328"/>
                  <a:pt x="2801" y="2328"/>
                </a:cubicBezTo>
                <a:cubicBezTo>
                  <a:pt x="2799" y="2330"/>
                  <a:pt x="2795" y="2333"/>
                  <a:pt x="2792" y="2330"/>
                </a:cubicBezTo>
                <a:cubicBezTo>
                  <a:pt x="2793" y="2328"/>
                  <a:pt x="2797" y="2328"/>
                  <a:pt x="2796" y="2324"/>
                </a:cubicBezTo>
                <a:cubicBezTo>
                  <a:pt x="2791" y="2323"/>
                  <a:pt x="2793" y="2328"/>
                  <a:pt x="2789" y="2326"/>
                </a:cubicBezTo>
                <a:cubicBezTo>
                  <a:pt x="2790" y="2331"/>
                  <a:pt x="2787" y="2330"/>
                  <a:pt x="2787" y="2334"/>
                </a:cubicBezTo>
                <a:cubicBezTo>
                  <a:pt x="2791" y="2335"/>
                  <a:pt x="2792" y="2332"/>
                  <a:pt x="2795" y="2332"/>
                </a:cubicBezTo>
                <a:cubicBezTo>
                  <a:pt x="2797" y="2336"/>
                  <a:pt x="2796" y="2339"/>
                  <a:pt x="2796" y="2345"/>
                </a:cubicBezTo>
                <a:cubicBezTo>
                  <a:pt x="2795" y="2345"/>
                  <a:pt x="2793" y="2345"/>
                  <a:pt x="2792" y="2345"/>
                </a:cubicBezTo>
                <a:cubicBezTo>
                  <a:pt x="2793" y="2349"/>
                  <a:pt x="2790" y="2349"/>
                  <a:pt x="2790" y="2352"/>
                </a:cubicBezTo>
                <a:cubicBezTo>
                  <a:pt x="2790" y="2354"/>
                  <a:pt x="2792" y="2354"/>
                  <a:pt x="2793" y="2355"/>
                </a:cubicBezTo>
                <a:lnTo>
                  <a:pt x="2794" y="2356"/>
                </a:lnTo>
                <a:lnTo>
                  <a:pt x="2793" y="2357"/>
                </a:lnTo>
                <a:lnTo>
                  <a:pt x="2793" y="2357"/>
                </a:lnTo>
                <a:lnTo>
                  <a:pt x="2793" y="2357"/>
                </a:lnTo>
                <a:cubicBezTo>
                  <a:pt x="2790" y="2359"/>
                  <a:pt x="2786" y="2357"/>
                  <a:pt x="2784" y="2360"/>
                </a:cubicBezTo>
                <a:cubicBezTo>
                  <a:pt x="2785" y="2361"/>
                  <a:pt x="2786" y="2367"/>
                  <a:pt x="2785" y="2369"/>
                </a:cubicBezTo>
                <a:cubicBezTo>
                  <a:pt x="2786" y="2365"/>
                  <a:pt x="2779" y="2364"/>
                  <a:pt x="2783" y="2359"/>
                </a:cubicBezTo>
                <a:cubicBezTo>
                  <a:pt x="2780" y="2360"/>
                  <a:pt x="2776" y="2358"/>
                  <a:pt x="2775" y="2360"/>
                </a:cubicBezTo>
                <a:cubicBezTo>
                  <a:pt x="2780" y="2361"/>
                  <a:pt x="2776" y="2365"/>
                  <a:pt x="2776" y="2369"/>
                </a:cubicBezTo>
                <a:cubicBezTo>
                  <a:pt x="2780" y="2369"/>
                  <a:pt x="2781" y="2366"/>
                  <a:pt x="2781" y="2371"/>
                </a:cubicBezTo>
                <a:cubicBezTo>
                  <a:pt x="2780" y="2371"/>
                  <a:pt x="2778" y="2371"/>
                  <a:pt x="2777" y="2370"/>
                </a:cubicBezTo>
                <a:cubicBezTo>
                  <a:pt x="2776" y="2372"/>
                  <a:pt x="2777" y="2377"/>
                  <a:pt x="2775" y="2378"/>
                </a:cubicBezTo>
                <a:cubicBezTo>
                  <a:pt x="2771" y="2379"/>
                  <a:pt x="2767" y="2377"/>
                  <a:pt x="2765" y="2374"/>
                </a:cubicBezTo>
                <a:cubicBezTo>
                  <a:pt x="2768" y="2372"/>
                  <a:pt x="2770" y="2377"/>
                  <a:pt x="2774" y="2374"/>
                </a:cubicBezTo>
                <a:cubicBezTo>
                  <a:pt x="2771" y="2368"/>
                  <a:pt x="2775" y="2369"/>
                  <a:pt x="2774" y="2365"/>
                </a:cubicBezTo>
                <a:cubicBezTo>
                  <a:pt x="2774" y="2366"/>
                  <a:pt x="2773" y="2366"/>
                  <a:pt x="2772" y="2366"/>
                </a:cubicBezTo>
                <a:cubicBezTo>
                  <a:pt x="2773" y="2365"/>
                  <a:pt x="2774" y="2363"/>
                  <a:pt x="2773" y="2361"/>
                </a:cubicBezTo>
                <a:cubicBezTo>
                  <a:pt x="2771" y="2359"/>
                  <a:pt x="2767" y="2358"/>
                  <a:pt x="2764" y="2360"/>
                </a:cubicBezTo>
                <a:cubicBezTo>
                  <a:pt x="2765" y="2362"/>
                  <a:pt x="2767" y="2368"/>
                  <a:pt x="2764" y="2369"/>
                </a:cubicBezTo>
                <a:cubicBezTo>
                  <a:pt x="2760" y="2368"/>
                  <a:pt x="2767" y="2360"/>
                  <a:pt x="2760" y="2359"/>
                </a:cubicBezTo>
                <a:cubicBezTo>
                  <a:pt x="2758" y="2362"/>
                  <a:pt x="2761" y="2363"/>
                  <a:pt x="2760" y="2366"/>
                </a:cubicBezTo>
                <a:cubicBezTo>
                  <a:pt x="2758" y="2366"/>
                  <a:pt x="2758" y="2368"/>
                  <a:pt x="2756" y="2369"/>
                </a:cubicBezTo>
                <a:cubicBezTo>
                  <a:pt x="2754" y="2369"/>
                  <a:pt x="2752" y="2368"/>
                  <a:pt x="2751" y="2366"/>
                </a:cubicBezTo>
                <a:cubicBezTo>
                  <a:pt x="2751" y="2364"/>
                  <a:pt x="2754" y="2360"/>
                  <a:pt x="2751" y="2359"/>
                </a:cubicBezTo>
                <a:cubicBezTo>
                  <a:pt x="2748" y="2361"/>
                  <a:pt x="2745" y="2363"/>
                  <a:pt x="2741" y="2362"/>
                </a:cubicBezTo>
                <a:cubicBezTo>
                  <a:pt x="2741" y="2365"/>
                  <a:pt x="2743" y="2366"/>
                  <a:pt x="2740" y="2367"/>
                </a:cubicBezTo>
                <a:cubicBezTo>
                  <a:pt x="2737" y="2366"/>
                  <a:pt x="2736" y="2362"/>
                  <a:pt x="2732" y="2362"/>
                </a:cubicBezTo>
                <a:cubicBezTo>
                  <a:pt x="2730" y="2364"/>
                  <a:pt x="2733" y="2365"/>
                  <a:pt x="2731" y="2365"/>
                </a:cubicBezTo>
                <a:cubicBezTo>
                  <a:pt x="2727" y="2363"/>
                  <a:pt x="2726" y="2365"/>
                  <a:pt x="2722" y="2363"/>
                </a:cubicBezTo>
                <a:cubicBezTo>
                  <a:pt x="2726" y="2360"/>
                  <a:pt x="2731" y="2359"/>
                  <a:pt x="2736" y="2360"/>
                </a:cubicBezTo>
                <a:cubicBezTo>
                  <a:pt x="2737" y="2356"/>
                  <a:pt x="2738" y="2355"/>
                  <a:pt x="2741" y="2358"/>
                </a:cubicBezTo>
                <a:cubicBezTo>
                  <a:pt x="2743" y="2354"/>
                  <a:pt x="2738" y="2357"/>
                  <a:pt x="2739" y="2353"/>
                </a:cubicBezTo>
                <a:cubicBezTo>
                  <a:pt x="2743" y="2353"/>
                  <a:pt x="2746" y="2354"/>
                  <a:pt x="2749" y="2356"/>
                </a:cubicBezTo>
                <a:cubicBezTo>
                  <a:pt x="2751" y="2352"/>
                  <a:pt x="2746" y="2349"/>
                  <a:pt x="2751" y="2346"/>
                </a:cubicBezTo>
                <a:cubicBezTo>
                  <a:pt x="2747" y="2344"/>
                  <a:pt x="2744" y="2347"/>
                  <a:pt x="2743" y="2344"/>
                </a:cubicBezTo>
                <a:cubicBezTo>
                  <a:pt x="2739" y="2347"/>
                  <a:pt x="2743" y="2350"/>
                  <a:pt x="2739" y="2352"/>
                </a:cubicBezTo>
                <a:cubicBezTo>
                  <a:pt x="2736" y="2349"/>
                  <a:pt x="2734" y="2352"/>
                  <a:pt x="2733" y="2349"/>
                </a:cubicBezTo>
                <a:cubicBezTo>
                  <a:pt x="2738" y="2351"/>
                  <a:pt x="2738" y="2342"/>
                  <a:pt x="2744" y="2342"/>
                </a:cubicBezTo>
                <a:lnTo>
                  <a:pt x="2744" y="2337"/>
                </a:lnTo>
                <a:cubicBezTo>
                  <a:pt x="2741" y="2336"/>
                  <a:pt x="2738" y="2336"/>
                  <a:pt x="2735" y="2337"/>
                </a:cubicBezTo>
                <a:cubicBezTo>
                  <a:pt x="2736" y="2340"/>
                  <a:pt x="2742" y="2337"/>
                  <a:pt x="2742" y="2340"/>
                </a:cubicBezTo>
                <a:cubicBezTo>
                  <a:pt x="2740" y="2342"/>
                  <a:pt x="2740" y="2339"/>
                  <a:pt x="2737" y="2340"/>
                </a:cubicBezTo>
                <a:cubicBezTo>
                  <a:pt x="2738" y="2343"/>
                  <a:pt x="2737" y="2346"/>
                  <a:pt x="2734" y="2347"/>
                </a:cubicBezTo>
                <a:cubicBezTo>
                  <a:pt x="2731" y="2346"/>
                  <a:pt x="2727" y="2345"/>
                  <a:pt x="2726" y="2348"/>
                </a:cubicBezTo>
                <a:cubicBezTo>
                  <a:pt x="2728" y="2350"/>
                  <a:pt x="2726" y="2357"/>
                  <a:pt x="2723" y="2357"/>
                </a:cubicBezTo>
                <a:cubicBezTo>
                  <a:pt x="2720" y="2352"/>
                  <a:pt x="2727" y="2346"/>
                  <a:pt x="2721" y="2343"/>
                </a:cubicBezTo>
                <a:cubicBezTo>
                  <a:pt x="2720" y="2348"/>
                  <a:pt x="2720" y="2353"/>
                  <a:pt x="2717" y="2354"/>
                </a:cubicBezTo>
                <a:cubicBezTo>
                  <a:pt x="2715" y="2354"/>
                  <a:pt x="2716" y="2346"/>
                  <a:pt x="2715" y="2350"/>
                </a:cubicBezTo>
                <a:cubicBezTo>
                  <a:pt x="2715" y="2353"/>
                  <a:pt x="2711" y="2360"/>
                  <a:pt x="2716" y="2362"/>
                </a:cubicBezTo>
                <a:cubicBezTo>
                  <a:pt x="2716" y="2361"/>
                  <a:pt x="2717" y="2361"/>
                  <a:pt x="2719" y="2361"/>
                </a:cubicBezTo>
                <a:cubicBezTo>
                  <a:pt x="2720" y="2357"/>
                  <a:pt x="2718" y="2357"/>
                  <a:pt x="2717" y="2355"/>
                </a:cubicBezTo>
                <a:cubicBezTo>
                  <a:pt x="2724" y="2356"/>
                  <a:pt x="2716" y="2365"/>
                  <a:pt x="2719" y="2368"/>
                </a:cubicBezTo>
                <a:cubicBezTo>
                  <a:pt x="2717" y="2366"/>
                  <a:pt x="2716" y="2365"/>
                  <a:pt x="2711" y="2366"/>
                </a:cubicBezTo>
                <a:cubicBezTo>
                  <a:pt x="2711" y="2360"/>
                  <a:pt x="2710" y="2354"/>
                  <a:pt x="2711" y="2348"/>
                </a:cubicBezTo>
                <a:cubicBezTo>
                  <a:pt x="2707" y="2347"/>
                  <a:pt x="2708" y="2352"/>
                  <a:pt x="2705" y="2352"/>
                </a:cubicBezTo>
                <a:cubicBezTo>
                  <a:pt x="2703" y="2351"/>
                  <a:pt x="2702" y="2350"/>
                  <a:pt x="2703" y="2349"/>
                </a:cubicBezTo>
                <a:cubicBezTo>
                  <a:pt x="2705" y="2349"/>
                  <a:pt x="2705" y="2346"/>
                  <a:pt x="2707" y="2345"/>
                </a:cubicBezTo>
                <a:cubicBezTo>
                  <a:pt x="2703" y="2346"/>
                  <a:pt x="2703" y="2343"/>
                  <a:pt x="2702" y="2341"/>
                </a:cubicBezTo>
                <a:cubicBezTo>
                  <a:pt x="2702" y="2346"/>
                  <a:pt x="2701" y="2347"/>
                  <a:pt x="2698" y="2345"/>
                </a:cubicBezTo>
                <a:cubicBezTo>
                  <a:pt x="2702" y="2352"/>
                  <a:pt x="2701" y="2359"/>
                  <a:pt x="2708" y="2365"/>
                </a:cubicBezTo>
                <a:cubicBezTo>
                  <a:pt x="2704" y="2365"/>
                  <a:pt x="2705" y="2370"/>
                  <a:pt x="2702" y="2371"/>
                </a:cubicBezTo>
                <a:cubicBezTo>
                  <a:pt x="2702" y="2367"/>
                  <a:pt x="2697" y="2369"/>
                  <a:pt x="2696" y="2367"/>
                </a:cubicBezTo>
                <a:cubicBezTo>
                  <a:pt x="2692" y="2371"/>
                  <a:pt x="2696" y="2375"/>
                  <a:pt x="2692" y="2379"/>
                </a:cubicBezTo>
                <a:cubicBezTo>
                  <a:pt x="2690" y="2379"/>
                  <a:pt x="2691" y="2376"/>
                  <a:pt x="2689" y="2376"/>
                </a:cubicBezTo>
                <a:cubicBezTo>
                  <a:pt x="2685" y="2382"/>
                  <a:pt x="2694" y="2384"/>
                  <a:pt x="2690" y="2390"/>
                </a:cubicBezTo>
                <a:cubicBezTo>
                  <a:pt x="2690" y="2388"/>
                  <a:pt x="2689" y="2388"/>
                  <a:pt x="2687" y="2388"/>
                </a:cubicBezTo>
                <a:cubicBezTo>
                  <a:pt x="2688" y="2391"/>
                  <a:pt x="2685" y="2390"/>
                  <a:pt x="2685" y="2392"/>
                </a:cubicBezTo>
                <a:cubicBezTo>
                  <a:pt x="2687" y="2394"/>
                  <a:pt x="2690" y="2401"/>
                  <a:pt x="2685" y="2402"/>
                </a:cubicBezTo>
                <a:cubicBezTo>
                  <a:pt x="2683" y="2390"/>
                  <a:pt x="2688" y="2390"/>
                  <a:pt x="2687" y="2379"/>
                </a:cubicBezTo>
                <a:cubicBezTo>
                  <a:pt x="2684" y="2378"/>
                  <a:pt x="2683" y="2375"/>
                  <a:pt x="2682" y="2373"/>
                </a:cubicBezTo>
                <a:cubicBezTo>
                  <a:pt x="2684" y="2371"/>
                  <a:pt x="2686" y="2374"/>
                  <a:pt x="2688" y="2372"/>
                </a:cubicBezTo>
                <a:cubicBezTo>
                  <a:pt x="2687" y="2371"/>
                  <a:pt x="2686" y="2370"/>
                  <a:pt x="2684" y="2370"/>
                </a:cubicBezTo>
                <a:cubicBezTo>
                  <a:pt x="2680" y="2368"/>
                  <a:pt x="2676" y="2371"/>
                  <a:pt x="2675" y="2375"/>
                </a:cubicBezTo>
                <a:cubicBezTo>
                  <a:pt x="2670" y="2376"/>
                  <a:pt x="2668" y="2373"/>
                  <a:pt x="2666" y="2371"/>
                </a:cubicBezTo>
                <a:cubicBezTo>
                  <a:pt x="2666" y="2367"/>
                  <a:pt x="2666" y="2364"/>
                  <a:pt x="2668" y="2363"/>
                </a:cubicBezTo>
                <a:cubicBezTo>
                  <a:pt x="2674" y="2365"/>
                  <a:pt x="2675" y="2361"/>
                  <a:pt x="2679" y="2361"/>
                </a:cubicBezTo>
                <a:cubicBezTo>
                  <a:pt x="2680" y="2358"/>
                  <a:pt x="2679" y="2355"/>
                  <a:pt x="2675" y="2356"/>
                </a:cubicBezTo>
                <a:cubicBezTo>
                  <a:pt x="2674" y="2358"/>
                  <a:pt x="2678" y="2359"/>
                  <a:pt x="2675" y="2360"/>
                </a:cubicBezTo>
                <a:cubicBezTo>
                  <a:pt x="2673" y="2359"/>
                  <a:pt x="2671" y="2358"/>
                  <a:pt x="2670" y="2355"/>
                </a:cubicBezTo>
                <a:cubicBezTo>
                  <a:pt x="2665" y="2354"/>
                  <a:pt x="2673" y="2358"/>
                  <a:pt x="2669" y="2359"/>
                </a:cubicBezTo>
                <a:cubicBezTo>
                  <a:pt x="2668" y="2357"/>
                  <a:pt x="2665" y="2356"/>
                  <a:pt x="2664" y="2354"/>
                </a:cubicBezTo>
                <a:cubicBezTo>
                  <a:pt x="2667" y="2351"/>
                  <a:pt x="2669" y="2347"/>
                  <a:pt x="2672" y="2344"/>
                </a:cubicBezTo>
                <a:cubicBezTo>
                  <a:pt x="2672" y="2348"/>
                  <a:pt x="2673" y="2349"/>
                  <a:pt x="2672" y="2352"/>
                </a:cubicBezTo>
                <a:cubicBezTo>
                  <a:pt x="2675" y="2355"/>
                  <a:pt x="2675" y="2350"/>
                  <a:pt x="2681" y="2352"/>
                </a:cubicBezTo>
                <a:cubicBezTo>
                  <a:pt x="2682" y="2347"/>
                  <a:pt x="2677" y="2349"/>
                  <a:pt x="2677" y="2346"/>
                </a:cubicBezTo>
                <a:cubicBezTo>
                  <a:pt x="2679" y="2345"/>
                  <a:pt x="2683" y="2347"/>
                  <a:pt x="2685" y="2343"/>
                </a:cubicBezTo>
                <a:cubicBezTo>
                  <a:pt x="2684" y="2340"/>
                  <a:pt x="2680" y="2342"/>
                  <a:pt x="2679" y="2340"/>
                </a:cubicBezTo>
                <a:cubicBezTo>
                  <a:pt x="2681" y="2340"/>
                  <a:pt x="2680" y="2336"/>
                  <a:pt x="2682" y="2336"/>
                </a:cubicBezTo>
                <a:cubicBezTo>
                  <a:pt x="2682" y="2338"/>
                  <a:pt x="2684" y="2338"/>
                  <a:pt x="2686" y="2338"/>
                </a:cubicBezTo>
                <a:cubicBezTo>
                  <a:pt x="2686" y="2336"/>
                  <a:pt x="2686" y="2334"/>
                  <a:pt x="2685" y="2332"/>
                </a:cubicBezTo>
                <a:cubicBezTo>
                  <a:pt x="2681" y="2332"/>
                  <a:pt x="2677" y="2333"/>
                  <a:pt x="2674" y="2335"/>
                </a:cubicBezTo>
                <a:cubicBezTo>
                  <a:pt x="2671" y="2332"/>
                  <a:pt x="2667" y="2331"/>
                  <a:pt x="2664" y="2333"/>
                </a:cubicBezTo>
                <a:cubicBezTo>
                  <a:pt x="2663" y="2335"/>
                  <a:pt x="2662" y="2337"/>
                  <a:pt x="2660" y="2338"/>
                </a:cubicBezTo>
                <a:cubicBezTo>
                  <a:pt x="2665" y="2347"/>
                  <a:pt x="2674" y="2332"/>
                  <a:pt x="2677" y="2341"/>
                </a:cubicBezTo>
                <a:cubicBezTo>
                  <a:pt x="2669" y="2339"/>
                  <a:pt x="2669" y="2346"/>
                  <a:pt x="2665" y="2349"/>
                </a:cubicBezTo>
                <a:cubicBezTo>
                  <a:pt x="2664" y="2347"/>
                  <a:pt x="2661" y="2346"/>
                  <a:pt x="2660" y="2343"/>
                </a:cubicBezTo>
                <a:cubicBezTo>
                  <a:pt x="2653" y="2345"/>
                  <a:pt x="2642" y="2341"/>
                  <a:pt x="2640" y="2347"/>
                </a:cubicBezTo>
                <a:cubicBezTo>
                  <a:pt x="2641" y="2345"/>
                  <a:pt x="2640" y="2345"/>
                  <a:pt x="2639" y="2345"/>
                </a:cubicBezTo>
                <a:cubicBezTo>
                  <a:pt x="2639" y="2345"/>
                  <a:pt x="2640" y="2344"/>
                  <a:pt x="2640" y="2344"/>
                </a:cubicBezTo>
                <a:cubicBezTo>
                  <a:pt x="2638" y="2344"/>
                  <a:pt x="2638" y="2342"/>
                  <a:pt x="2637" y="2342"/>
                </a:cubicBezTo>
                <a:cubicBezTo>
                  <a:pt x="2637" y="2343"/>
                  <a:pt x="2637" y="2343"/>
                  <a:pt x="2637" y="2343"/>
                </a:cubicBezTo>
                <a:cubicBezTo>
                  <a:pt x="2636" y="2343"/>
                  <a:pt x="2636" y="2344"/>
                  <a:pt x="2637" y="2344"/>
                </a:cubicBezTo>
                <a:cubicBezTo>
                  <a:pt x="2636" y="2349"/>
                  <a:pt x="2634" y="2347"/>
                  <a:pt x="2630" y="2347"/>
                </a:cubicBezTo>
                <a:cubicBezTo>
                  <a:pt x="2631" y="2345"/>
                  <a:pt x="2632" y="2344"/>
                  <a:pt x="2632" y="2342"/>
                </a:cubicBezTo>
                <a:cubicBezTo>
                  <a:pt x="2631" y="2343"/>
                  <a:pt x="2629" y="2343"/>
                  <a:pt x="2628" y="2344"/>
                </a:cubicBezTo>
                <a:cubicBezTo>
                  <a:pt x="2624" y="2343"/>
                  <a:pt x="2621" y="2347"/>
                  <a:pt x="2617" y="2348"/>
                </a:cubicBezTo>
                <a:cubicBezTo>
                  <a:pt x="2614" y="2348"/>
                  <a:pt x="2615" y="2343"/>
                  <a:pt x="2612" y="2343"/>
                </a:cubicBezTo>
                <a:cubicBezTo>
                  <a:pt x="2612" y="2343"/>
                  <a:pt x="2612" y="2342"/>
                  <a:pt x="2612" y="2342"/>
                </a:cubicBezTo>
                <a:cubicBezTo>
                  <a:pt x="2609" y="2339"/>
                  <a:pt x="2602" y="2347"/>
                  <a:pt x="2598" y="2343"/>
                </a:cubicBezTo>
                <a:cubicBezTo>
                  <a:pt x="2602" y="2344"/>
                  <a:pt x="2602" y="2340"/>
                  <a:pt x="2601" y="2339"/>
                </a:cubicBezTo>
                <a:cubicBezTo>
                  <a:pt x="2599" y="2342"/>
                  <a:pt x="2591" y="2344"/>
                  <a:pt x="2590" y="2339"/>
                </a:cubicBezTo>
                <a:cubicBezTo>
                  <a:pt x="2586" y="2338"/>
                  <a:pt x="2591" y="2342"/>
                  <a:pt x="2586" y="2342"/>
                </a:cubicBezTo>
                <a:cubicBezTo>
                  <a:pt x="2586" y="2341"/>
                  <a:pt x="2586" y="2340"/>
                  <a:pt x="2585" y="2339"/>
                </a:cubicBezTo>
                <a:cubicBezTo>
                  <a:pt x="2588" y="2338"/>
                  <a:pt x="2590" y="2338"/>
                  <a:pt x="2590" y="2336"/>
                </a:cubicBezTo>
                <a:cubicBezTo>
                  <a:pt x="2588" y="2337"/>
                  <a:pt x="2587" y="2337"/>
                  <a:pt x="2585" y="2336"/>
                </a:cubicBezTo>
                <a:cubicBezTo>
                  <a:pt x="2585" y="2334"/>
                  <a:pt x="2584" y="2332"/>
                  <a:pt x="2582" y="2331"/>
                </a:cubicBezTo>
                <a:cubicBezTo>
                  <a:pt x="2578" y="2330"/>
                  <a:pt x="2580" y="2337"/>
                  <a:pt x="2575" y="2335"/>
                </a:cubicBezTo>
                <a:cubicBezTo>
                  <a:pt x="2572" y="2331"/>
                  <a:pt x="2567" y="2328"/>
                  <a:pt x="2562" y="2330"/>
                </a:cubicBezTo>
                <a:cubicBezTo>
                  <a:pt x="2561" y="2334"/>
                  <a:pt x="2566" y="2332"/>
                  <a:pt x="2566" y="2334"/>
                </a:cubicBezTo>
                <a:cubicBezTo>
                  <a:pt x="2566" y="2336"/>
                  <a:pt x="2567" y="2341"/>
                  <a:pt x="2565" y="2341"/>
                </a:cubicBezTo>
                <a:cubicBezTo>
                  <a:pt x="2562" y="2341"/>
                  <a:pt x="2560" y="2340"/>
                  <a:pt x="2558" y="2340"/>
                </a:cubicBezTo>
                <a:cubicBezTo>
                  <a:pt x="2558" y="2344"/>
                  <a:pt x="2558" y="2348"/>
                  <a:pt x="2554" y="2348"/>
                </a:cubicBezTo>
                <a:cubicBezTo>
                  <a:pt x="2553" y="2344"/>
                  <a:pt x="2554" y="2344"/>
                  <a:pt x="2553" y="2341"/>
                </a:cubicBezTo>
                <a:cubicBezTo>
                  <a:pt x="2550" y="2340"/>
                  <a:pt x="2549" y="2343"/>
                  <a:pt x="2546" y="2342"/>
                </a:cubicBezTo>
                <a:cubicBezTo>
                  <a:pt x="2546" y="2344"/>
                  <a:pt x="2547" y="2345"/>
                  <a:pt x="2546" y="2345"/>
                </a:cubicBezTo>
                <a:cubicBezTo>
                  <a:pt x="2547" y="2342"/>
                  <a:pt x="2541" y="2346"/>
                  <a:pt x="2542" y="2343"/>
                </a:cubicBezTo>
                <a:cubicBezTo>
                  <a:pt x="2541" y="2338"/>
                  <a:pt x="2545" y="2340"/>
                  <a:pt x="2544" y="2335"/>
                </a:cubicBezTo>
                <a:cubicBezTo>
                  <a:pt x="2540" y="2334"/>
                  <a:pt x="2544" y="2340"/>
                  <a:pt x="2540" y="2338"/>
                </a:cubicBezTo>
                <a:cubicBezTo>
                  <a:pt x="2538" y="2334"/>
                  <a:pt x="2533" y="2331"/>
                  <a:pt x="2534" y="2326"/>
                </a:cubicBezTo>
                <a:cubicBezTo>
                  <a:pt x="2529" y="2328"/>
                  <a:pt x="2520" y="2329"/>
                  <a:pt x="2518" y="2323"/>
                </a:cubicBezTo>
                <a:cubicBezTo>
                  <a:pt x="2515" y="2324"/>
                  <a:pt x="2509" y="2321"/>
                  <a:pt x="2509" y="2325"/>
                </a:cubicBezTo>
                <a:cubicBezTo>
                  <a:pt x="2510" y="2328"/>
                  <a:pt x="2517" y="2324"/>
                  <a:pt x="2517" y="2327"/>
                </a:cubicBezTo>
                <a:cubicBezTo>
                  <a:pt x="2511" y="2331"/>
                  <a:pt x="2504" y="2325"/>
                  <a:pt x="2498" y="2324"/>
                </a:cubicBezTo>
                <a:cubicBezTo>
                  <a:pt x="2496" y="2327"/>
                  <a:pt x="2496" y="2331"/>
                  <a:pt x="2491" y="2331"/>
                </a:cubicBezTo>
                <a:cubicBezTo>
                  <a:pt x="2491" y="2334"/>
                  <a:pt x="2490" y="2337"/>
                  <a:pt x="2487" y="2339"/>
                </a:cubicBezTo>
                <a:cubicBezTo>
                  <a:pt x="2486" y="2334"/>
                  <a:pt x="2483" y="2329"/>
                  <a:pt x="2480" y="2324"/>
                </a:cubicBezTo>
                <a:cubicBezTo>
                  <a:pt x="2483" y="2325"/>
                  <a:pt x="2483" y="2323"/>
                  <a:pt x="2485" y="2323"/>
                </a:cubicBezTo>
                <a:lnTo>
                  <a:pt x="2485" y="2315"/>
                </a:lnTo>
                <a:cubicBezTo>
                  <a:pt x="2485" y="2315"/>
                  <a:pt x="2485" y="2315"/>
                  <a:pt x="2485" y="2315"/>
                </a:cubicBezTo>
                <a:cubicBezTo>
                  <a:pt x="2477" y="2318"/>
                  <a:pt x="2472" y="2326"/>
                  <a:pt x="2474" y="2335"/>
                </a:cubicBezTo>
                <a:cubicBezTo>
                  <a:pt x="2471" y="2334"/>
                  <a:pt x="2469" y="2335"/>
                  <a:pt x="2468" y="2337"/>
                </a:cubicBezTo>
                <a:cubicBezTo>
                  <a:pt x="2464" y="2332"/>
                  <a:pt x="2451" y="2337"/>
                  <a:pt x="2448" y="2332"/>
                </a:cubicBezTo>
                <a:cubicBezTo>
                  <a:pt x="2450" y="2335"/>
                  <a:pt x="2449" y="2338"/>
                  <a:pt x="2447" y="2339"/>
                </a:cubicBezTo>
                <a:lnTo>
                  <a:pt x="2445" y="2341"/>
                </a:lnTo>
                <a:lnTo>
                  <a:pt x="2445" y="2341"/>
                </a:lnTo>
                <a:lnTo>
                  <a:pt x="2444" y="2341"/>
                </a:lnTo>
                <a:lnTo>
                  <a:pt x="2444" y="2334"/>
                </a:lnTo>
                <a:cubicBezTo>
                  <a:pt x="2439" y="2336"/>
                  <a:pt x="2442" y="2329"/>
                  <a:pt x="2437" y="2329"/>
                </a:cubicBezTo>
                <a:lnTo>
                  <a:pt x="2435" y="2329"/>
                </a:lnTo>
                <a:cubicBezTo>
                  <a:pt x="2434" y="2330"/>
                  <a:pt x="2433" y="2331"/>
                  <a:pt x="2432" y="2332"/>
                </a:cubicBezTo>
                <a:cubicBezTo>
                  <a:pt x="2433" y="2337"/>
                  <a:pt x="2438" y="2336"/>
                  <a:pt x="2436" y="2343"/>
                </a:cubicBezTo>
                <a:cubicBezTo>
                  <a:pt x="2438" y="2342"/>
                  <a:pt x="2439" y="2341"/>
                  <a:pt x="2442" y="2341"/>
                </a:cubicBezTo>
                <a:lnTo>
                  <a:pt x="2444" y="2341"/>
                </a:lnTo>
                <a:lnTo>
                  <a:pt x="2444" y="2341"/>
                </a:lnTo>
                <a:lnTo>
                  <a:pt x="2445" y="2341"/>
                </a:lnTo>
                <a:lnTo>
                  <a:pt x="2445" y="2342"/>
                </a:lnTo>
                <a:cubicBezTo>
                  <a:pt x="2447" y="2345"/>
                  <a:pt x="2445" y="2348"/>
                  <a:pt x="2443" y="2352"/>
                </a:cubicBezTo>
                <a:cubicBezTo>
                  <a:pt x="2441" y="2349"/>
                  <a:pt x="2440" y="2346"/>
                  <a:pt x="2436" y="2344"/>
                </a:cubicBezTo>
                <a:cubicBezTo>
                  <a:pt x="2438" y="2361"/>
                  <a:pt x="2423" y="2353"/>
                  <a:pt x="2412" y="2353"/>
                </a:cubicBezTo>
                <a:cubicBezTo>
                  <a:pt x="2412" y="2351"/>
                  <a:pt x="2415" y="2351"/>
                  <a:pt x="2416" y="2351"/>
                </a:cubicBezTo>
                <a:cubicBezTo>
                  <a:pt x="2417" y="2349"/>
                  <a:pt x="2414" y="2349"/>
                  <a:pt x="2415" y="2346"/>
                </a:cubicBezTo>
                <a:cubicBezTo>
                  <a:pt x="2413" y="2346"/>
                  <a:pt x="2410" y="2346"/>
                  <a:pt x="2410" y="2343"/>
                </a:cubicBezTo>
                <a:cubicBezTo>
                  <a:pt x="2406" y="2343"/>
                  <a:pt x="2406" y="2347"/>
                  <a:pt x="2401" y="2345"/>
                </a:cubicBezTo>
                <a:cubicBezTo>
                  <a:pt x="2399" y="2349"/>
                  <a:pt x="2395" y="2350"/>
                  <a:pt x="2396" y="2357"/>
                </a:cubicBezTo>
                <a:cubicBezTo>
                  <a:pt x="2398" y="2357"/>
                  <a:pt x="2403" y="2355"/>
                  <a:pt x="2404" y="2358"/>
                </a:cubicBezTo>
                <a:cubicBezTo>
                  <a:pt x="2402" y="2362"/>
                  <a:pt x="2403" y="2367"/>
                  <a:pt x="2405" y="2371"/>
                </a:cubicBezTo>
                <a:cubicBezTo>
                  <a:pt x="2403" y="2369"/>
                  <a:pt x="2402" y="2371"/>
                  <a:pt x="2399" y="2371"/>
                </a:cubicBezTo>
                <a:cubicBezTo>
                  <a:pt x="2395" y="2371"/>
                  <a:pt x="2398" y="2359"/>
                  <a:pt x="2396" y="2361"/>
                </a:cubicBezTo>
                <a:cubicBezTo>
                  <a:pt x="2396" y="2363"/>
                  <a:pt x="2396" y="2365"/>
                  <a:pt x="2395" y="2365"/>
                </a:cubicBezTo>
                <a:cubicBezTo>
                  <a:pt x="2388" y="2363"/>
                  <a:pt x="2389" y="2352"/>
                  <a:pt x="2388" y="2345"/>
                </a:cubicBezTo>
                <a:cubicBezTo>
                  <a:pt x="2392" y="2346"/>
                  <a:pt x="2397" y="2336"/>
                  <a:pt x="2392" y="2334"/>
                </a:cubicBezTo>
                <a:cubicBezTo>
                  <a:pt x="2388" y="2335"/>
                  <a:pt x="2392" y="2341"/>
                  <a:pt x="2390" y="2343"/>
                </a:cubicBezTo>
                <a:lnTo>
                  <a:pt x="2387" y="2343"/>
                </a:lnTo>
                <a:cubicBezTo>
                  <a:pt x="2387" y="2339"/>
                  <a:pt x="2385" y="2338"/>
                  <a:pt x="2386" y="2334"/>
                </a:cubicBezTo>
                <a:cubicBezTo>
                  <a:pt x="2391" y="2334"/>
                  <a:pt x="2390" y="2328"/>
                  <a:pt x="2389" y="2325"/>
                </a:cubicBezTo>
                <a:cubicBezTo>
                  <a:pt x="2394" y="2326"/>
                  <a:pt x="2400" y="2317"/>
                  <a:pt x="2404" y="2324"/>
                </a:cubicBezTo>
                <a:cubicBezTo>
                  <a:pt x="2403" y="2327"/>
                  <a:pt x="2398" y="2325"/>
                  <a:pt x="2395" y="2325"/>
                </a:cubicBezTo>
                <a:cubicBezTo>
                  <a:pt x="2394" y="2328"/>
                  <a:pt x="2394" y="2331"/>
                  <a:pt x="2396" y="2334"/>
                </a:cubicBezTo>
                <a:cubicBezTo>
                  <a:pt x="2394" y="2326"/>
                  <a:pt x="2401" y="2329"/>
                  <a:pt x="2406" y="2329"/>
                </a:cubicBezTo>
                <a:cubicBezTo>
                  <a:pt x="2406" y="2320"/>
                  <a:pt x="2414" y="2319"/>
                  <a:pt x="2416" y="2312"/>
                </a:cubicBezTo>
                <a:cubicBezTo>
                  <a:pt x="2411" y="2309"/>
                  <a:pt x="2409" y="2312"/>
                  <a:pt x="2405" y="2314"/>
                </a:cubicBezTo>
                <a:cubicBezTo>
                  <a:pt x="2404" y="2311"/>
                  <a:pt x="2405" y="2311"/>
                  <a:pt x="2405" y="2308"/>
                </a:cubicBezTo>
                <a:cubicBezTo>
                  <a:pt x="2403" y="2308"/>
                  <a:pt x="2402" y="2308"/>
                  <a:pt x="2400" y="2308"/>
                </a:cubicBezTo>
                <a:cubicBezTo>
                  <a:pt x="2401" y="2312"/>
                  <a:pt x="2397" y="2312"/>
                  <a:pt x="2398" y="2316"/>
                </a:cubicBezTo>
                <a:cubicBezTo>
                  <a:pt x="2400" y="2317"/>
                  <a:pt x="2404" y="2315"/>
                  <a:pt x="2404" y="2317"/>
                </a:cubicBezTo>
                <a:cubicBezTo>
                  <a:pt x="2402" y="2317"/>
                  <a:pt x="2399" y="2317"/>
                  <a:pt x="2396" y="2317"/>
                </a:cubicBezTo>
                <a:cubicBezTo>
                  <a:pt x="2398" y="2309"/>
                  <a:pt x="2387" y="2319"/>
                  <a:pt x="2388" y="2311"/>
                </a:cubicBezTo>
                <a:cubicBezTo>
                  <a:pt x="2380" y="2312"/>
                  <a:pt x="2372" y="2313"/>
                  <a:pt x="2364" y="2315"/>
                </a:cubicBezTo>
                <a:cubicBezTo>
                  <a:pt x="2363" y="2307"/>
                  <a:pt x="2357" y="2313"/>
                  <a:pt x="2351" y="2312"/>
                </a:cubicBezTo>
                <a:cubicBezTo>
                  <a:pt x="2349" y="2314"/>
                  <a:pt x="2349" y="2317"/>
                  <a:pt x="2347" y="2318"/>
                </a:cubicBezTo>
                <a:cubicBezTo>
                  <a:pt x="2342" y="2319"/>
                  <a:pt x="2340" y="2315"/>
                  <a:pt x="2343" y="2313"/>
                </a:cubicBezTo>
                <a:cubicBezTo>
                  <a:pt x="2337" y="2312"/>
                  <a:pt x="2337" y="2317"/>
                  <a:pt x="2332" y="2316"/>
                </a:cubicBezTo>
                <a:cubicBezTo>
                  <a:pt x="2332" y="2315"/>
                  <a:pt x="2336" y="2312"/>
                  <a:pt x="2332" y="2312"/>
                </a:cubicBezTo>
                <a:cubicBezTo>
                  <a:pt x="2333" y="2318"/>
                  <a:pt x="2324" y="2314"/>
                  <a:pt x="2322" y="2318"/>
                </a:cubicBezTo>
                <a:cubicBezTo>
                  <a:pt x="2321" y="2314"/>
                  <a:pt x="2315" y="2317"/>
                  <a:pt x="2314" y="2320"/>
                </a:cubicBezTo>
                <a:cubicBezTo>
                  <a:pt x="2314" y="2316"/>
                  <a:pt x="2307" y="2318"/>
                  <a:pt x="2305" y="2315"/>
                </a:cubicBezTo>
                <a:cubicBezTo>
                  <a:pt x="2303" y="2318"/>
                  <a:pt x="2302" y="2324"/>
                  <a:pt x="2298" y="2326"/>
                </a:cubicBezTo>
                <a:cubicBezTo>
                  <a:pt x="2301" y="2322"/>
                  <a:pt x="2296" y="2320"/>
                  <a:pt x="2296" y="2316"/>
                </a:cubicBezTo>
                <a:cubicBezTo>
                  <a:pt x="2292" y="2315"/>
                  <a:pt x="2294" y="2321"/>
                  <a:pt x="2291" y="2321"/>
                </a:cubicBezTo>
                <a:cubicBezTo>
                  <a:pt x="2292" y="2317"/>
                  <a:pt x="2288" y="2319"/>
                  <a:pt x="2288" y="2316"/>
                </a:cubicBezTo>
                <a:cubicBezTo>
                  <a:pt x="2290" y="2316"/>
                  <a:pt x="2292" y="2316"/>
                  <a:pt x="2291" y="2314"/>
                </a:cubicBezTo>
                <a:cubicBezTo>
                  <a:pt x="2285" y="2317"/>
                  <a:pt x="2281" y="2317"/>
                  <a:pt x="2275" y="2321"/>
                </a:cubicBezTo>
                <a:cubicBezTo>
                  <a:pt x="2275" y="2320"/>
                  <a:pt x="2275" y="2318"/>
                  <a:pt x="2274" y="2318"/>
                </a:cubicBezTo>
                <a:cubicBezTo>
                  <a:pt x="2273" y="2324"/>
                  <a:pt x="2265" y="2324"/>
                  <a:pt x="2263" y="2320"/>
                </a:cubicBezTo>
                <a:cubicBezTo>
                  <a:pt x="2259" y="2323"/>
                  <a:pt x="2254" y="2325"/>
                  <a:pt x="2249" y="2324"/>
                </a:cubicBezTo>
                <a:cubicBezTo>
                  <a:pt x="2249" y="2332"/>
                  <a:pt x="2252" y="2343"/>
                  <a:pt x="2245" y="2347"/>
                </a:cubicBezTo>
                <a:cubicBezTo>
                  <a:pt x="2243" y="2343"/>
                  <a:pt x="2241" y="2349"/>
                  <a:pt x="2234" y="2347"/>
                </a:cubicBezTo>
                <a:cubicBezTo>
                  <a:pt x="2234" y="2349"/>
                  <a:pt x="2235" y="2354"/>
                  <a:pt x="2233" y="2354"/>
                </a:cubicBezTo>
                <a:cubicBezTo>
                  <a:pt x="2229" y="2352"/>
                  <a:pt x="2219" y="2356"/>
                  <a:pt x="2218" y="2351"/>
                </a:cubicBezTo>
                <a:cubicBezTo>
                  <a:pt x="2219" y="2349"/>
                  <a:pt x="2224" y="2351"/>
                  <a:pt x="2226" y="2350"/>
                </a:cubicBezTo>
                <a:cubicBezTo>
                  <a:pt x="2227" y="2346"/>
                  <a:pt x="2221" y="2349"/>
                  <a:pt x="2218" y="2348"/>
                </a:cubicBezTo>
                <a:lnTo>
                  <a:pt x="2218" y="2344"/>
                </a:lnTo>
                <a:cubicBezTo>
                  <a:pt x="2213" y="2344"/>
                  <a:pt x="2208" y="2343"/>
                  <a:pt x="2207" y="2339"/>
                </a:cubicBezTo>
                <a:cubicBezTo>
                  <a:pt x="2204" y="2339"/>
                  <a:pt x="2204" y="2341"/>
                  <a:pt x="2202" y="2341"/>
                </a:cubicBezTo>
                <a:cubicBezTo>
                  <a:pt x="2202" y="2351"/>
                  <a:pt x="2202" y="2355"/>
                  <a:pt x="2202" y="2364"/>
                </a:cubicBezTo>
                <a:cubicBezTo>
                  <a:pt x="2206" y="2364"/>
                  <a:pt x="2207" y="2359"/>
                  <a:pt x="2210" y="2358"/>
                </a:cubicBezTo>
                <a:lnTo>
                  <a:pt x="2210" y="2364"/>
                </a:lnTo>
                <a:cubicBezTo>
                  <a:pt x="2213" y="2364"/>
                  <a:pt x="2215" y="2362"/>
                  <a:pt x="2215" y="2359"/>
                </a:cubicBezTo>
                <a:cubicBezTo>
                  <a:pt x="2207" y="2361"/>
                  <a:pt x="2213" y="2348"/>
                  <a:pt x="2209" y="2350"/>
                </a:cubicBezTo>
                <a:cubicBezTo>
                  <a:pt x="2209" y="2347"/>
                  <a:pt x="2217" y="2347"/>
                  <a:pt x="2218" y="2349"/>
                </a:cubicBezTo>
                <a:cubicBezTo>
                  <a:pt x="2216" y="2354"/>
                  <a:pt x="2217" y="2360"/>
                  <a:pt x="2219" y="2365"/>
                </a:cubicBezTo>
                <a:cubicBezTo>
                  <a:pt x="2227" y="2364"/>
                  <a:pt x="2231" y="2359"/>
                  <a:pt x="2240" y="2359"/>
                </a:cubicBezTo>
                <a:cubicBezTo>
                  <a:pt x="2240" y="2361"/>
                  <a:pt x="2240" y="2363"/>
                  <a:pt x="2242" y="2363"/>
                </a:cubicBezTo>
                <a:cubicBezTo>
                  <a:pt x="2241" y="2359"/>
                  <a:pt x="2247" y="2362"/>
                  <a:pt x="2246" y="2359"/>
                </a:cubicBezTo>
                <a:cubicBezTo>
                  <a:pt x="2245" y="2359"/>
                  <a:pt x="2240" y="2355"/>
                  <a:pt x="2243" y="2350"/>
                </a:cubicBezTo>
                <a:cubicBezTo>
                  <a:pt x="2245" y="2353"/>
                  <a:pt x="2249" y="2353"/>
                  <a:pt x="2251" y="2356"/>
                </a:cubicBezTo>
                <a:cubicBezTo>
                  <a:pt x="2253" y="2354"/>
                  <a:pt x="2256" y="2353"/>
                  <a:pt x="2258" y="2353"/>
                </a:cubicBezTo>
                <a:cubicBezTo>
                  <a:pt x="2260" y="2355"/>
                  <a:pt x="2262" y="2356"/>
                  <a:pt x="2262" y="2359"/>
                </a:cubicBezTo>
                <a:cubicBezTo>
                  <a:pt x="2274" y="2363"/>
                  <a:pt x="2286" y="2350"/>
                  <a:pt x="2291" y="2362"/>
                </a:cubicBezTo>
                <a:cubicBezTo>
                  <a:pt x="2293" y="2362"/>
                  <a:pt x="2296" y="2362"/>
                  <a:pt x="2299" y="2362"/>
                </a:cubicBezTo>
                <a:cubicBezTo>
                  <a:pt x="2300" y="2358"/>
                  <a:pt x="2295" y="2361"/>
                  <a:pt x="2297" y="2358"/>
                </a:cubicBezTo>
                <a:cubicBezTo>
                  <a:pt x="2299" y="2358"/>
                  <a:pt x="2299" y="2356"/>
                  <a:pt x="2300" y="2355"/>
                </a:cubicBezTo>
                <a:cubicBezTo>
                  <a:pt x="2305" y="2356"/>
                  <a:pt x="2312" y="2354"/>
                  <a:pt x="2315" y="2357"/>
                </a:cubicBezTo>
                <a:lnTo>
                  <a:pt x="2315" y="2358"/>
                </a:lnTo>
                <a:cubicBezTo>
                  <a:pt x="2312" y="2358"/>
                  <a:pt x="2308" y="2358"/>
                  <a:pt x="2305" y="2358"/>
                </a:cubicBezTo>
                <a:cubicBezTo>
                  <a:pt x="2307" y="2366"/>
                  <a:pt x="2305" y="2374"/>
                  <a:pt x="2308" y="2380"/>
                </a:cubicBezTo>
                <a:cubicBezTo>
                  <a:pt x="2309" y="2378"/>
                  <a:pt x="2311" y="2378"/>
                  <a:pt x="2312" y="2376"/>
                </a:cubicBezTo>
                <a:cubicBezTo>
                  <a:pt x="2307" y="2374"/>
                  <a:pt x="2308" y="2366"/>
                  <a:pt x="2307" y="2360"/>
                </a:cubicBezTo>
                <a:cubicBezTo>
                  <a:pt x="2310" y="2360"/>
                  <a:pt x="2312" y="2360"/>
                  <a:pt x="2315" y="2360"/>
                </a:cubicBezTo>
                <a:cubicBezTo>
                  <a:pt x="2316" y="2363"/>
                  <a:pt x="2313" y="2368"/>
                  <a:pt x="2317" y="2367"/>
                </a:cubicBezTo>
                <a:cubicBezTo>
                  <a:pt x="2318" y="2365"/>
                  <a:pt x="2316" y="2357"/>
                  <a:pt x="2323" y="2358"/>
                </a:cubicBezTo>
                <a:cubicBezTo>
                  <a:pt x="2324" y="2356"/>
                  <a:pt x="2321" y="2349"/>
                  <a:pt x="2325" y="2350"/>
                </a:cubicBezTo>
                <a:cubicBezTo>
                  <a:pt x="2327" y="2352"/>
                  <a:pt x="2328" y="2356"/>
                  <a:pt x="2332" y="2356"/>
                </a:cubicBezTo>
                <a:cubicBezTo>
                  <a:pt x="2330" y="2351"/>
                  <a:pt x="2337" y="2354"/>
                  <a:pt x="2340" y="2353"/>
                </a:cubicBezTo>
                <a:lnTo>
                  <a:pt x="2340" y="2359"/>
                </a:lnTo>
                <a:lnTo>
                  <a:pt x="2348" y="2359"/>
                </a:lnTo>
                <a:lnTo>
                  <a:pt x="2348" y="2367"/>
                </a:lnTo>
                <a:cubicBezTo>
                  <a:pt x="2351" y="2364"/>
                  <a:pt x="2350" y="2356"/>
                  <a:pt x="2351" y="2350"/>
                </a:cubicBezTo>
                <a:cubicBezTo>
                  <a:pt x="2353" y="2350"/>
                  <a:pt x="2354" y="2350"/>
                  <a:pt x="2356" y="2350"/>
                </a:cubicBezTo>
                <a:cubicBezTo>
                  <a:pt x="2357" y="2352"/>
                  <a:pt x="2355" y="2357"/>
                  <a:pt x="2357" y="2357"/>
                </a:cubicBezTo>
                <a:cubicBezTo>
                  <a:pt x="2359" y="2354"/>
                  <a:pt x="2362" y="2353"/>
                  <a:pt x="2363" y="2350"/>
                </a:cubicBezTo>
                <a:cubicBezTo>
                  <a:pt x="2360" y="2351"/>
                  <a:pt x="2359" y="2349"/>
                  <a:pt x="2358" y="2347"/>
                </a:cubicBezTo>
                <a:cubicBezTo>
                  <a:pt x="2359" y="2343"/>
                  <a:pt x="2363" y="2335"/>
                  <a:pt x="2366" y="2341"/>
                </a:cubicBezTo>
                <a:cubicBezTo>
                  <a:pt x="2365" y="2341"/>
                  <a:pt x="2364" y="2342"/>
                  <a:pt x="2364" y="2343"/>
                </a:cubicBezTo>
                <a:cubicBezTo>
                  <a:pt x="2367" y="2343"/>
                  <a:pt x="2370" y="2343"/>
                  <a:pt x="2372" y="2343"/>
                </a:cubicBezTo>
                <a:cubicBezTo>
                  <a:pt x="2370" y="2341"/>
                  <a:pt x="2371" y="2332"/>
                  <a:pt x="2377" y="2333"/>
                </a:cubicBezTo>
                <a:cubicBezTo>
                  <a:pt x="2377" y="2335"/>
                  <a:pt x="2378" y="2338"/>
                  <a:pt x="2380" y="2340"/>
                </a:cubicBezTo>
                <a:cubicBezTo>
                  <a:pt x="2381" y="2339"/>
                  <a:pt x="2380" y="2337"/>
                  <a:pt x="2381" y="2337"/>
                </a:cubicBezTo>
                <a:cubicBezTo>
                  <a:pt x="2384" y="2338"/>
                  <a:pt x="2384" y="2341"/>
                  <a:pt x="2386" y="2342"/>
                </a:cubicBezTo>
                <a:cubicBezTo>
                  <a:pt x="2386" y="2346"/>
                  <a:pt x="2380" y="2345"/>
                  <a:pt x="2380" y="2350"/>
                </a:cubicBezTo>
                <a:cubicBezTo>
                  <a:pt x="2383" y="2351"/>
                  <a:pt x="2386" y="2352"/>
                  <a:pt x="2388" y="2353"/>
                </a:cubicBezTo>
                <a:cubicBezTo>
                  <a:pt x="2388" y="2355"/>
                  <a:pt x="2389" y="2359"/>
                  <a:pt x="2387" y="2359"/>
                </a:cubicBezTo>
                <a:cubicBezTo>
                  <a:pt x="2385" y="2356"/>
                  <a:pt x="2381" y="2356"/>
                  <a:pt x="2377" y="2355"/>
                </a:cubicBezTo>
                <a:cubicBezTo>
                  <a:pt x="2372" y="2358"/>
                  <a:pt x="2372" y="2366"/>
                  <a:pt x="2373" y="2371"/>
                </a:cubicBezTo>
                <a:cubicBezTo>
                  <a:pt x="2372" y="2365"/>
                  <a:pt x="2362" y="2368"/>
                  <a:pt x="2356" y="2367"/>
                </a:cubicBezTo>
                <a:lnTo>
                  <a:pt x="2356" y="2358"/>
                </a:lnTo>
                <a:cubicBezTo>
                  <a:pt x="2351" y="2363"/>
                  <a:pt x="2357" y="2372"/>
                  <a:pt x="2352" y="2376"/>
                </a:cubicBezTo>
                <a:cubicBezTo>
                  <a:pt x="2353" y="2376"/>
                  <a:pt x="2357" y="2375"/>
                  <a:pt x="2356" y="2378"/>
                </a:cubicBezTo>
                <a:cubicBezTo>
                  <a:pt x="2347" y="2379"/>
                  <a:pt x="2342" y="2376"/>
                  <a:pt x="2334" y="2376"/>
                </a:cubicBezTo>
                <a:cubicBezTo>
                  <a:pt x="2333" y="2378"/>
                  <a:pt x="2334" y="2383"/>
                  <a:pt x="2331" y="2384"/>
                </a:cubicBezTo>
                <a:cubicBezTo>
                  <a:pt x="2331" y="2378"/>
                  <a:pt x="2326" y="2374"/>
                  <a:pt x="2323" y="2367"/>
                </a:cubicBezTo>
                <a:cubicBezTo>
                  <a:pt x="2319" y="2368"/>
                  <a:pt x="2319" y="2372"/>
                  <a:pt x="2315" y="2371"/>
                </a:cubicBezTo>
                <a:cubicBezTo>
                  <a:pt x="2315" y="2374"/>
                  <a:pt x="2315" y="2378"/>
                  <a:pt x="2316" y="2380"/>
                </a:cubicBezTo>
                <a:cubicBezTo>
                  <a:pt x="2311" y="2381"/>
                  <a:pt x="2304" y="2382"/>
                  <a:pt x="2302" y="2376"/>
                </a:cubicBezTo>
                <a:cubicBezTo>
                  <a:pt x="2302" y="2375"/>
                  <a:pt x="2304" y="2375"/>
                  <a:pt x="2304" y="2374"/>
                </a:cubicBezTo>
                <a:cubicBezTo>
                  <a:pt x="2299" y="2369"/>
                  <a:pt x="2296" y="2369"/>
                  <a:pt x="2292" y="2375"/>
                </a:cubicBezTo>
                <a:cubicBezTo>
                  <a:pt x="2287" y="2376"/>
                  <a:pt x="2286" y="2373"/>
                  <a:pt x="2283" y="2373"/>
                </a:cubicBezTo>
                <a:cubicBezTo>
                  <a:pt x="2281" y="2377"/>
                  <a:pt x="2287" y="2373"/>
                  <a:pt x="2287" y="2376"/>
                </a:cubicBezTo>
                <a:cubicBezTo>
                  <a:pt x="2285" y="2377"/>
                  <a:pt x="2286" y="2382"/>
                  <a:pt x="2282" y="2381"/>
                </a:cubicBezTo>
                <a:cubicBezTo>
                  <a:pt x="2280" y="2377"/>
                  <a:pt x="2278" y="2375"/>
                  <a:pt x="2275" y="2373"/>
                </a:cubicBezTo>
                <a:cubicBezTo>
                  <a:pt x="2276" y="2377"/>
                  <a:pt x="2270" y="2374"/>
                  <a:pt x="2268" y="2375"/>
                </a:cubicBezTo>
                <a:cubicBezTo>
                  <a:pt x="2268" y="2380"/>
                  <a:pt x="2268" y="2385"/>
                  <a:pt x="2266" y="2387"/>
                </a:cubicBezTo>
                <a:cubicBezTo>
                  <a:pt x="2264" y="2387"/>
                  <a:pt x="2265" y="2385"/>
                  <a:pt x="2264" y="2384"/>
                </a:cubicBezTo>
                <a:cubicBezTo>
                  <a:pt x="2265" y="2384"/>
                  <a:pt x="2267" y="2384"/>
                  <a:pt x="2267" y="2382"/>
                </a:cubicBezTo>
                <a:cubicBezTo>
                  <a:pt x="2264" y="2377"/>
                  <a:pt x="2253" y="2380"/>
                  <a:pt x="2250" y="2376"/>
                </a:cubicBezTo>
                <a:cubicBezTo>
                  <a:pt x="2250" y="2376"/>
                  <a:pt x="2250" y="2376"/>
                  <a:pt x="2250" y="2376"/>
                </a:cubicBezTo>
                <a:cubicBezTo>
                  <a:pt x="2250" y="2379"/>
                  <a:pt x="2249" y="2382"/>
                  <a:pt x="2246" y="2383"/>
                </a:cubicBezTo>
                <a:cubicBezTo>
                  <a:pt x="2243" y="2384"/>
                  <a:pt x="2244" y="2375"/>
                  <a:pt x="2242" y="2377"/>
                </a:cubicBezTo>
                <a:cubicBezTo>
                  <a:pt x="2242" y="2384"/>
                  <a:pt x="2234" y="2381"/>
                  <a:pt x="2233" y="2388"/>
                </a:cubicBezTo>
                <a:cubicBezTo>
                  <a:pt x="2229" y="2383"/>
                  <a:pt x="2232" y="2378"/>
                  <a:pt x="2226" y="2375"/>
                </a:cubicBezTo>
                <a:cubicBezTo>
                  <a:pt x="2225" y="2378"/>
                  <a:pt x="2224" y="2381"/>
                  <a:pt x="2222" y="2384"/>
                </a:cubicBezTo>
                <a:cubicBezTo>
                  <a:pt x="2211" y="2384"/>
                  <a:pt x="2206" y="2378"/>
                  <a:pt x="2200" y="2373"/>
                </a:cubicBezTo>
                <a:cubicBezTo>
                  <a:pt x="2202" y="2376"/>
                  <a:pt x="2203" y="2380"/>
                  <a:pt x="2202" y="2383"/>
                </a:cubicBezTo>
                <a:cubicBezTo>
                  <a:pt x="2199" y="2383"/>
                  <a:pt x="2197" y="2383"/>
                  <a:pt x="2194" y="2383"/>
                </a:cubicBezTo>
                <a:cubicBezTo>
                  <a:pt x="2193" y="2379"/>
                  <a:pt x="2190" y="2376"/>
                  <a:pt x="2186" y="2375"/>
                </a:cubicBezTo>
                <a:cubicBezTo>
                  <a:pt x="2183" y="2375"/>
                  <a:pt x="2185" y="2380"/>
                  <a:pt x="2182" y="2380"/>
                </a:cubicBezTo>
                <a:cubicBezTo>
                  <a:pt x="2179" y="2375"/>
                  <a:pt x="2177" y="2376"/>
                  <a:pt x="2175" y="2369"/>
                </a:cubicBezTo>
                <a:cubicBezTo>
                  <a:pt x="2171" y="2369"/>
                  <a:pt x="2173" y="2376"/>
                  <a:pt x="2168" y="2374"/>
                </a:cubicBezTo>
                <a:lnTo>
                  <a:pt x="2168" y="2383"/>
                </a:lnTo>
                <a:cubicBezTo>
                  <a:pt x="2160" y="2384"/>
                  <a:pt x="2160" y="2386"/>
                  <a:pt x="2154" y="2383"/>
                </a:cubicBezTo>
                <a:cubicBezTo>
                  <a:pt x="2153" y="2389"/>
                  <a:pt x="2152" y="2394"/>
                  <a:pt x="2144" y="2392"/>
                </a:cubicBezTo>
                <a:cubicBezTo>
                  <a:pt x="2144" y="2395"/>
                  <a:pt x="2143" y="2398"/>
                  <a:pt x="2140" y="2400"/>
                </a:cubicBezTo>
                <a:cubicBezTo>
                  <a:pt x="2138" y="2396"/>
                  <a:pt x="2138" y="2401"/>
                  <a:pt x="2134" y="2400"/>
                </a:cubicBezTo>
                <a:cubicBezTo>
                  <a:pt x="2133" y="2398"/>
                  <a:pt x="2136" y="2391"/>
                  <a:pt x="2132" y="2392"/>
                </a:cubicBezTo>
                <a:cubicBezTo>
                  <a:pt x="2131" y="2394"/>
                  <a:pt x="2134" y="2401"/>
                  <a:pt x="2130" y="2400"/>
                </a:cubicBezTo>
                <a:cubicBezTo>
                  <a:pt x="2127" y="2398"/>
                  <a:pt x="2124" y="2388"/>
                  <a:pt x="2120" y="2394"/>
                </a:cubicBezTo>
                <a:cubicBezTo>
                  <a:pt x="2120" y="2391"/>
                  <a:pt x="2122" y="2391"/>
                  <a:pt x="2121" y="2388"/>
                </a:cubicBezTo>
                <a:cubicBezTo>
                  <a:pt x="2114" y="2388"/>
                  <a:pt x="2116" y="2398"/>
                  <a:pt x="2113" y="2402"/>
                </a:cubicBezTo>
                <a:cubicBezTo>
                  <a:pt x="2114" y="2398"/>
                  <a:pt x="2109" y="2402"/>
                  <a:pt x="2110" y="2399"/>
                </a:cubicBezTo>
                <a:cubicBezTo>
                  <a:pt x="2109" y="2395"/>
                  <a:pt x="2112" y="2387"/>
                  <a:pt x="2107" y="2388"/>
                </a:cubicBezTo>
                <a:cubicBezTo>
                  <a:pt x="2106" y="2392"/>
                  <a:pt x="2109" y="2400"/>
                  <a:pt x="2105" y="2400"/>
                </a:cubicBezTo>
                <a:lnTo>
                  <a:pt x="2105" y="2391"/>
                </a:lnTo>
                <a:cubicBezTo>
                  <a:pt x="2098" y="2397"/>
                  <a:pt x="2109" y="2406"/>
                  <a:pt x="2105" y="2411"/>
                </a:cubicBezTo>
                <a:cubicBezTo>
                  <a:pt x="2106" y="2406"/>
                  <a:pt x="2098" y="2405"/>
                  <a:pt x="2097" y="2409"/>
                </a:cubicBezTo>
                <a:cubicBezTo>
                  <a:pt x="2096" y="2406"/>
                  <a:pt x="2097" y="2402"/>
                  <a:pt x="2099" y="2400"/>
                </a:cubicBezTo>
                <a:cubicBezTo>
                  <a:pt x="2094" y="2401"/>
                  <a:pt x="2100" y="2390"/>
                  <a:pt x="2095" y="2391"/>
                </a:cubicBezTo>
                <a:cubicBezTo>
                  <a:pt x="2092" y="2393"/>
                  <a:pt x="2096" y="2396"/>
                  <a:pt x="2095" y="2400"/>
                </a:cubicBezTo>
                <a:cubicBezTo>
                  <a:pt x="2090" y="2401"/>
                  <a:pt x="2085" y="2404"/>
                  <a:pt x="2081" y="2407"/>
                </a:cubicBezTo>
                <a:cubicBezTo>
                  <a:pt x="2080" y="2403"/>
                  <a:pt x="2083" y="2400"/>
                  <a:pt x="2080" y="2399"/>
                </a:cubicBezTo>
                <a:cubicBezTo>
                  <a:pt x="2079" y="2401"/>
                  <a:pt x="2075" y="2399"/>
                  <a:pt x="2073" y="2400"/>
                </a:cubicBezTo>
                <a:cubicBezTo>
                  <a:pt x="2073" y="2403"/>
                  <a:pt x="2076" y="2403"/>
                  <a:pt x="2077" y="2405"/>
                </a:cubicBezTo>
                <a:cubicBezTo>
                  <a:pt x="2073" y="2415"/>
                  <a:pt x="2060" y="2407"/>
                  <a:pt x="2054" y="2414"/>
                </a:cubicBezTo>
                <a:cubicBezTo>
                  <a:pt x="2049" y="2414"/>
                  <a:pt x="2045" y="2413"/>
                  <a:pt x="2040" y="2411"/>
                </a:cubicBezTo>
                <a:cubicBezTo>
                  <a:pt x="2037" y="2416"/>
                  <a:pt x="2031" y="2408"/>
                  <a:pt x="2024" y="2411"/>
                </a:cubicBezTo>
                <a:cubicBezTo>
                  <a:pt x="2024" y="2409"/>
                  <a:pt x="2025" y="2408"/>
                  <a:pt x="2024" y="2407"/>
                </a:cubicBezTo>
                <a:cubicBezTo>
                  <a:pt x="2021" y="2408"/>
                  <a:pt x="2021" y="2411"/>
                  <a:pt x="2020" y="2413"/>
                </a:cubicBezTo>
                <a:cubicBezTo>
                  <a:pt x="2015" y="2415"/>
                  <a:pt x="2018" y="2409"/>
                  <a:pt x="2016" y="2408"/>
                </a:cubicBezTo>
                <a:cubicBezTo>
                  <a:pt x="2012" y="2411"/>
                  <a:pt x="2008" y="2413"/>
                  <a:pt x="2004" y="2415"/>
                </a:cubicBezTo>
                <a:cubicBezTo>
                  <a:pt x="1994" y="2407"/>
                  <a:pt x="1977" y="2417"/>
                  <a:pt x="1965" y="2410"/>
                </a:cubicBezTo>
                <a:cubicBezTo>
                  <a:pt x="1960" y="2417"/>
                  <a:pt x="1946" y="2414"/>
                  <a:pt x="1941" y="2421"/>
                </a:cubicBezTo>
                <a:cubicBezTo>
                  <a:pt x="1942" y="2419"/>
                  <a:pt x="1945" y="2414"/>
                  <a:pt x="1942" y="2411"/>
                </a:cubicBezTo>
                <a:cubicBezTo>
                  <a:pt x="1941" y="2414"/>
                  <a:pt x="1941" y="2417"/>
                  <a:pt x="1938" y="2417"/>
                </a:cubicBezTo>
                <a:cubicBezTo>
                  <a:pt x="1936" y="2414"/>
                  <a:pt x="1936" y="2410"/>
                  <a:pt x="1934" y="2408"/>
                </a:cubicBezTo>
                <a:cubicBezTo>
                  <a:pt x="1934" y="2411"/>
                  <a:pt x="1933" y="2413"/>
                  <a:pt x="1931" y="2413"/>
                </a:cubicBezTo>
                <a:cubicBezTo>
                  <a:pt x="1928" y="2410"/>
                  <a:pt x="1923" y="2413"/>
                  <a:pt x="1919" y="2410"/>
                </a:cubicBezTo>
                <a:cubicBezTo>
                  <a:pt x="1918" y="2412"/>
                  <a:pt x="1920" y="2417"/>
                  <a:pt x="1918" y="2417"/>
                </a:cubicBezTo>
                <a:cubicBezTo>
                  <a:pt x="1913" y="2411"/>
                  <a:pt x="1905" y="2408"/>
                  <a:pt x="1898" y="2410"/>
                </a:cubicBezTo>
                <a:cubicBezTo>
                  <a:pt x="1896" y="2412"/>
                  <a:pt x="1898" y="2415"/>
                  <a:pt x="1896" y="2417"/>
                </a:cubicBezTo>
                <a:cubicBezTo>
                  <a:pt x="1895" y="2412"/>
                  <a:pt x="1885" y="2412"/>
                  <a:pt x="1885" y="2417"/>
                </a:cubicBezTo>
                <a:cubicBezTo>
                  <a:pt x="1886" y="2413"/>
                  <a:pt x="1883" y="2414"/>
                  <a:pt x="1883" y="2411"/>
                </a:cubicBezTo>
                <a:cubicBezTo>
                  <a:pt x="1878" y="2413"/>
                  <a:pt x="1877" y="2414"/>
                  <a:pt x="1873" y="2411"/>
                </a:cubicBezTo>
                <a:cubicBezTo>
                  <a:pt x="1874" y="2416"/>
                  <a:pt x="1873" y="2419"/>
                  <a:pt x="1870" y="2420"/>
                </a:cubicBezTo>
                <a:lnTo>
                  <a:pt x="1870" y="2413"/>
                </a:lnTo>
                <a:cubicBezTo>
                  <a:pt x="1866" y="2413"/>
                  <a:pt x="1861" y="2413"/>
                  <a:pt x="1856" y="2413"/>
                </a:cubicBezTo>
                <a:cubicBezTo>
                  <a:pt x="1856" y="2411"/>
                  <a:pt x="1856" y="2409"/>
                  <a:pt x="1854" y="2408"/>
                </a:cubicBezTo>
                <a:cubicBezTo>
                  <a:pt x="1854" y="2410"/>
                  <a:pt x="1855" y="2415"/>
                  <a:pt x="1853" y="2415"/>
                </a:cubicBezTo>
                <a:cubicBezTo>
                  <a:pt x="1853" y="2415"/>
                  <a:pt x="1852" y="2415"/>
                  <a:pt x="1852" y="2414"/>
                </a:cubicBezTo>
                <a:cubicBezTo>
                  <a:pt x="1849" y="2412"/>
                  <a:pt x="1845" y="2412"/>
                  <a:pt x="1842" y="2415"/>
                </a:cubicBezTo>
                <a:cubicBezTo>
                  <a:pt x="1837" y="2413"/>
                  <a:pt x="1833" y="2410"/>
                  <a:pt x="1828" y="2408"/>
                </a:cubicBezTo>
                <a:cubicBezTo>
                  <a:pt x="1826" y="2422"/>
                  <a:pt x="1804" y="2403"/>
                  <a:pt x="1794" y="2414"/>
                </a:cubicBezTo>
                <a:cubicBezTo>
                  <a:pt x="1794" y="2416"/>
                  <a:pt x="1796" y="2416"/>
                  <a:pt x="1796" y="2417"/>
                </a:cubicBezTo>
                <a:cubicBezTo>
                  <a:pt x="1794" y="2417"/>
                  <a:pt x="1795" y="2420"/>
                  <a:pt x="1792" y="2419"/>
                </a:cubicBezTo>
                <a:cubicBezTo>
                  <a:pt x="1795" y="2415"/>
                  <a:pt x="1782" y="2411"/>
                  <a:pt x="1782" y="2416"/>
                </a:cubicBezTo>
                <a:cubicBezTo>
                  <a:pt x="1779" y="2411"/>
                  <a:pt x="1772" y="2415"/>
                  <a:pt x="1768" y="2416"/>
                </a:cubicBezTo>
                <a:cubicBezTo>
                  <a:pt x="1769" y="2411"/>
                  <a:pt x="1766" y="2410"/>
                  <a:pt x="1765" y="2406"/>
                </a:cubicBezTo>
                <a:cubicBezTo>
                  <a:pt x="1763" y="2406"/>
                  <a:pt x="1755" y="2405"/>
                  <a:pt x="1758" y="2407"/>
                </a:cubicBezTo>
                <a:cubicBezTo>
                  <a:pt x="1760" y="2408"/>
                  <a:pt x="1763" y="2406"/>
                  <a:pt x="1763" y="2408"/>
                </a:cubicBezTo>
                <a:cubicBezTo>
                  <a:pt x="1760" y="2410"/>
                  <a:pt x="1757" y="2411"/>
                  <a:pt x="1753" y="2410"/>
                </a:cubicBezTo>
                <a:lnTo>
                  <a:pt x="1753" y="2407"/>
                </a:lnTo>
                <a:cubicBezTo>
                  <a:pt x="1748" y="2406"/>
                  <a:pt x="1745" y="2407"/>
                  <a:pt x="1744" y="2410"/>
                </a:cubicBezTo>
                <a:cubicBezTo>
                  <a:pt x="1737" y="2404"/>
                  <a:pt x="1725" y="2409"/>
                  <a:pt x="1717" y="2409"/>
                </a:cubicBezTo>
                <a:cubicBezTo>
                  <a:pt x="1716" y="2407"/>
                  <a:pt x="1718" y="2402"/>
                  <a:pt x="1715" y="2403"/>
                </a:cubicBezTo>
                <a:cubicBezTo>
                  <a:pt x="1715" y="2408"/>
                  <a:pt x="1714" y="2411"/>
                  <a:pt x="1711" y="2411"/>
                </a:cubicBezTo>
                <a:cubicBezTo>
                  <a:pt x="1707" y="2411"/>
                  <a:pt x="1707" y="2407"/>
                  <a:pt x="1704" y="2407"/>
                </a:cubicBezTo>
                <a:cubicBezTo>
                  <a:pt x="1701" y="2408"/>
                  <a:pt x="1701" y="2410"/>
                  <a:pt x="1699" y="2411"/>
                </a:cubicBezTo>
                <a:cubicBezTo>
                  <a:pt x="1680" y="2409"/>
                  <a:pt x="1655" y="2412"/>
                  <a:pt x="1633" y="2409"/>
                </a:cubicBezTo>
                <a:cubicBezTo>
                  <a:pt x="1630" y="2406"/>
                  <a:pt x="1632" y="2405"/>
                  <a:pt x="1630" y="2403"/>
                </a:cubicBezTo>
                <a:cubicBezTo>
                  <a:pt x="1627" y="2406"/>
                  <a:pt x="1623" y="2406"/>
                  <a:pt x="1620" y="2406"/>
                </a:cubicBezTo>
                <a:lnTo>
                  <a:pt x="1620" y="2402"/>
                </a:lnTo>
                <a:cubicBezTo>
                  <a:pt x="1616" y="2402"/>
                  <a:pt x="1612" y="2402"/>
                  <a:pt x="1609" y="2402"/>
                </a:cubicBezTo>
                <a:cubicBezTo>
                  <a:pt x="1609" y="2408"/>
                  <a:pt x="1601" y="2405"/>
                  <a:pt x="1597" y="2405"/>
                </a:cubicBezTo>
                <a:cubicBezTo>
                  <a:pt x="1598" y="2398"/>
                  <a:pt x="1587" y="2403"/>
                  <a:pt x="1583" y="2400"/>
                </a:cubicBezTo>
                <a:cubicBezTo>
                  <a:pt x="1581" y="2405"/>
                  <a:pt x="1576" y="2407"/>
                  <a:pt x="1571" y="2405"/>
                </a:cubicBezTo>
                <a:cubicBezTo>
                  <a:pt x="1571" y="2402"/>
                  <a:pt x="1570" y="2400"/>
                  <a:pt x="1567" y="2400"/>
                </a:cubicBezTo>
                <a:cubicBezTo>
                  <a:pt x="1566" y="2403"/>
                  <a:pt x="1564" y="2407"/>
                  <a:pt x="1562" y="2410"/>
                </a:cubicBezTo>
                <a:cubicBezTo>
                  <a:pt x="1559" y="2405"/>
                  <a:pt x="1555" y="2403"/>
                  <a:pt x="1551" y="2401"/>
                </a:cubicBezTo>
                <a:cubicBezTo>
                  <a:pt x="1548" y="2403"/>
                  <a:pt x="1548" y="2407"/>
                  <a:pt x="1546" y="2409"/>
                </a:cubicBezTo>
                <a:cubicBezTo>
                  <a:pt x="1539" y="2409"/>
                  <a:pt x="1534" y="2403"/>
                  <a:pt x="1530" y="2406"/>
                </a:cubicBezTo>
                <a:cubicBezTo>
                  <a:pt x="1531" y="2401"/>
                  <a:pt x="1527" y="2401"/>
                  <a:pt x="1527" y="2396"/>
                </a:cubicBezTo>
                <a:cubicBezTo>
                  <a:pt x="1526" y="2396"/>
                  <a:pt x="1525" y="2396"/>
                  <a:pt x="1523" y="2396"/>
                </a:cubicBezTo>
                <a:cubicBezTo>
                  <a:pt x="1522" y="2396"/>
                  <a:pt x="1523" y="2400"/>
                  <a:pt x="1521" y="2400"/>
                </a:cubicBezTo>
                <a:cubicBezTo>
                  <a:pt x="1520" y="2398"/>
                  <a:pt x="1518" y="2399"/>
                  <a:pt x="1518" y="2396"/>
                </a:cubicBezTo>
                <a:cubicBezTo>
                  <a:pt x="1520" y="2396"/>
                  <a:pt x="1523" y="2397"/>
                  <a:pt x="1522" y="2394"/>
                </a:cubicBezTo>
                <a:cubicBezTo>
                  <a:pt x="1512" y="2392"/>
                  <a:pt x="1506" y="2405"/>
                  <a:pt x="1498" y="2396"/>
                </a:cubicBezTo>
                <a:cubicBezTo>
                  <a:pt x="1501" y="2394"/>
                  <a:pt x="1500" y="2391"/>
                  <a:pt x="1502" y="2387"/>
                </a:cubicBezTo>
                <a:cubicBezTo>
                  <a:pt x="1496" y="2386"/>
                  <a:pt x="1499" y="2395"/>
                  <a:pt x="1494" y="2396"/>
                </a:cubicBezTo>
                <a:cubicBezTo>
                  <a:pt x="1491" y="2396"/>
                  <a:pt x="1492" y="2391"/>
                  <a:pt x="1490" y="2391"/>
                </a:cubicBezTo>
                <a:cubicBezTo>
                  <a:pt x="1490" y="2399"/>
                  <a:pt x="1479" y="2394"/>
                  <a:pt x="1477" y="2400"/>
                </a:cubicBezTo>
                <a:cubicBezTo>
                  <a:pt x="1472" y="2401"/>
                  <a:pt x="1476" y="2394"/>
                  <a:pt x="1470" y="2396"/>
                </a:cubicBezTo>
                <a:cubicBezTo>
                  <a:pt x="1469" y="2392"/>
                  <a:pt x="1469" y="2388"/>
                  <a:pt x="1466" y="2387"/>
                </a:cubicBezTo>
                <a:cubicBezTo>
                  <a:pt x="1468" y="2393"/>
                  <a:pt x="1461" y="2391"/>
                  <a:pt x="1458" y="2391"/>
                </a:cubicBezTo>
                <a:cubicBezTo>
                  <a:pt x="1457" y="2393"/>
                  <a:pt x="1459" y="2397"/>
                  <a:pt x="1456" y="2396"/>
                </a:cubicBezTo>
                <a:cubicBezTo>
                  <a:pt x="1456" y="2390"/>
                  <a:pt x="1457" y="2392"/>
                  <a:pt x="1458" y="2387"/>
                </a:cubicBezTo>
                <a:cubicBezTo>
                  <a:pt x="1456" y="2387"/>
                  <a:pt x="1454" y="2387"/>
                  <a:pt x="1452" y="2387"/>
                </a:cubicBezTo>
                <a:cubicBezTo>
                  <a:pt x="1452" y="2390"/>
                  <a:pt x="1453" y="2390"/>
                  <a:pt x="1450" y="2391"/>
                </a:cubicBezTo>
                <a:cubicBezTo>
                  <a:pt x="1447" y="2392"/>
                  <a:pt x="1446" y="2389"/>
                  <a:pt x="1443" y="2388"/>
                </a:cubicBezTo>
                <a:cubicBezTo>
                  <a:pt x="1441" y="2392"/>
                  <a:pt x="1419" y="2392"/>
                  <a:pt x="1415" y="2387"/>
                </a:cubicBezTo>
                <a:cubicBezTo>
                  <a:pt x="1420" y="2386"/>
                  <a:pt x="1427" y="2388"/>
                  <a:pt x="1429" y="2386"/>
                </a:cubicBezTo>
                <a:cubicBezTo>
                  <a:pt x="1424" y="2383"/>
                  <a:pt x="1415" y="2385"/>
                  <a:pt x="1409" y="2384"/>
                </a:cubicBezTo>
                <a:cubicBezTo>
                  <a:pt x="1409" y="2387"/>
                  <a:pt x="1410" y="2387"/>
                  <a:pt x="1411" y="2388"/>
                </a:cubicBezTo>
                <a:cubicBezTo>
                  <a:pt x="1408" y="2387"/>
                  <a:pt x="1410" y="2392"/>
                  <a:pt x="1407" y="2391"/>
                </a:cubicBezTo>
                <a:cubicBezTo>
                  <a:pt x="1403" y="2391"/>
                  <a:pt x="1404" y="2386"/>
                  <a:pt x="1400" y="2385"/>
                </a:cubicBezTo>
                <a:cubicBezTo>
                  <a:pt x="1400" y="2388"/>
                  <a:pt x="1399" y="2389"/>
                  <a:pt x="1397" y="2389"/>
                </a:cubicBezTo>
                <a:cubicBezTo>
                  <a:pt x="1396" y="2386"/>
                  <a:pt x="1392" y="2385"/>
                  <a:pt x="1392" y="2381"/>
                </a:cubicBezTo>
                <a:cubicBezTo>
                  <a:pt x="1390" y="2387"/>
                  <a:pt x="1386" y="2379"/>
                  <a:pt x="1385" y="2378"/>
                </a:cubicBezTo>
                <a:cubicBezTo>
                  <a:pt x="1386" y="2383"/>
                  <a:pt x="1383" y="2379"/>
                  <a:pt x="1380" y="2380"/>
                </a:cubicBezTo>
                <a:cubicBezTo>
                  <a:pt x="1380" y="2386"/>
                  <a:pt x="1371" y="2383"/>
                  <a:pt x="1369" y="2386"/>
                </a:cubicBezTo>
                <a:cubicBezTo>
                  <a:pt x="1369" y="2382"/>
                  <a:pt x="1363" y="2385"/>
                  <a:pt x="1361" y="2384"/>
                </a:cubicBezTo>
                <a:cubicBezTo>
                  <a:pt x="1359" y="2389"/>
                  <a:pt x="1366" y="2383"/>
                  <a:pt x="1366" y="2387"/>
                </a:cubicBezTo>
                <a:cubicBezTo>
                  <a:pt x="1365" y="2391"/>
                  <a:pt x="1358" y="2387"/>
                  <a:pt x="1359" y="2383"/>
                </a:cubicBezTo>
                <a:cubicBezTo>
                  <a:pt x="1352" y="2382"/>
                  <a:pt x="1349" y="2386"/>
                  <a:pt x="1344" y="2384"/>
                </a:cubicBezTo>
                <a:cubicBezTo>
                  <a:pt x="1347" y="2387"/>
                  <a:pt x="1345" y="2389"/>
                  <a:pt x="1343" y="2393"/>
                </a:cubicBezTo>
                <a:cubicBezTo>
                  <a:pt x="1342" y="2390"/>
                  <a:pt x="1338" y="2390"/>
                  <a:pt x="1338" y="2386"/>
                </a:cubicBezTo>
                <a:cubicBezTo>
                  <a:pt x="1336" y="2386"/>
                  <a:pt x="1335" y="2390"/>
                  <a:pt x="1333" y="2386"/>
                </a:cubicBezTo>
                <a:cubicBezTo>
                  <a:pt x="1335" y="2386"/>
                  <a:pt x="1337" y="2386"/>
                  <a:pt x="1336" y="2384"/>
                </a:cubicBezTo>
                <a:cubicBezTo>
                  <a:pt x="1329" y="2383"/>
                  <a:pt x="1323" y="2381"/>
                  <a:pt x="1322" y="2374"/>
                </a:cubicBezTo>
                <a:cubicBezTo>
                  <a:pt x="1319" y="2373"/>
                  <a:pt x="1318" y="2375"/>
                  <a:pt x="1317" y="2377"/>
                </a:cubicBezTo>
                <a:cubicBezTo>
                  <a:pt x="1319" y="2377"/>
                  <a:pt x="1321" y="2377"/>
                  <a:pt x="1320" y="2379"/>
                </a:cubicBezTo>
                <a:cubicBezTo>
                  <a:pt x="1316" y="2381"/>
                  <a:pt x="1316" y="2376"/>
                  <a:pt x="1312" y="2377"/>
                </a:cubicBezTo>
                <a:cubicBezTo>
                  <a:pt x="1312" y="2382"/>
                  <a:pt x="1312" y="2387"/>
                  <a:pt x="1308" y="2388"/>
                </a:cubicBezTo>
                <a:cubicBezTo>
                  <a:pt x="1307" y="2384"/>
                  <a:pt x="1306" y="2380"/>
                  <a:pt x="1304" y="2376"/>
                </a:cubicBezTo>
                <a:cubicBezTo>
                  <a:pt x="1302" y="2377"/>
                  <a:pt x="1297" y="2374"/>
                  <a:pt x="1296" y="2377"/>
                </a:cubicBezTo>
                <a:cubicBezTo>
                  <a:pt x="1298" y="2377"/>
                  <a:pt x="1299" y="2377"/>
                  <a:pt x="1299" y="2379"/>
                </a:cubicBezTo>
                <a:cubicBezTo>
                  <a:pt x="1296" y="2379"/>
                  <a:pt x="1293" y="2380"/>
                  <a:pt x="1292" y="2383"/>
                </a:cubicBezTo>
                <a:cubicBezTo>
                  <a:pt x="1292" y="2387"/>
                  <a:pt x="1295" y="2388"/>
                  <a:pt x="1296" y="2391"/>
                </a:cubicBezTo>
                <a:cubicBezTo>
                  <a:pt x="1292" y="2390"/>
                  <a:pt x="1294" y="2396"/>
                  <a:pt x="1290" y="2394"/>
                </a:cubicBezTo>
                <a:cubicBezTo>
                  <a:pt x="1294" y="2389"/>
                  <a:pt x="1286" y="2383"/>
                  <a:pt x="1285" y="2377"/>
                </a:cubicBezTo>
                <a:cubicBezTo>
                  <a:pt x="1282" y="2378"/>
                  <a:pt x="1284" y="2383"/>
                  <a:pt x="1282" y="2384"/>
                </a:cubicBezTo>
                <a:cubicBezTo>
                  <a:pt x="1281" y="2383"/>
                  <a:pt x="1281" y="2382"/>
                  <a:pt x="1280" y="2381"/>
                </a:cubicBezTo>
                <a:cubicBezTo>
                  <a:pt x="1279" y="2383"/>
                  <a:pt x="1280" y="2385"/>
                  <a:pt x="1279" y="2385"/>
                </a:cubicBezTo>
                <a:cubicBezTo>
                  <a:pt x="1277" y="2381"/>
                  <a:pt x="1274" y="2380"/>
                  <a:pt x="1271" y="2381"/>
                </a:cubicBezTo>
                <a:cubicBezTo>
                  <a:pt x="1269" y="2377"/>
                  <a:pt x="1269" y="2372"/>
                  <a:pt x="1271" y="2368"/>
                </a:cubicBezTo>
                <a:cubicBezTo>
                  <a:pt x="1268" y="2369"/>
                  <a:pt x="1269" y="2366"/>
                  <a:pt x="1269" y="2364"/>
                </a:cubicBezTo>
                <a:cubicBezTo>
                  <a:pt x="1264" y="2364"/>
                  <a:pt x="1268" y="2369"/>
                  <a:pt x="1267" y="2373"/>
                </a:cubicBezTo>
                <a:cubicBezTo>
                  <a:pt x="1264" y="2375"/>
                  <a:pt x="1263" y="2378"/>
                  <a:pt x="1257" y="2376"/>
                </a:cubicBezTo>
                <a:cubicBezTo>
                  <a:pt x="1256" y="2373"/>
                  <a:pt x="1254" y="2371"/>
                  <a:pt x="1250" y="2371"/>
                </a:cubicBezTo>
                <a:lnTo>
                  <a:pt x="1250" y="2376"/>
                </a:lnTo>
                <a:cubicBezTo>
                  <a:pt x="1251" y="2377"/>
                  <a:pt x="1253" y="2376"/>
                  <a:pt x="1253" y="2378"/>
                </a:cubicBezTo>
                <a:cubicBezTo>
                  <a:pt x="1252" y="2379"/>
                  <a:pt x="1252" y="2382"/>
                  <a:pt x="1250" y="2382"/>
                </a:cubicBezTo>
                <a:cubicBezTo>
                  <a:pt x="1248" y="2379"/>
                  <a:pt x="1240" y="2383"/>
                  <a:pt x="1234" y="2381"/>
                </a:cubicBezTo>
                <a:cubicBezTo>
                  <a:pt x="1233" y="2384"/>
                  <a:pt x="1233" y="2388"/>
                  <a:pt x="1235" y="2390"/>
                </a:cubicBezTo>
                <a:cubicBezTo>
                  <a:pt x="1238" y="2392"/>
                  <a:pt x="1238" y="2386"/>
                  <a:pt x="1239" y="2389"/>
                </a:cubicBezTo>
                <a:cubicBezTo>
                  <a:pt x="1237" y="2396"/>
                  <a:pt x="1244" y="2391"/>
                  <a:pt x="1245" y="2395"/>
                </a:cubicBezTo>
                <a:cubicBezTo>
                  <a:pt x="1247" y="2399"/>
                  <a:pt x="1243" y="2404"/>
                  <a:pt x="1246" y="2404"/>
                </a:cubicBezTo>
                <a:cubicBezTo>
                  <a:pt x="1249" y="2403"/>
                  <a:pt x="1245" y="2393"/>
                  <a:pt x="1249" y="2394"/>
                </a:cubicBezTo>
                <a:cubicBezTo>
                  <a:pt x="1252" y="2398"/>
                  <a:pt x="1247" y="2404"/>
                  <a:pt x="1250" y="2408"/>
                </a:cubicBezTo>
                <a:cubicBezTo>
                  <a:pt x="1255" y="2407"/>
                  <a:pt x="1256" y="2410"/>
                  <a:pt x="1255" y="2415"/>
                </a:cubicBezTo>
                <a:cubicBezTo>
                  <a:pt x="1262" y="2417"/>
                  <a:pt x="1263" y="2412"/>
                  <a:pt x="1266" y="2411"/>
                </a:cubicBezTo>
                <a:cubicBezTo>
                  <a:pt x="1267" y="2416"/>
                  <a:pt x="1264" y="2417"/>
                  <a:pt x="1263" y="2420"/>
                </a:cubicBezTo>
                <a:cubicBezTo>
                  <a:pt x="1271" y="2424"/>
                  <a:pt x="1274" y="2434"/>
                  <a:pt x="1282" y="2438"/>
                </a:cubicBezTo>
                <a:cubicBezTo>
                  <a:pt x="1282" y="2434"/>
                  <a:pt x="1277" y="2435"/>
                  <a:pt x="1279" y="2429"/>
                </a:cubicBezTo>
                <a:cubicBezTo>
                  <a:pt x="1286" y="2428"/>
                  <a:pt x="1279" y="2418"/>
                  <a:pt x="1281" y="2412"/>
                </a:cubicBezTo>
                <a:cubicBezTo>
                  <a:pt x="1284" y="2412"/>
                  <a:pt x="1289" y="2410"/>
                  <a:pt x="1290" y="2413"/>
                </a:cubicBezTo>
                <a:cubicBezTo>
                  <a:pt x="1290" y="2421"/>
                  <a:pt x="1294" y="2425"/>
                  <a:pt x="1295" y="2432"/>
                </a:cubicBezTo>
                <a:cubicBezTo>
                  <a:pt x="1298" y="2432"/>
                  <a:pt x="1301" y="2432"/>
                  <a:pt x="1303" y="2432"/>
                </a:cubicBezTo>
                <a:cubicBezTo>
                  <a:pt x="1305" y="2428"/>
                  <a:pt x="1305" y="2425"/>
                  <a:pt x="1307" y="2423"/>
                </a:cubicBezTo>
                <a:cubicBezTo>
                  <a:pt x="1310" y="2426"/>
                  <a:pt x="1311" y="2430"/>
                  <a:pt x="1311" y="2435"/>
                </a:cubicBezTo>
                <a:cubicBezTo>
                  <a:pt x="1318" y="2432"/>
                  <a:pt x="1314" y="2423"/>
                  <a:pt x="1319" y="2421"/>
                </a:cubicBezTo>
                <a:cubicBezTo>
                  <a:pt x="1316" y="2420"/>
                  <a:pt x="1312" y="2422"/>
                  <a:pt x="1312" y="2419"/>
                </a:cubicBezTo>
                <a:cubicBezTo>
                  <a:pt x="1314" y="2419"/>
                  <a:pt x="1313" y="2417"/>
                  <a:pt x="1316" y="2417"/>
                </a:cubicBezTo>
                <a:cubicBezTo>
                  <a:pt x="1322" y="2422"/>
                  <a:pt x="1329" y="2412"/>
                  <a:pt x="1335" y="2421"/>
                </a:cubicBezTo>
                <a:cubicBezTo>
                  <a:pt x="1333" y="2421"/>
                  <a:pt x="1330" y="2419"/>
                  <a:pt x="1330" y="2422"/>
                </a:cubicBezTo>
                <a:cubicBezTo>
                  <a:pt x="1335" y="2423"/>
                  <a:pt x="1332" y="2426"/>
                  <a:pt x="1336" y="2428"/>
                </a:cubicBezTo>
                <a:cubicBezTo>
                  <a:pt x="1339" y="2425"/>
                  <a:pt x="1339" y="2420"/>
                  <a:pt x="1344" y="2418"/>
                </a:cubicBezTo>
                <a:cubicBezTo>
                  <a:pt x="1344" y="2423"/>
                  <a:pt x="1353" y="2421"/>
                  <a:pt x="1349" y="2426"/>
                </a:cubicBezTo>
                <a:cubicBezTo>
                  <a:pt x="1354" y="2427"/>
                  <a:pt x="1362" y="2425"/>
                  <a:pt x="1363" y="2430"/>
                </a:cubicBezTo>
                <a:cubicBezTo>
                  <a:pt x="1361" y="2430"/>
                  <a:pt x="1357" y="2428"/>
                  <a:pt x="1357" y="2431"/>
                </a:cubicBezTo>
                <a:cubicBezTo>
                  <a:pt x="1361" y="2434"/>
                  <a:pt x="1370" y="2433"/>
                  <a:pt x="1376" y="2433"/>
                </a:cubicBezTo>
                <a:cubicBezTo>
                  <a:pt x="1378" y="2428"/>
                  <a:pt x="1385" y="2427"/>
                  <a:pt x="1383" y="2421"/>
                </a:cubicBezTo>
                <a:cubicBezTo>
                  <a:pt x="1384" y="2426"/>
                  <a:pt x="1386" y="2431"/>
                  <a:pt x="1388" y="2435"/>
                </a:cubicBezTo>
                <a:cubicBezTo>
                  <a:pt x="1391" y="2434"/>
                  <a:pt x="1397" y="2432"/>
                  <a:pt x="1400" y="2434"/>
                </a:cubicBezTo>
                <a:lnTo>
                  <a:pt x="1400" y="2461"/>
                </a:lnTo>
                <a:lnTo>
                  <a:pt x="1392" y="2461"/>
                </a:lnTo>
                <a:cubicBezTo>
                  <a:pt x="1391" y="2463"/>
                  <a:pt x="1392" y="2465"/>
                  <a:pt x="1390" y="2465"/>
                </a:cubicBezTo>
                <a:cubicBezTo>
                  <a:pt x="1388" y="2465"/>
                  <a:pt x="1386" y="2465"/>
                  <a:pt x="1383" y="2465"/>
                </a:cubicBezTo>
                <a:cubicBezTo>
                  <a:pt x="1384" y="2459"/>
                  <a:pt x="1381" y="2457"/>
                  <a:pt x="1379" y="2454"/>
                </a:cubicBezTo>
                <a:cubicBezTo>
                  <a:pt x="1376" y="2452"/>
                  <a:pt x="1379" y="2457"/>
                  <a:pt x="1375" y="2456"/>
                </a:cubicBezTo>
                <a:cubicBezTo>
                  <a:pt x="1377" y="2450"/>
                  <a:pt x="1370" y="2453"/>
                  <a:pt x="1367" y="2453"/>
                </a:cubicBezTo>
                <a:cubicBezTo>
                  <a:pt x="1367" y="2450"/>
                  <a:pt x="1369" y="2446"/>
                  <a:pt x="1365" y="2447"/>
                </a:cubicBezTo>
                <a:cubicBezTo>
                  <a:pt x="1362" y="2450"/>
                  <a:pt x="1368" y="2451"/>
                  <a:pt x="1367" y="2455"/>
                </a:cubicBezTo>
                <a:cubicBezTo>
                  <a:pt x="1367" y="2456"/>
                  <a:pt x="1366" y="2456"/>
                  <a:pt x="1366" y="2458"/>
                </a:cubicBezTo>
                <a:cubicBezTo>
                  <a:pt x="1367" y="2471"/>
                  <a:pt x="1366" y="2457"/>
                  <a:pt x="1369" y="2456"/>
                </a:cubicBezTo>
                <a:cubicBezTo>
                  <a:pt x="1370" y="2461"/>
                  <a:pt x="1370" y="2465"/>
                  <a:pt x="1368" y="2470"/>
                </a:cubicBezTo>
                <a:cubicBezTo>
                  <a:pt x="1367" y="2466"/>
                  <a:pt x="1366" y="2467"/>
                  <a:pt x="1362" y="2468"/>
                </a:cubicBezTo>
                <a:cubicBezTo>
                  <a:pt x="1361" y="2465"/>
                  <a:pt x="1358" y="2465"/>
                  <a:pt x="1359" y="2461"/>
                </a:cubicBezTo>
                <a:cubicBezTo>
                  <a:pt x="1351" y="2459"/>
                  <a:pt x="1349" y="2464"/>
                  <a:pt x="1343" y="2464"/>
                </a:cubicBezTo>
                <a:cubicBezTo>
                  <a:pt x="1342" y="2466"/>
                  <a:pt x="1344" y="2471"/>
                  <a:pt x="1342" y="2471"/>
                </a:cubicBezTo>
                <a:cubicBezTo>
                  <a:pt x="1333" y="2469"/>
                  <a:pt x="1343" y="2458"/>
                  <a:pt x="1341" y="2456"/>
                </a:cubicBezTo>
                <a:cubicBezTo>
                  <a:pt x="1335" y="2462"/>
                  <a:pt x="1326" y="2480"/>
                  <a:pt x="1319" y="2464"/>
                </a:cubicBezTo>
                <a:cubicBezTo>
                  <a:pt x="1316" y="2465"/>
                  <a:pt x="1316" y="2463"/>
                  <a:pt x="1313" y="2463"/>
                </a:cubicBezTo>
                <a:cubicBezTo>
                  <a:pt x="1312" y="2468"/>
                  <a:pt x="1318" y="2470"/>
                  <a:pt x="1314" y="2473"/>
                </a:cubicBezTo>
                <a:cubicBezTo>
                  <a:pt x="1311" y="2471"/>
                  <a:pt x="1313" y="2463"/>
                  <a:pt x="1306" y="2464"/>
                </a:cubicBezTo>
                <a:cubicBezTo>
                  <a:pt x="1306" y="2468"/>
                  <a:pt x="1310" y="2466"/>
                  <a:pt x="1310" y="2470"/>
                </a:cubicBezTo>
                <a:cubicBezTo>
                  <a:pt x="1307" y="2472"/>
                  <a:pt x="1303" y="2469"/>
                  <a:pt x="1301" y="2467"/>
                </a:cubicBezTo>
                <a:cubicBezTo>
                  <a:pt x="1298" y="2472"/>
                  <a:pt x="1296" y="2477"/>
                  <a:pt x="1293" y="2481"/>
                </a:cubicBezTo>
                <a:cubicBezTo>
                  <a:pt x="1292" y="2477"/>
                  <a:pt x="1290" y="2474"/>
                  <a:pt x="1289" y="2469"/>
                </a:cubicBezTo>
                <a:cubicBezTo>
                  <a:pt x="1286" y="2470"/>
                  <a:pt x="1282" y="2471"/>
                  <a:pt x="1278" y="2470"/>
                </a:cubicBezTo>
                <a:cubicBezTo>
                  <a:pt x="1277" y="2468"/>
                  <a:pt x="1274" y="2468"/>
                  <a:pt x="1275" y="2464"/>
                </a:cubicBezTo>
                <a:cubicBezTo>
                  <a:pt x="1273" y="2464"/>
                  <a:pt x="1272" y="2464"/>
                  <a:pt x="1270" y="2464"/>
                </a:cubicBezTo>
                <a:cubicBezTo>
                  <a:pt x="1269" y="2469"/>
                  <a:pt x="1273" y="2467"/>
                  <a:pt x="1272" y="2472"/>
                </a:cubicBezTo>
                <a:cubicBezTo>
                  <a:pt x="1266" y="2475"/>
                  <a:pt x="1270" y="2466"/>
                  <a:pt x="1264" y="2468"/>
                </a:cubicBezTo>
                <a:cubicBezTo>
                  <a:pt x="1264" y="2471"/>
                  <a:pt x="1265" y="2476"/>
                  <a:pt x="1262" y="2476"/>
                </a:cubicBezTo>
                <a:cubicBezTo>
                  <a:pt x="1261" y="2469"/>
                  <a:pt x="1255" y="2467"/>
                  <a:pt x="1254" y="2460"/>
                </a:cubicBezTo>
                <a:cubicBezTo>
                  <a:pt x="1250" y="2459"/>
                  <a:pt x="1249" y="2461"/>
                  <a:pt x="1249" y="2463"/>
                </a:cubicBezTo>
                <a:cubicBezTo>
                  <a:pt x="1250" y="2464"/>
                  <a:pt x="1253" y="2463"/>
                  <a:pt x="1253" y="2465"/>
                </a:cubicBezTo>
                <a:cubicBezTo>
                  <a:pt x="1247" y="2468"/>
                  <a:pt x="1251" y="2476"/>
                  <a:pt x="1250" y="2481"/>
                </a:cubicBezTo>
                <a:cubicBezTo>
                  <a:pt x="1246" y="2482"/>
                  <a:pt x="1248" y="2478"/>
                  <a:pt x="1246" y="2478"/>
                </a:cubicBezTo>
                <a:cubicBezTo>
                  <a:pt x="1246" y="2482"/>
                  <a:pt x="1241" y="2482"/>
                  <a:pt x="1238" y="2483"/>
                </a:cubicBezTo>
                <a:cubicBezTo>
                  <a:pt x="1239" y="2474"/>
                  <a:pt x="1234" y="2472"/>
                  <a:pt x="1236" y="2463"/>
                </a:cubicBezTo>
                <a:cubicBezTo>
                  <a:pt x="1231" y="2462"/>
                  <a:pt x="1236" y="2472"/>
                  <a:pt x="1232" y="2471"/>
                </a:cubicBezTo>
                <a:cubicBezTo>
                  <a:pt x="1230" y="2470"/>
                  <a:pt x="1231" y="2466"/>
                  <a:pt x="1231" y="2463"/>
                </a:cubicBezTo>
                <a:cubicBezTo>
                  <a:pt x="1229" y="2463"/>
                  <a:pt x="1228" y="2461"/>
                  <a:pt x="1226" y="2461"/>
                </a:cubicBezTo>
                <a:cubicBezTo>
                  <a:pt x="1224" y="2465"/>
                  <a:pt x="1230" y="2461"/>
                  <a:pt x="1230" y="2464"/>
                </a:cubicBezTo>
                <a:cubicBezTo>
                  <a:pt x="1229" y="2466"/>
                  <a:pt x="1231" y="2470"/>
                  <a:pt x="1229" y="2470"/>
                </a:cubicBezTo>
                <a:cubicBezTo>
                  <a:pt x="1227" y="2468"/>
                  <a:pt x="1227" y="2465"/>
                  <a:pt x="1226" y="2464"/>
                </a:cubicBezTo>
                <a:cubicBezTo>
                  <a:pt x="1224" y="2469"/>
                  <a:pt x="1226" y="2472"/>
                  <a:pt x="1221" y="2475"/>
                </a:cubicBezTo>
                <a:cubicBezTo>
                  <a:pt x="1219" y="2473"/>
                  <a:pt x="1216" y="2473"/>
                  <a:pt x="1213" y="2475"/>
                </a:cubicBezTo>
                <a:cubicBezTo>
                  <a:pt x="1214" y="2471"/>
                  <a:pt x="1210" y="2471"/>
                  <a:pt x="1208" y="2470"/>
                </a:cubicBezTo>
                <a:cubicBezTo>
                  <a:pt x="1209" y="2473"/>
                  <a:pt x="1212" y="2473"/>
                  <a:pt x="1211" y="2477"/>
                </a:cubicBezTo>
                <a:cubicBezTo>
                  <a:pt x="1204" y="2482"/>
                  <a:pt x="1200" y="2469"/>
                  <a:pt x="1196" y="2474"/>
                </a:cubicBezTo>
                <a:cubicBezTo>
                  <a:pt x="1194" y="2470"/>
                  <a:pt x="1193" y="2468"/>
                  <a:pt x="1187" y="2470"/>
                </a:cubicBezTo>
                <a:cubicBezTo>
                  <a:pt x="1185" y="2468"/>
                  <a:pt x="1186" y="2462"/>
                  <a:pt x="1182" y="2462"/>
                </a:cubicBezTo>
                <a:cubicBezTo>
                  <a:pt x="1181" y="2465"/>
                  <a:pt x="1177" y="2464"/>
                  <a:pt x="1173" y="2464"/>
                </a:cubicBezTo>
                <a:cubicBezTo>
                  <a:pt x="1172" y="2467"/>
                  <a:pt x="1174" y="2473"/>
                  <a:pt x="1172" y="2474"/>
                </a:cubicBezTo>
                <a:cubicBezTo>
                  <a:pt x="1170" y="2470"/>
                  <a:pt x="1167" y="2468"/>
                  <a:pt x="1167" y="2464"/>
                </a:cubicBezTo>
                <a:cubicBezTo>
                  <a:pt x="1167" y="2462"/>
                  <a:pt x="1170" y="2463"/>
                  <a:pt x="1170" y="2462"/>
                </a:cubicBezTo>
                <a:cubicBezTo>
                  <a:pt x="1169" y="2460"/>
                  <a:pt x="1167" y="2458"/>
                  <a:pt x="1165" y="2457"/>
                </a:cubicBezTo>
                <a:lnTo>
                  <a:pt x="1165" y="2465"/>
                </a:lnTo>
                <a:cubicBezTo>
                  <a:pt x="1161" y="2466"/>
                  <a:pt x="1160" y="2469"/>
                  <a:pt x="1157" y="2471"/>
                </a:cubicBezTo>
                <a:cubicBezTo>
                  <a:pt x="1157" y="2465"/>
                  <a:pt x="1153" y="2464"/>
                  <a:pt x="1154" y="2458"/>
                </a:cubicBezTo>
                <a:cubicBezTo>
                  <a:pt x="1150" y="2458"/>
                  <a:pt x="1151" y="2463"/>
                  <a:pt x="1148" y="2464"/>
                </a:cubicBezTo>
                <a:cubicBezTo>
                  <a:pt x="1146" y="2462"/>
                  <a:pt x="1143" y="2461"/>
                  <a:pt x="1141" y="2462"/>
                </a:cubicBezTo>
                <a:cubicBezTo>
                  <a:pt x="1137" y="2454"/>
                  <a:pt x="1138" y="2454"/>
                  <a:pt x="1139" y="2445"/>
                </a:cubicBezTo>
                <a:cubicBezTo>
                  <a:pt x="1132" y="2444"/>
                  <a:pt x="1124" y="2444"/>
                  <a:pt x="1122" y="2439"/>
                </a:cubicBezTo>
                <a:cubicBezTo>
                  <a:pt x="1124" y="2437"/>
                  <a:pt x="1129" y="2438"/>
                  <a:pt x="1133" y="2438"/>
                </a:cubicBezTo>
                <a:cubicBezTo>
                  <a:pt x="1128" y="2434"/>
                  <a:pt x="1136" y="2430"/>
                  <a:pt x="1132" y="2425"/>
                </a:cubicBezTo>
                <a:cubicBezTo>
                  <a:pt x="1128" y="2427"/>
                  <a:pt x="1128" y="2433"/>
                  <a:pt x="1125" y="2436"/>
                </a:cubicBezTo>
                <a:cubicBezTo>
                  <a:pt x="1123" y="2433"/>
                  <a:pt x="1124" y="2428"/>
                  <a:pt x="1120" y="2427"/>
                </a:cubicBezTo>
                <a:cubicBezTo>
                  <a:pt x="1120" y="2433"/>
                  <a:pt x="1117" y="2436"/>
                  <a:pt x="1121" y="2440"/>
                </a:cubicBezTo>
                <a:cubicBezTo>
                  <a:pt x="1117" y="2443"/>
                  <a:pt x="1111" y="2441"/>
                  <a:pt x="1109" y="2448"/>
                </a:cubicBezTo>
                <a:cubicBezTo>
                  <a:pt x="1111" y="2447"/>
                  <a:pt x="1112" y="2448"/>
                  <a:pt x="1112" y="2450"/>
                </a:cubicBezTo>
                <a:cubicBezTo>
                  <a:pt x="1111" y="2450"/>
                  <a:pt x="1110" y="2451"/>
                  <a:pt x="1108" y="2451"/>
                </a:cubicBezTo>
                <a:cubicBezTo>
                  <a:pt x="1110" y="2446"/>
                  <a:pt x="1107" y="2445"/>
                  <a:pt x="1104" y="2443"/>
                </a:cubicBezTo>
                <a:cubicBezTo>
                  <a:pt x="1104" y="2440"/>
                  <a:pt x="1106" y="2439"/>
                  <a:pt x="1105" y="2436"/>
                </a:cubicBezTo>
                <a:cubicBezTo>
                  <a:pt x="1100" y="2437"/>
                  <a:pt x="1103" y="2429"/>
                  <a:pt x="1098" y="2430"/>
                </a:cubicBezTo>
                <a:cubicBezTo>
                  <a:pt x="1097" y="2437"/>
                  <a:pt x="1101" y="2437"/>
                  <a:pt x="1100" y="2444"/>
                </a:cubicBezTo>
                <a:cubicBezTo>
                  <a:pt x="1098" y="2444"/>
                  <a:pt x="1098" y="2442"/>
                  <a:pt x="1095" y="2442"/>
                </a:cubicBezTo>
                <a:cubicBezTo>
                  <a:pt x="1094" y="2446"/>
                  <a:pt x="1093" y="2450"/>
                  <a:pt x="1091" y="2453"/>
                </a:cubicBezTo>
                <a:cubicBezTo>
                  <a:pt x="1084" y="2453"/>
                  <a:pt x="1084" y="2460"/>
                  <a:pt x="1079" y="2462"/>
                </a:cubicBezTo>
                <a:cubicBezTo>
                  <a:pt x="1079" y="2458"/>
                  <a:pt x="1074" y="2459"/>
                  <a:pt x="1076" y="2453"/>
                </a:cubicBezTo>
                <a:cubicBezTo>
                  <a:pt x="1071" y="2452"/>
                  <a:pt x="1072" y="2457"/>
                  <a:pt x="1068" y="2456"/>
                </a:cubicBezTo>
                <a:cubicBezTo>
                  <a:pt x="1065" y="2456"/>
                  <a:pt x="1064" y="2453"/>
                  <a:pt x="1063" y="2451"/>
                </a:cubicBezTo>
                <a:cubicBezTo>
                  <a:pt x="1062" y="2454"/>
                  <a:pt x="1059" y="2454"/>
                  <a:pt x="1059" y="2458"/>
                </a:cubicBezTo>
                <a:cubicBezTo>
                  <a:pt x="1049" y="2454"/>
                  <a:pt x="1047" y="2443"/>
                  <a:pt x="1040" y="2438"/>
                </a:cubicBezTo>
                <a:cubicBezTo>
                  <a:pt x="1038" y="2439"/>
                  <a:pt x="1039" y="2443"/>
                  <a:pt x="1038" y="2445"/>
                </a:cubicBezTo>
                <a:cubicBezTo>
                  <a:pt x="1040" y="2445"/>
                  <a:pt x="1044" y="2443"/>
                  <a:pt x="1044" y="2446"/>
                </a:cubicBezTo>
                <a:cubicBezTo>
                  <a:pt x="1039" y="2446"/>
                  <a:pt x="1041" y="2452"/>
                  <a:pt x="1040" y="2454"/>
                </a:cubicBezTo>
                <a:cubicBezTo>
                  <a:pt x="1038" y="2454"/>
                  <a:pt x="1039" y="2450"/>
                  <a:pt x="1039" y="2448"/>
                </a:cubicBezTo>
                <a:cubicBezTo>
                  <a:pt x="1035" y="2445"/>
                  <a:pt x="1031" y="2446"/>
                  <a:pt x="1028" y="2449"/>
                </a:cubicBezTo>
                <a:cubicBezTo>
                  <a:pt x="1029" y="2449"/>
                  <a:pt x="1033" y="2447"/>
                  <a:pt x="1033" y="2450"/>
                </a:cubicBezTo>
                <a:cubicBezTo>
                  <a:pt x="1031" y="2451"/>
                  <a:pt x="1028" y="2451"/>
                  <a:pt x="1026" y="2451"/>
                </a:cubicBezTo>
                <a:cubicBezTo>
                  <a:pt x="1024" y="2454"/>
                  <a:pt x="1029" y="2452"/>
                  <a:pt x="1028" y="2455"/>
                </a:cubicBezTo>
                <a:cubicBezTo>
                  <a:pt x="1025" y="2453"/>
                  <a:pt x="1018" y="2454"/>
                  <a:pt x="1020" y="2446"/>
                </a:cubicBezTo>
                <a:cubicBezTo>
                  <a:pt x="1015" y="2447"/>
                  <a:pt x="1014" y="2445"/>
                  <a:pt x="1012" y="2444"/>
                </a:cubicBezTo>
                <a:cubicBezTo>
                  <a:pt x="1011" y="2446"/>
                  <a:pt x="1013" y="2451"/>
                  <a:pt x="1010" y="2450"/>
                </a:cubicBezTo>
                <a:cubicBezTo>
                  <a:pt x="1010" y="2443"/>
                  <a:pt x="1013" y="2438"/>
                  <a:pt x="1018" y="2442"/>
                </a:cubicBezTo>
                <a:cubicBezTo>
                  <a:pt x="1019" y="2440"/>
                  <a:pt x="1019" y="2437"/>
                  <a:pt x="1018" y="2435"/>
                </a:cubicBezTo>
                <a:cubicBezTo>
                  <a:pt x="1015" y="2435"/>
                  <a:pt x="1014" y="2440"/>
                  <a:pt x="1013" y="2435"/>
                </a:cubicBezTo>
                <a:cubicBezTo>
                  <a:pt x="1017" y="2435"/>
                  <a:pt x="1016" y="2427"/>
                  <a:pt x="1015" y="2424"/>
                </a:cubicBezTo>
                <a:cubicBezTo>
                  <a:pt x="1012" y="2423"/>
                  <a:pt x="1012" y="2426"/>
                  <a:pt x="1011" y="2427"/>
                </a:cubicBezTo>
                <a:cubicBezTo>
                  <a:pt x="1011" y="2424"/>
                  <a:pt x="1006" y="2419"/>
                  <a:pt x="1010" y="2417"/>
                </a:cubicBezTo>
                <a:cubicBezTo>
                  <a:pt x="1004" y="2416"/>
                  <a:pt x="1008" y="2405"/>
                  <a:pt x="1003" y="2405"/>
                </a:cubicBezTo>
                <a:cubicBezTo>
                  <a:pt x="999" y="2408"/>
                  <a:pt x="1006" y="2410"/>
                  <a:pt x="1003" y="2412"/>
                </a:cubicBezTo>
                <a:cubicBezTo>
                  <a:pt x="1002" y="2410"/>
                  <a:pt x="1000" y="2410"/>
                  <a:pt x="999" y="2408"/>
                </a:cubicBezTo>
                <a:cubicBezTo>
                  <a:pt x="997" y="2403"/>
                  <a:pt x="1000" y="2400"/>
                  <a:pt x="996" y="2397"/>
                </a:cubicBezTo>
                <a:cubicBezTo>
                  <a:pt x="996" y="2399"/>
                  <a:pt x="996" y="2401"/>
                  <a:pt x="994" y="2401"/>
                </a:cubicBezTo>
                <a:cubicBezTo>
                  <a:pt x="995" y="2395"/>
                  <a:pt x="987" y="2397"/>
                  <a:pt x="987" y="2395"/>
                </a:cubicBezTo>
                <a:cubicBezTo>
                  <a:pt x="986" y="2385"/>
                  <a:pt x="987" y="2374"/>
                  <a:pt x="990" y="2364"/>
                </a:cubicBezTo>
                <a:cubicBezTo>
                  <a:pt x="987" y="2362"/>
                  <a:pt x="980" y="2362"/>
                  <a:pt x="980" y="2366"/>
                </a:cubicBezTo>
                <a:cubicBezTo>
                  <a:pt x="982" y="2366"/>
                  <a:pt x="987" y="2364"/>
                  <a:pt x="988" y="2367"/>
                </a:cubicBezTo>
                <a:cubicBezTo>
                  <a:pt x="984" y="2370"/>
                  <a:pt x="980" y="2370"/>
                  <a:pt x="976" y="2369"/>
                </a:cubicBezTo>
                <a:cubicBezTo>
                  <a:pt x="974" y="2371"/>
                  <a:pt x="974" y="2374"/>
                  <a:pt x="971" y="2374"/>
                </a:cubicBezTo>
                <a:cubicBezTo>
                  <a:pt x="971" y="2373"/>
                  <a:pt x="972" y="2371"/>
                  <a:pt x="970" y="2371"/>
                </a:cubicBezTo>
                <a:cubicBezTo>
                  <a:pt x="965" y="2377"/>
                  <a:pt x="976" y="2382"/>
                  <a:pt x="970" y="2388"/>
                </a:cubicBezTo>
                <a:cubicBezTo>
                  <a:pt x="959" y="2385"/>
                  <a:pt x="944" y="2402"/>
                  <a:pt x="928" y="2393"/>
                </a:cubicBezTo>
                <a:lnTo>
                  <a:pt x="928" y="2400"/>
                </a:lnTo>
                <a:cubicBezTo>
                  <a:pt x="931" y="2399"/>
                  <a:pt x="931" y="2402"/>
                  <a:pt x="931" y="2405"/>
                </a:cubicBezTo>
                <a:cubicBezTo>
                  <a:pt x="928" y="2405"/>
                  <a:pt x="926" y="2405"/>
                  <a:pt x="923" y="2405"/>
                </a:cubicBezTo>
                <a:cubicBezTo>
                  <a:pt x="922" y="2409"/>
                  <a:pt x="925" y="2417"/>
                  <a:pt x="921" y="2418"/>
                </a:cubicBezTo>
                <a:cubicBezTo>
                  <a:pt x="923" y="2424"/>
                  <a:pt x="922" y="2429"/>
                  <a:pt x="928" y="2430"/>
                </a:cubicBezTo>
                <a:cubicBezTo>
                  <a:pt x="927" y="2433"/>
                  <a:pt x="923" y="2431"/>
                  <a:pt x="921" y="2431"/>
                </a:cubicBezTo>
                <a:cubicBezTo>
                  <a:pt x="921" y="2434"/>
                  <a:pt x="920" y="2437"/>
                  <a:pt x="919" y="2439"/>
                </a:cubicBezTo>
                <a:cubicBezTo>
                  <a:pt x="914" y="2438"/>
                  <a:pt x="911" y="2433"/>
                  <a:pt x="911" y="2428"/>
                </a:cubicBezTo>
                <a:cubicBezTo>
                  <a:pt x="910" y="2431"/>
                  <a:pt x="911" y="2424"/>
                  <a:pt x="906" y="2426"/>
                </a:cubicBezTo>
                <a:cubicBezTo>
                  <a:pt x="907" y="2430"/>
                  <a:pt x="907" y="2435"/>
                  <a:pt x="904" y="2437"/>
                </a:cubicBezTo>
                <a:cubicBezTo>
                  <a:pt x="900" y="2436"/>
                  <a:pt x="899" y="2434"/>
                  <a:pt x="895" y="2436"/>
                </a:cubicBezTo>
                <a:cubicBezTo>
                  <a:pt x="898" y="2434"/>
                  <a:pt x="896" y="2430"/>
                  <a:pt x="894" y="2428"/>
                </a:cubicBezTo>
                <a:cubicBezTo>
                  <a:pt x="891" y="2428"/>
                  <a:pt x="887" y="2430"/>
                  <a:pt x="885" y="2434"/>
                </a:cubicBezTo>
                <a:cubicBezTo>
                  <a:pt x="884" y="2437"/>
                  <a:pt x="891" y="2439"/>
                  <a:pt x="888" y="2440"/>
                </a:cubicBezTo>
                <a:cubicBezTo>
                  <a:pt x="885" y="2440"/>
                  <a:pt x="885" y="2437"/>
                  <a:pt x="882" y="2437"/>
                </a:cubicBezTo>
                <a:cubicBezTo>
                  <a:pt x="883" y="2441"/>
                  <a:pt x="879" y="2440"/>
                  <a:pt x="880" y="2444"/>
                </a:cubicBezTo>
                <a:cubicBezTo>
                  <a:pt x="882" y="2444"/>
                  <a:pt x="886" y="2443"/>
                  <a:pt x="886" y="2445"/>
                </a:cubicBezTo>
                <a:cubicBezTo>
                  <a:pt x="880" y="2443"/>
                  <a:pt x="884" y="2450"/>
                  <a:pt x="880" y="2450"/>
                </a:cubicBezTo>
                <a:cubicBezTo>
                  <a:pt x="875" y="2454"/>
                  <a:pt x="871" y="2447"/>
                  <a:pt x="874" y="2443"/>
                </a:cubicBezTo>
                <a:lnTo>
                  <a:pt x="866" y="2443"/>
                </a:lnTo>
                <a:lnTo>
                  <a:pt x="866" y="2440"/>
                </a:lnTo>
                <a:cubicBezTo>
                  <a:pt x="866" y="2435"/>
                  <a:pt x="865" y="2431"/>
                  <a:pt x="867" y="2426"/>
                </a:cubicBezTo>
                <a:lnTo>
                  <a:pt x="868" y="2423"/>
                </a:lnTo>
                <a:lnTo>
                  <a:pt x="868" y="2423"/>
                </a:lnTo>
                <a:lnTo>
                  <a:pt x="868" y="2423"/>
                </a:lnTo>
                <a:lnTo>
                  <a:pt x="868" y="2423"/>
                </a:lnTo>
                <a:lnTo>
                  <a:pt x="867" y="2423"/>
                </a:lnTo>
                <a:cubicBezTo>
                  <a:pt x="865" y="2422"/>
                  <a:pt x="865" y="2417"/>
                  <a:pt x="862" y="2416"/>
                </a:cubicBezTo>
                <a:cubicBezTo>
                  <a:pt x="862" y="2420"/>
                  <a:pt x="862" y="2424"/>
                  <a:pt x="858" y="2423"/>
                </a:cubicBezTo>
                <a:cubicBezTo>
                  <a:pt x="861" y="2429"/>
                  <a:pt x="856" y="2433"/>
                  <a:pt x="854" y="2436"/>
                </a:cubicBezTo>
                <a:cubicBezTo>
                  <a:pt x="855" y="2440"/>
                  <a:pt x="861" y="2433"/>
                  <a:pt x="862" y="2438"/>
                </a:cubicBezTo>
                <a:cubicBezTo>
                  <a:pt x="862" y="2441"/>
                  <a:pt x="858" y="2439"/>
                  <a:pt x="859" y="2443"/>
                </a:cubicBezTo>
                <a:cubicBezTo>
                  <a:pt x="860" y="2443"/>
                  <a:pt x="861" y="2443"/>
                  <a:pt x="861" y="2445"/>
                </a:cubicBezTo>
                <a:cubicBezTo>
                  <a:pt x="860" y="2445"/>
                  <a:pt x="859" y="2445"/>
                  <a:pt x="859" y="2446"/>
                </a:cubicBezTo>
                <a:cubicBezTo>
                  <a:pt x="861" y="2446"/>
                  <a:pt x="863" y="2446"/>
                  <a:pt x="865" y="2446"/>
                </a:cubicBezTo>
                <a:lnTo>
                  <a:pt x="866" y="2443"/>
                </a:lnTo>
                <a:lnTo>
                  <a:pt x="866" y="2445"/>
                </a:lnTo>
                <a:cubicBezTo>
                  <a:pt x="866" y="2449"/>
                  <a:pt x="862" y="2450"/>
                  <a:pt x="859" y="2451"/>
                </a:cubicBezTo>
                <a:cubicBezTo>
                  <a:pt x="858" y="2450"/>
                  <a:pt x="855" y="2449"/>
                  <a:pt x="853" y="2448"/>
                </a:cubicBezTo>
                <a:cubicBezTo>
                  <a:pt x="851" y="2450"/>
                  <a:pt x="849" y="2451"/>
                  <a:pt x="847" y="2453"/>
                </a:cubicBezTo>
                <a:cubicBezTo>
                  <a:pt x="867" y="2461"/>
                  <a:pt x="889" y="2463"/>
                  <a:pt x="911" y="2467"/>
                </a:cubicBezTo>
                <a:cubicBezTo>
                  <a:pt x="920" y="2481"/>
                  <a:pt x="902" y="2481"/>
                  <a:pt x="892" y="2479"/>
                </a:cubicBezTo>
                <a:cubicBezTo>
                  <a:pt x="891" y="2486"/>
                  <a:pt x="898" y="2484"/>
                  <a:pt x="899" y="2488"/>
                </a:cubicBezTo>
                <a:cubicBezTo>
                  <a:pt x="898" y="2491"/>
                  <a:pt x="897" y="2493"/>
                  <a:pt x="896" y="2495"/>
                </a:cubicBezTo>
                <a:cubicBezTo>
                  <a:pt x="896" y="2492"/>
                  <a:pt x="895" y="2491"/>
                  <a:pt x="893" y="2490"/>
                </a:cubicBezTo>
                <a:cubicBezTo>
                  <a:pt x="893" y="2491"/>
                  <a:pt x="894" y="2492"/>
                  <a:pt x="894" y="2494"/>
                </a:cubicBezTo>
                <a:lnTo>
                  <a:pt x="895" y="2495"/>
                </a:lnTo>
                <a:lnTo>
                  <a:pt x="894" y="2496"/>
                </a:lnTo>
                <a:cubicBezTo>
                  <a:pt x="894" y="2497"/>
                  <a:pt x="895" y="2498"/>
                  <a:pt x="895" y="2498"/>
                </a:cubicBezTo>
                <a:lnTo>
                  <a:pt x="896" y="2498"/>
                </a:lnTo>
                <a:lnTo>
                  <a:pt x="896" y="2499"/>
                </a:lnTo>
                <a:cubicBezTo>
                  <a:pt x="895" y="2501"/>
                  <a:pt x="896" y="2503"/>
                  <a:pt x="897" y="2504"/>
                </a:cubicBezTo>
                <a:lnTo>
                  <a:pt x="897" y="2501"/>
                </a:lnTo>
                <a:cubicBezTo>
                  <a:pt x="898" y="2502"/>
                  <a:pt x="898" y="2503"/>
                  <a:pt x="898" y="2504"/>
                </a:cubicBezTo>
                <a:cubicBezTo>
                  <a:pt x="895" y="2505"/>
                  <a:pt x="897" y="2501"/>
                  <a:pt x="894" y="2501"/>
                </a:cubicBezTo>
                <a:cubicBezTo>
                  <a:pt x="892" y="2503"/>
                  <a:pt x="894" y="2505"/>
                  <a:pt x="895" y="2507"/>
                </a:cubicBezTo>
                <a:cubicBezTo>
                  <a:pt x="890" y="2514"/>
                  <a:pt x="886" y="2504"/>
                  <a:pt x="886" y="2503"/>
                </a:cubicBezTo>
                <a:cubicBezTo>
                  <a:pt x="887" y="2506"/>
                  <a:pt x="885" y="2512"/>
                  <a:pt x="886" y="2512"/>
                </a:cubicBezTo>
                <a:cubicBezTo>
                  <a:pt x="885" y="2511"/>
                  <a:pt x="891" y="2511"/>
                  <a:pt x="890" y="2512"/>
                </a:cubicBezTo>
                <a:cubicBezTo>
                  <a:pt x="890" y="2517"/>
                  <a:pt x="887" y="2517"/>
                  <a:pt x="883" y="2517"/>
                </a:cubicBezTo>
                <a:cubicBezTo>
                  <a:pt x="884" y="2510"/>
                  <a:pt x="872" y="2510"/>
                  <a:pt x="878" y="2506"/>
                </a:cubicBezTo>
                <a:lnTo>
                  <a:pt x="878" y="2509"/>
                </a:lnTo>
                <a:cubicBezTo>
                  <a:pt x="882" y="2509"/>
                  <a:pt x="882" y="2504"/>
                  <a:pt x="885" y="2503"/>
                </a:cubicBezTo>
                <a:cubicBezTo>
                  <a:pt x="883" y="2503"/>
                  <a:pt x="882" y="2502"/>
                  <a:pt x="882" y="2499"/>
                </a:cubicBezTo>
                <a:cubicBezTo>
                  <a:pt x="884" y="2497"/>
                  <a:pt x="885" y="2500"/>
                  <a:pt x="888" y="2499"/>
                </a:cubicBezTo>
                <a:cubicBezTo>
                  <a:pt x="889" y="2497"/>
                  <a:pt x="887" y="2497"/>
                  <a:pt x="887" y="2495"/>
                </a:cubicBezTo>
                <a:cubicBezTo>
                  <a:pt x="884" y="2497"/>
                  <a:pt x="881" y="2497"/>
                  <a:pt x="879" y="2492"/>
                </a:cubicBezTo>
                <a:cubicBezTo>
                  <a:pt x="884" y="2491"/>
                  <a:pt x="882" y="2496"/>
                  <a:pt x="886" y="2495"/>
                </a:cubicBezTo>
                <a:cubicBezTo>
                  <a:pt x="885" y="2492"/>
                  <a:pt x="884" y="2488"/>
                  <a:pt x="886" y="2486"/>
                </a:cubicBezTo>
                <a:cubicBezTo>
                  <a:pt x="883" y="2487"/>
                  <a:pt x="879" y="2483"/>
                  <a:pt x="877" y="2486"/>
                </a:cubicBezTo>
                <a:cubicBezTo>
                  <a:pt x="879" y="2498"/>
                  <a:pt x="870" y="2515"/>
                  <a:pt x="876" y="2523"/>
                </a:cubicBezTo>
                <a:cubicBezTo>
                  <a:pt x="873" y="2522"/>
                  <a:pt x="873" y="2525"/>
                  <a:pt x="870" y="2524"/>
                </a:cubicBezTo>
                <a:cubicBezTo>
                  <a:pt x="867" y="2519"/>
                  <a:pt x="870" y="2516"/>
                  <a:pt x="872" y="2511"/>
                </a:cubicBezTo>
                <a:cubicBezTo>
                  <a:pt x="870" y="2510"/>
                  <a:pt x="869" y="2509"/>
                  <a:pt x="867" y="2510"/>
                </a:cubicBezTo>
                <a:cubicBezTo>
                  <a:pt x="864" y="2504"/>
                  <a:pt x="863" y="2497"/>
                  <a:pt x="864" y="2491"/>
                </a:cubicBezTo>
                <a:cubicBezTo>
                  <a:pt x="867" y="2488"/>
                  <a:pt x="874" y="2490"/>
                  <a:pt x="875" y="2485"/>
                </a:cubicBezTo>
                <a:cubicBezTo>
                  <a:pt x="862" y="2482"/>
                  <a:pt x="858" y="2489"/>
                  <a:pt x="852" y="2493"/>
                </a:cubicBezTo>
                <a:cubicBezTo>
                  <a:pt x="849" y="2490"/>
                  <a:pt x="851" y="2484"/>
                  <a:pt x="846" y="2483"/>
                </a:cubicBezTo>
                <a:cubicBezTo>
                  <a:pt x="850" y="2485"/>
                  <a:pt x="846" y="2496"/>
                  <a:pt x="843" y="2490"/>
                </a:cubicBezTo>
                <a:cubicBezTo>
                  <a:pt x="844" y="2490"/>
                  <a:pt x="846" y="2490"/>
                  <a:pt x="846" y="2489"/>
                </a:cubicBezTo>
                <a:cubicBezTo>
                  <a:pt x="840" y="2485"/>
                  <a:pt x="836" y="2491"/>
                  <a:pt x="839" y="2497"/>
                </a:cubicBezTo>
                <a:cubicBezTo>
                  <a:pt x="828" y="2500"/>
                  <a:pt x="836" y="2484"/>
                  <a:pt x="829" y="2483"/>
                </a:cubicBezTo>
                <a:cubicBezTo>
                  <a:pt x="820" y="2494"/>
                  <a:pt x="840" y="2505"/>
                  <a:pt x="829" y="2511"/>
                </a:cubicBezTo>
                <a:cubicBezTo>
                  <a:pt x="830" y="2507"/>
                  <a:pt x="828" y="2506"/>
                  <a:pt x="827" y="2504"/>
                </a:cubicBezTo>
                <a:cubicBezTo>
                  <a:pt x="819" y="2512"/>
                  <a:pt x="809" y="2506"/>
                  <a:pt x="796" y="2508"/>
                </a:cubicBezTo>
                <a:cubicBezTo>
                  <a:pt x="796" y="2507"/>
                  <a:pt x="794" y="2504"/>
                  <a:pt x="796" y="2504"/>
                </a:cubicBezTo>
                <a:cubicBezTo>
                  <a:pt x="798" y="2504"/>
                  <a:pt x="797" y="2507"/>
                  <a:pt x="798" y="2507"/>
                </a:cubicBezTo>
                <a:cubicBezTo>
                  <a:pt x="801" y="2502"/>
                  <a:pt x="806" y="2499"/>
                  <a:pt x="806" y="2490"/>
                </a:cubicBezTo>
                <a:cubicBezTo>
                  <a:pt x="809" y="2490"/>
                  <a:pt x="808" y="2487"/>
                  <a:pt x="811" y="2488"/>
                </a:cubicBezTo>
                <a:cubicBezTo>
                  <a:pt x="813" y="2490"/>
                  <a:pt x="811" y="2493"/>
                  <a:pt x="813" y="2494"/>
                </a:cubicBezTo>
                <a:cubicBezTo>
                  <a:pt x="812" y="2495"/>
                  <a:pt x="810" y="2496"/>
                  <a:pt x="810" y="2499"/>
                </a:cubicBezTo>
                <a:cubicBezTo>
                  <a:pt x="815" y="2498"/>
                  <a:pt x="812" y="2506"/>
                  <a:pt x="816" y="2505"/>
                </a:cubicBezTo>
                <a:cubicBezTo>
                  <a:pt x="821" y="2499"/>
                  <a:pt x="816" y="2492"/>
                  <a:pt x="817" y="2485"/>
                </a:cubicBezTo>
                <a:cubicBezTo>
                  <a:pt x="822" y="2483"/>
                  <a:pt x="822" y="2494"/>
                  <a:pt x="826" y="2488"/>
                </a:cubicBezTo>
                <a:cubicBezTo>
                  <a:pt x="823" y="2487"/>
                  <a:pt x="822" y="2483"/>
                  <a:pt x="820" y="2480"/>
                </a:cubicBezTo>
                <a:cubicBezTo>
                  <a:pt x="816" y="2480"/>
                  <a:pt x="816" y="2483"/>
                  <a:pt x="813" y="2484"/>
                </a:cubicBezTo>
                <a:cubicBezTo>
                  <a:pt x="812" y="2482"/>
                  <a:pt x="811" y="2481"/>
                  <a:pt x="810" y="2480"/>
                </a:cubicBezTo>
                <a:cubicBezTo>
                  <a:pt x="809" y="2482"/>
                  <a:pt x="811" y="2485"/>
                  <a:pt x="808" y="2484"/>
                </a:cubicBezTo>
                <a:cubicBezTo>
                  <a:pt x="805" y="2483"/>
                  <a:pt x="807" y="2483"/>
                  <a:pt x="807" y="2480"/>
                </a:cubicBezTo>
                <a:cubicBezTo>
                  <a:pt x="802" y="2480"/>
                  <a:pt x="803" y="2476"/>
                  <a:pt x="799" y="2479"/>
                </a:cubicBezTo>
                <a:cubicBezTo>
                  <a:pt x="798" y="2482"/>
                  <a:pt x="802" y="2482"/>
                  <a:pt x="802" y="2484"/>
                </a:cubicBezTo>
                <a:cubicBezTo>
                  <a:pt x="798" y="2486"/>
                  <a:pt x="799" y="2493"/>
                  <a:pt x="792" y="2491"/>
                </a:cubicBezTo>
                <a:cubicBezTo>
                  <a:pt x="793" y="2487"/>
                  <a:pt x="792" y="2484"/>
                  <a:pt x="789" y="2483"/>
                </a:cubicBezTo>
                <a:cubicBezTo>
                  <a:pt x="787" y="2485"/>
                  <a:pt x="786" y="2489"/>
                  <a:pt x="782" y="2489"/>
                </a:cubicBezTo>
                <a:cubicBezTo>
                  <a:pt x="780" y="2487"/>
                  <a:pt x="777" y="2482"/>
                  <a:pt x="772" y="2486"/>
                </a:cubicBezTo>
                <a:cubicBezTo>
                  <a:pt x="772" y="2490"/>
                  <a:pt x="778" y="2490"/>
                  <a:pt x="775" y="2494"/>
                </a:cubicBezTo>
                <a:cubicBezTo>
                  <a:pt x="781" y="2494"/>
                  <a:pt x="784" y="2506"/>
                  <a:pt x="780" y="2509"/>
                </a:cubicBezTo>
                <a:cubicBezTo>
                  <a:pt x="769" y="2506"/>
                  <a:pt x="771" y="2499"/>
                  <a:pt x="769" y="2488"/>
                </a:cubicBezTo>
                <a:cubicBezTo>
                  <a:pt x="767" y="2486"/>
                  <a:pt x="765" y="2485"/>
                  <a:pt x="762" y="2484"/>
                </a:cubicBezTo>
                <a:cubicBezTo>
                  <a:pt x="759" y="2488"/>
                  <a:pt x="762" y="2488"/>
                  <a:pt x="762" y="2493"/>
                </a:cubicBezTo>
                <a:cubicBezTo>
                  <a:pt x="764" y="2496"/>
                  <a:pt x="766" y="2489"/>
                  <a:pt x="767" y="2493"/>
                </a:cubicBezTo>
                <a:cubicBezTo>
                  <a:pt x="764" y="2496"/>
                  <a:pt x="762" y="2500"/>
                  <a:pt x="758" y="2503"/>
                </a:cubicBezTo>
                <a:cubicBezTo>
                  <a:pt x="762" y="2497"/>
                  <a:pt x="758" y="2493"/>
                  <a:pt x="759" y="2487"/>
                </a:cubicBezTo>
                <a:cubicBezTo>
                  <a:pt x="752" y="2486"/>
                  <a:pt x="756" y="2475"/>
                  <a:pt x="748" y="2474"/>
                </a:cubicBezTo>
                <a:cubicBezTo>
                  <a:pt x="748" y="2478"/>
                  <a:pt x="745" y="2477"/>
                  <a:pt x="742" y="2478"/>
                </a:cubicBezTo>
                <a:cubicBezTo>
                  <a:pt x="742" y="2477"/>
                  <a:pt x="741" y="2476"/>
                  <a:pt x="741" y="2474"/>
                </a:cubicBezTo>
                <a:cubicBezTo>
                  <a:pt x="733" y="2475"/>
                  <a:pt x="729" y="2481"/>
                  <a:pt x="728" y="2490"/>
                </a:cubicBezTo>
                <a:cubicBezTo>
                  <a:pt x="724" y="2488"/>
                  <a:pt x="726" y="2493"/>
                  <a:pt x="723" y="2492"/>
                </a:cubicBezTo>
                <a:cubicBezTo>
                  <a:pt x="722" y="2491"/>
                  <a:pt x="722" y="2491"/>
                  <a:pt x="721" y="2491"/>
                </a:cubicBezTo>
                <a:cubicBezTo>
                  <a:pt x="723" y="2487"/>
                  <a:pt x="719" y="2481"/>
                  <a:pt x="717" y="2479"/>
                </a:cubicBezTo>
                <a:cubicBezTo>
                  <a:pt x="716" y="2485"/>
                  <a:pt x="718" y="2488"/>
                  <a:pt x="716" y="2493"/>
                </a:cubicBezTo>
                <a:cubicBezTo>
                  <a:pt x="711" y="2489"/>
                  <a:pt x="708" y="2490"/>
                  <a:pt x="706" y="2486"/>
                </a:cubicBezTo>
                <a:cubicBezTo>
                  <a:pt x="707" y="2484"/>
                  <a:pt x="710" y="2485"/>
                  <a:pt x="709" y="2481"/>
                </a:cubicBezTo>
                <a:cubicBezTo>
                  <a:pt x="706" y="2479"/>
                  <a:pt x="703" y="2484"/>
                  <a:pt x="702" y="2481"/>
                </a:cubicBezTo>
                <a:cubicBezTo>
                  <a:pt x="702" y="2478"/>
                  <a:pt x="704" y="2476"/>
                  <a:pt x="705" y="2473"/>
                </a:cubicBezTo>
                <a:cubicBezTo>
                  <a:pt x="702" y="2471"/>
                  <a:pt x="698" y="2470"/>
                  <a:pt x="695" y="2472"/>
                </a:cubicBezTo>
                <a:cubicBezTo>
                  <a:pt x="695" y="2478"/>
                  <a:pt x="696" y="2480"/>
                  <a:pt x="695" y="2485"/>
                </a:cubicBezTo>
                <a:cubicBezTo>
                  <a:pt x="697" y="2485"/>
                  <a:pt x="699" y="2478"/>
                  <a:pt x="701" y="2481"/>
                </a:cubicBezTo>
                <a:cubicBezTo>
                  <a:pt x="699" y="2483"/>
                  <a:pt x="701" y="2485"/>
                  <a:pt x="701" y="2488"/>
                </a:cubicBezTo>
                <a:cubicBezTo>
                  <a:pt x="697" y="2487"/>
                  <a:pt x="698" y="2491"/>
                  <a:pt x="695" y="2490"/>
                </a:cubicBezTo>
                <a:cubicBezTo>
                  <a:pt x="693" y="2482"/>
                  <a:pt x="683" y="2481"/>
                  <a:pt x="685" y="2470"/>
                </a:cubicBezTo>
                <a:cubicBezTo>
                  <a:pt x="680" y="2471"/>
                  <a:pt x="675" y="2471"/>
                  <a:pt x="671" y="2472"/>
                </a:cubicBezTo>
                <a:cubicBezTo>
                  <a:pt x="671" y="2470"/>
                  <a:pt x="671" y="2469"/>
                  <a:pt x="670" y="2468"/>
                </a:cubicBezTo>
                <a:cubicBezTo>
                  <a:pt x="667" y="2468"/>
                  <a:pt x="661" y="2466"/>
                  <a:pt x="660" y="2468"/>
                </a:cubicBezTo>
                <a:cubicBezTo>
                  <a:pt x="661" y="2470"/>
                  <a:pt x="664" y="2470"/>
                  <a:pt x="667" y="2470"/>
                </a:cubicBezTo>
                <a:cubicBezTo>
                  <a:pt x="665" y="2476"/>
                  <a:pt x="671" y="2474"/>
                  <a:pt x="672" y="2475"/>
                </a:cubicBezTo>
                <a:cubicBezTo>
                  <a:pt x="670" y="2477"/>
                  <a:pt x="670" y="2480"/>
                  <a:pt x="670" y="2482"/>
                </a:cubicBezTo>
                <a:cubicBezTo>
                  <a:pt x="664" y="2484"/>
                  <a:pt x="662" y="2491"/>
                  <a:pt x="655" y="2491"/>
                </a:cubicBezTo>
                <a:cubicBezTo>
                  <a:pt x="657" y="2487"/>
                  <a:pt x="652" y="2489"/>
                  <a:pt x="652" y="2487"/>
                </a:cubicBezTo>
                <a:cubicBezTo>
                  <a:pt x="651" y="2481"/>
                  <a:pt x="658" y="2482"/>
                  <a:pt x="655" y="2478"/>
                </a:cubicBezTo>
                <a:cubicBezTo>
                  <a:pt x="650" y="2477"/>
                  <a:pt x="653" y="2482"/>
                  <a:pt x="651" y="2482"/>
                </a:cubicBezTo>
                <a:cubicBezTo>
                  <a:pt x="650" y="2480"/>
                  <a:pt x="647" y="2478"/>
                  <a:pt x="644" y="2478"/>
                </a:cubicBezTo>
                <a:cubicBezTo>
                  <a:pt x="643" y="2482"/>
                  <a:pt x="646" y="2482"/>
                  <a:pt x="646" y="2486"/>
                </a:cubicBezTo>
                <a:cubicBezTo>
                  <a:pt x="640" y="2489"/>
                  <a:pt x="633" y="2484"/>
                  <a:pt x="628" y="2481"/>
                </a:cubicBezTo>
                <a:cubicBezTo>
                  <a:pt x="627" y="2478"/>
                  <a:pt x="630" y="2472"/>
                  <a:pt x="626" y="2473"/>
                </a:cubicBezTo>
                <a:cubicBezTo>
                  <a:pt x="626" y="2480"/>
                  <a:pt x="617" y="2478"/>
                  <a:pt x="615" y="2483"/>
                </a:cubicBezTo>
                <a:cubicBezTo>
                  <a:pt x="608" y="2479"/>
                  <a:pt x="613" y="2464"/>
                  <a:pt x="603" y="2464"/>
                </a:cubicBezTo>
                <a:cubicBezTo>
                  <a:pt x="599" y="2470"/>
                  <a:pt x="608" y="2472"/>
                  <a:pt x="606" y="2480"/>
                </a:cubicBezTo>
                <a:cubicBezTo>
                  <a:pt x="600" y="2480"/>
                  <a:pt x="601" y="2488"/>
                  <a:pt x="597" y="2491"/>
                </a:cubicBezTo>
                <a:cubicBezTo>
                  <a:pt x="587" y="2491"/>
                  <a:pt x="591" y="2475"/>
                  <a:pt x="585" y="2470"/>
                </a:cubicBezTo>
                <a:cubicBezTo>
                  <a:pt x="585" y="2474"/>
                  <a:pt x="586" y="2478"/>
                  <a:pt x="581" y="2476"/>
                </a:cubicBezTo>
                <a:cubicBezTo>
                  <a:pt x="581" y="2480"/>
                  <a:pt x="582" y="2484"/>
                  <a:pt x="584" y="2487"/>
                </a:cubicBezTo>
                <a:cubicBezTo>
                  <a:pt x="578" y="2489"/>
                  <a:pt x="578" y="2485"/>
                  <a:pt x="574" y="2485"/>
                </a:cubicBezTo>
                <a:cubicBezTo>
                  <a:pt x="572" y="2485"/>
                  <a:pt x="574" y="2490"/>
                  <a:pt x="571" y="2489"/>
                </a:cubicBezTo>
                <a:cubicBezTo>
                  <a:pt x="569" y="2488"/>
                  <a:pt x="566" y="2488"/>
                  <a:pt x="563" y="2488"/>
                </a:cubicBezTo>
                <a:cubicBezTo>
                  <a:pt x="565" y="2483"/>
                  <a:pt x="560" y="2485"/>
                  <a:pt x="559" y="2482"/>
                </a:cubicBezTo>
                <a:cubicBezTo>
                  <a:pt x="556" y="2476"/>
                  <a:pt x="565" y="2471"/>
                  <a:pt x="559" y="2468"/>
                </a:cubicBezTo>
                <a:cubicBezTo>
                  <a:pt x="561" y="2475"/>
                  <a:pt x="551" y="2474"/>
                  <a:pt x="555" y="2480"/>
                </a:cubicBezTo>
                <a:cubicBezTo>
                  <a:pt x="552" y="2480"/>
                  <a:pt x="550" y="2479"/>
                  <a:pt x="550" y="2476"/>
                </a:cubicBezTo>
                <a:cubicBezTo>
                  <a:pt x="551" y="2474"/>
                  <a:pt x="553" y="2473"/>
                  <a:pt x="553" y="2470"/>
                </a:cubicBezTo>
                <a:cubicBezTo>
                  <a:pt x="550" y="2468"/>
                  <a:pt x="543" y="2470"/>
                  <a:pt x="544" y="2465"/>
                </a:cubicBezTo>
                <a:cubicBezTo>
                  <a:pt x="544" y="2462"/>
                  <a:pt x="548" y="2463"/>
                  <a:pt x="549" y="2460"/>
                </a:cubicBezTo>
                <a:cubicBezTo>
                  <a:pt x="548" y="2459"/>
                  <a:pt x="544" y="2459"/>
                  <a:pt x="542" y="2459"/>
                </a:cubicBezTo>
                <a:cubicBezTo>
                  <a:pt x="542" y="2468"/>
                  <a:pt x="534" y="2468"/>
                  <a:pt x="531" y="2474"/>
                </a:cubicBezTo>
                <a:cubicBezTo>
                  <a:pt x="535" y="2477"/>
                  <a:pt x="539" y="2478"/>
                  <a:pt x="543" y="2478"/>
                </a:cubicBezTo>
                <a:cubicBezTo>
                  <a:pt x="544" y="2481"/>
                  <a:pt x="545" y="2487"/>
                  <a:pt x="542" y="2488"/>
                </a:cubicBezTo>
                <a:cubicBezTo>
                  <a:pt x="538" y="2488"/>
                  <a:pt x="536" y="2487"/>
                  <a:pt x="533" y="2488"/>
                </a:cubicBezTo>
                <a:cubicBezTo>
                  <a:pt x="535" y="2480"/>
                  <a:pt x="526" y="2481"/>
                  <a:pt x="530" y="2472"/>
                </a:cubicBezTo>
                <a:cubicBezTo>
                  <a:pt x="525" y="2468"/>
                  <a:pt x="521" y="2463"/>
                  <a:pt x="519" y="2456"/>
                </a:cubicBezTo>
                <a:cubicBezTo>
                  <a:pt x="513" y="2458"/>
                  <a:pt x="507" y="2452"/>
                  <a:pt x="505" y="2462"/>
                </a:cubicBezTo>
                <a:cubicBezTo>
                  <a:pt x="507" y="2463"/>
                  <a:pt x="515" y="2461"/>
                  <a:pt x="516" y="2465"/>
                </a:cubicBezTo>
                <a:cubicBezTo>
                  <a:pt x="514" y="2466"/>
                  <a:pt x="512" y="2467"/>
                  <a:pt x="510" y="2469"/>
                </a:cubicBezTo>
                <a:cubicBezTo>
                  <a:pt x="518" y="2470"/>
                  <a:pt x="510" y="2480"/>
                  <a:pt x="514" y="2480"/>
                </a:cubicBezTo>
                <a:cubicBezTo>
                  <a:pt x="514" y="2477"/>
                  <a:pt x="518" y="2475"/>
                  <a:pt x="520" y="2472"/>
                </a:cubicBezTo>
                <a:cubicBezTo>
                  <a:pt x="523" y="2479"/>
                  <a:pt x="525" y="2476"/>
                  <a:pt x="527" y="2484"/>
                </a:cubicBezTo>
                <a:cubicBezTo>
                  <a:pt x="526" y="2485"/>
                  <a:pt x="523" y="2485"/>
                  <a:pt x="522" y="2487"/>
                </a:cubicBezTo>
                <a:cubicBezTo>
                  <a:pt x="524" y="2486"/>
                  <a:pt x="525" y="2488"/>
                  <a:pt x="525" y="2490"/>
                </a:cubicBezTo>
                <a:cubicBezTo>
                  <a:pt x="521" y="2491"/>
                  <a:pt x="517" y="2488"/>
                  <a:pt x="516" y="2484"/>
                </a:cubicBezTo>
                <a:cubicBezTo>
                  <a:pt x="513" y="2484"/>
                  <a:pt x="510" y="2484"/>
                  <a:pt x="508" y="2484"/>
                </a:cubicBezTo>
                <a:cubicBezTo>
                  <a:pt x="508" y="2487"/>
                  <a:pt x="507" y="2490"/>
                  <a:pt x="503" y="2489"/>
                </a:cubicBezTo>
                <a:cubicBezTo>
                  <a:pt x="504" y="2485"/>
                  <a:pt x="503" y="2485"/>
                  <a:pt x="503" y="2482"/>
                </a:cubicBezTo>
                <a:cubicBezTo>
                  <a:pt x="500" y="2482"/>
                  <a:pt x="495" y="2485"/>
                  <a:pt x="494" y="2483"/>
                </a:cubicBezTo>
                <a:cubicBezTo>
                  <a:pt x="496" y="2480"/>
                  <a:pt x="495" y="2478"/>
                  <a:pt x="494" y="2475"/>
                </a:cubicBezTo>
                <a:cubicBezTo>
                  <a:pt x="498" y="2476"/>
                  <a:pt x="502" y="2470"/>
                  <a:pt x="498" y="2468"/>
                </a:cubicBezTo>
                <a:cubicBezTo>
                  <a:pt x="496" y="2471"/>
                  <a:pt x="492" y="2470"/>
                  <a:pt x="491" y="2468"/>
                </a:cubicBezTo>
                <a:cubicBezTo>
                  <a:pt x="491" y="2472"/>
                  <a:pt x="490" y="2473"/>
                  <a:pt x="488" y="2473"/>
                </a:cubicBezTo>
                <a:cubicBezTo>
                  <a:pt x="487" y="2478"/>
                  <a:pt x="488" y="2484"/>
                  <a:pt x="485" y="2485"/>
                </a:cubicBezTo>
                <a:cubicBezTo>
                  <a:pt x="484" y="2485"/>
                  <a:pt x="481" y="2487"/>
                  <a:pt x="480" y="2484"/>
                </a:cubicBezTo>
                <a:cubicBezTo>
                  <a:pt x="480" y="2481"/>
                  <a:pt x="481" y="2480"/>
                  <a:pt x="483" y="2481"/>
                </a:cubicBezTo>
                <a:cubicBezTo>
                  <a:pt x="484" y="2475"/>
                  <a:pt x="478" y="2471"/>
                  <a:pt x="483" y="2467"/>
                </a:cubicBezTo>
                <a:cubicBezTo>
                  <a:pt x="479" y="2468"/>
                  <a:pt x="481" y="2462"/>
                  <a:pt x="479" y="2461"/>
                </a:cubicBezTo>
                <a:cubicBezTo>
                  <a:pt x="479" y="2464"/>
                  <a:pt x="478" y="2467"/>
                  <a:pt x="477" y="2468"/>
                </a:cubicBezTo>
                <a:cubicBezTo>
                  <a:pt x="475" y="2466"/>
                  <a:pt x="473" y="2466"/>
                  <a:pt x="473" y="2463"/>
                </a:cubicBezTo>
                <a:cubicBezTo>
                  <a:pt x="469" y="2463"/>
                  <a:pt x="471" y="2468"/>
                  <a:pt x="467" y="2467"/>
                </a:cubicBezTo>
                <a:cubicBezTo>
                  <a:pt x="463" y="2462"/>
                  <a:pt x="461" y="2457"/>
                  <a:pt x="459" y="2452"/>
                </a:cubicBezTo>
                <a:cubicBezTo>
                  <a:pt x="458" y="2455"/>
                  <a:pt x="453" y="2453"/>
                  <a:pt x="454" y="2450"/>
                </a:cubicBezTo>
                <a:cubicBezTo>
                  <a:pt x="450" y="2450"/>
                  <a:pt x="449" y="2453"/>
                  <a:pt x="447" y="2454"/>
                </a:cubicBezTo>
                <a:cubicBezTo>
                  <a:pt x="445" y="2452"/>
                  <a:pt x="446" y="2450"/>
                  <a:pt x="443" y="2450"/>
                </a:cubicBezTo>
                <a:cubicBezTo>
                  <a:pt x="440" y="2449"/>
                  <a:pt x="440" y="2452"/>
                  <a:pt x="439" y="2454"/>
                </a:cubicBezTo>
                <a:cubicBezTo>
                  <a:pt x="440" y="2456"/>
                  <a:pt x="445" y="2454"/>
                  <a:pt x="446" y="2457"/>
                </a:cubicBezTo>
                <a:cubicBezTo>
                  <a:pt x="443" y="2460"/>
                  <a:pt x="444" y="2464"/>
                  <a:pt x="444" y="2469"/>
                </a:cubicBezTo>
                <a:cubicBezTo>
                  <a:pt x="441" y="2472"/>
                  <a:pt x="437" y="2471"/>
                  <a:pt x="432" y="2470"/>
                </a:cubicBezTo>
                <a:cubicBezTo>
                  <a:pt x="436" y="2474"/>
                  <a:pt x="435" y="2482"/>
                  <a:pt x="436" y="2486"/>
                </a:cubicBezTo>
                <a:cubicBezTo>
                  <a:pt x="433" y="2481"/>
                  <a:pt x="428" y="2476"/>
                  <a:pt x="423" y="2474"/>
                </a:cubicBezTo>
                <a:cubicBezTo>
                  <a:pt x="421" y="2474"/>
                  <a:pt x="424" y="2478"/>
                  <a:pt x="420" y="2477"/>
                </a:cubicBezTo>
                <a:cubicBezTo>
                  <a:pt x="411" y="2474"/>
                  <a:pt x="410" y="2457"/>
                  <a:pt x="402" y="2457"/>
                </a:cubicBezTo>
                <a:cubicBezTo>
                  <a:pt x="400" y="2460"/>
                  <a:pt x="408" y="2464"/>
                  <a:pt x="405" y="2468"/>
                </a:cubicBezTo>
                <a:cubicBezTo>
                  <a:pt x="402" y="2466"/>
                  <a:pt x="398" y="2462"/>
                  <a:pt x="401" y="2457"/>
                </a:cubicBezTo>
                <a:cubicBezTo>
                  <a:pt x="397" y="2456"/>
                  <a:pt x="397" y="2453"/>
                  <a:pt x="399" y="2450"/>
                </a:cubicBezTo>
                <a:cubicBezTo>
                  <a:pt x="396" y="2451"/>
                  <a:pt x="397" y="2449"/>
                  <a:pt x="394" y="2449"/>
                </a:cubicBezTo>
                <a:cubicBezTo>
                  <a:pt x="393" y="2450"/>
                  <a:pt x="393" y="2452"/>
                  <a:pt x="392" y="2453"/>
                </a:cubicBezTo>
                <a:lnTo>
                  <a:pt x="392" y="2457"/>
                </a:lnTo>
                <a:lnTo>
                  <a:pt x="392" y="2456"/>
                </a:lnTo>
                <a:cubicBezTo>
                  <a:pt x="391" y="2454"/>
                  <a:pt x="390" y="2453"/>
                  <a:pt x="388" y="2452"/>
                </a:cubicBezTo>
                <a:cubicBezTo>
                  <a:pt x="388" y="2455"/>
                  <a:pt x="385" y="2456"/>
                  <a:pt x="385" y="2459"/>
                </a:cubicBezTo>
                <a:cubicBezTo>
                  <a:pt x="388" y="2458"/>
                  <a:pt x="389" y="2459"/>
                  <a:pt x="391" y="2458"/>
                </a:cubicBezTo>
                <a:lnTo>
                  <a:pt x="391" y="2458"/>
                </a:lnTo>
                <a:lnTo>
                  <a:pt x="391" y="2458"/>
                </a:lnTo>
                <a:cubicBezTo>
                  <a:pt x="390" y="2462"/>
                  <a:pt x="390" y="2465"/>
                  <a:pt x="388" y="2467"/>
                </a:cubicBezTo>
                <a:cubicBezTo>
                  <a:pt x="389" y="2469"/>
                  <a:pt x="395" y="2473"/>
                  <a:pt x="391" y="2476"/>
                </a:cubicBezTo>
                <a:cubicBezTo>
                  <a:pt x="386" y="2473"/>
                  <a:pt x="382" y="2471"/>
                  <a:pt x="381" y="2465"/>
                </a:cubicBezTo>
                <a:cubicBezTo>
                  <a:pt x="379" y="2455"/>
                  <a:pt x="395" y="2448"/>
                  <a:pt x="380" y="2442"/>
                </a:cubicBezTo>
                <a:cubicBezTo>
                  <a:pt x="379" y="2442"/>
                  <a:pt x="378" y="2444"/>
                  <a:pt x="375" y="2443"/>
                </a:cubicBezTo>
                <a:cubicBezTo>
                  <a:pt x="370" y="2442"/>
                  <a:pt x="357" y="2438"/>
                  <a:pt x="359" y="2454"/>
                </a:cubicBezTo>
                <a:cubicBezTo>
                  <a:pt x="361" y="2455"/>
                  <a:pt x="363" y="2457"/>
                  <a:pt x="364" y="2460"/>
                </a:cubicBezTo>
                <a:cubicBezTo>
                  <a:pt x="366" y="2466"/>
                  <a:pt x="363" y="2472"/>
                  <a:pt x="357" y="2473"/>
                </a:cubicBezTo>
                <a:cubicBezTo>
                  <a:pt x="357" y="2465"/>
                  <a:pt x="352" y="2468"/>
                  <a:pt x="348" y="2471"/>
                </a:cubicBezTo>
                <a:cubicBezTo>
                  <a:pt x="349" y="2465"/>
                  <a:pt x="348" y="2462"/>
                  <a:pt x="353" y="2459"/>
                </a:cubicBezTo>
                <a:cubicBezTo>
                  <a:pt x="347" y="2461"/>
                  <a:pt x="345" y="2455"/>
                  <a:pt x="343" y="2460"/>
                </a:cubicBezTo>
                <a:cubicBezTo>
                  <a:pt x="347" y="2460"/>
                  <a:pt x="344" y="2463"/>
                  <a:pt x="345" y="2465"/>
                </a:cubicBezTo>
                <a:cubicBezTo>
                  <a:pt x="339" y="2466"/>
                  <a:pt x="339" y="2462"/>
                  <a:pt x="334" y="2464"/>
                </a:cubicBezTo>
                <a:lnTo>
                  <a:pt x="334" y="2457"/>
                </a:lnTo>
                <a:cubicBezTo>
                  <a:pt x="331" y="2459"/>
                  <a:pt x="327" y="2458"/>
                  <a:pt x="327" y="2454"/>
                </a:cubicBezTo>
                <a:cubicBezTo>
                  <a:pt x="329" y="2452"/>
                  <a:pt x="331" y="2451"/>
                  <a:pt x="331" y="2448"/>
                </a:cubicBezTo>
                <a:cubicBezTo>
                  <a:pt x="328" y="2447"/>
                  <a:pt x="325" y="2447"/>
                  <a:pt x="322" y="2448"/>
                </a:cubicBezTo>
                <a:cubicBezTo>
                  <a:pt x="325" y="2444"/>
                  <a:pt x="321" y="2445"/>
                  <a:pt x="319" y="2444"/>
                </a:cubicBezTo>
                <a:cubicBezTo>
                  <a:pt x="320" y="2442"/>
                  <a:pt x="320" y="2440"/>
                  <a:pt x="320" y="2438"/>
                </a:cubicBezTo>
                <a:cubicBezTo>
                  <a:pt x="314" y="2433"/>
                  <a:pt x="304" y="2433"/>
                  <a:pt x="300" y="2430"/>
                </a:cubicBezTo>
                <a:cubicBezTo>
                  <a:pt x="299" y="2434"/>
                  <a:pt x="304" y="2432"/>
                  <a:pt x="303" y="2437"/>
                </a:cubicBezTo>
                <a:cubicBezTo>
                  <a:pt x="300" y="2436"/>
                  <a:pt x="297" y="2433"/>
                  <a:pt x="294" y="2436"/>
                </a:cubicBezTo>
                <a:cubicBezTo>
                  <a:pt x="293" y="2441"/>
                  <a:pt x="302" y="2439"/>
                  <a:pt x="304" y="2437"/>
                </a:cubicBezTo>
                <a:cubicBezTo>
                  <a:pt x="305" y="2441"/>
                  <a:pt x="309" y="2440"/>
                  <a:pt x="311" y="2443"/>
                </a:cubicBezTo>
                <a:cubicBezTo>
                  <a:pt x="308" y="2444"/>
                  <a:pt x="308" y="2450"/>
                  <a:pt x="304" y="2451"/>
                </a:cubicBezTo>
                <a:cubicBezTo>
                  <a:pt x="301" y="2447"/>
                  <a:pt x="306" y="2447"/>
                  <a:pt x="306" y="2444"/>
                </a:cubicBezTo>
                <a:cubicBezTo>
                  <a:pt x="304" y="2443"/>
                  <a:pt x="302" y="2442"/>
                  <a:pt x="299" y="2442"/>
                </a:cubicBezTo>
                <a:cubicBezTo>
                  <a:pt x="298" y="2446"/>
                  <a:pt x="295" y="2449"/>
                  <a:pt x="291" y="2451"/>
                </a:cubicBezTo>
                <a:cubicBezTo>
                  <a:pt x="291" y="2447"/>
                  <a:pt x="290" y="2445"/>
                  <a:pt x="287" y="2445"/>
                </a:cubicBezTo>
                <a:cubicBezTo>
                  <a:pt x="286" y="2447"/>
                  <a:pt x="286" y="2450"/>
                  <a:pt x="286" y="2452"/>
                </a:cubicBezTo>
                <a:cubicBezTo>
                  <a:pt x="293" y="2452"/>
                  <a:pt x="291" y="2459"/>
                  <a:pt x="296" y="2459"/>
                </a:cubicBezTo>
                <a:cubicBezTo>
                  <a:pt x="294" y="2462"/>
                  <a:pt x="291" y="2459"/>
                  <a:pt x="288" y="2462"/>
                </a:cubicBezTo>
                <a:cubicBezTo>
                  <a:pt x="285" y="2458"/>
                  <a:pt x="278" y="2454"/>
                  <a:pt x="283" y="2448"/>
                </a:cubicBezTo>
                <a:cubicBezTo>
                  <a:pt x="278" y="2449"/>
                  <a:pt x="279" y="2456"/>
                  <a:pt x="281" y="2459"/>
                </a:cubicBezTo>
                <a:cubicBezTo>
                  <a:pt x="279" y="2459"/>
                  <a:pt x="279" y="2461"/>
                  <a:pt x="278" y="2461"/>
                </a:cubicBezTo>
                <a:cubicBezTo>
                  <a:pt x="275" y="2458"/>
                  <a:pt x="268" y="2458"/>
                  <a:pt x="266" y="2454"/>
                </a:cubicBezTo>
                <a:cubicBezTo>
                  <a:pt x="270" y="2454"/>
                  <a:pt x="270" y="2456"/>
                  <a:pt x="273" y="2454"/>
                </a:cubicBezTo>
                <a:cubicBezTo>
                  <a:pt x="273" y="2451"/>
                  <a:pt x="274" y="2448"/>
                  <a:pt x="279" y="2449"/>
                </a:cubicBezTo>
                <a:cubicBezTo>
                  <a:pt x="279" y="2444"/>
                  <a:pt x="275" y="2443"/>
                  <a:pt x="273" y="2439"/>
                </a:cubicBezTo>
                <a:cubicBezTo>
                  <a:pt x="272" y="2445"/>
                  <a:pt x="274" y="2444"/>
                  <a:pt x="274" y="2449"/>
                </a:cubicBezTo>
                <a:cubicBezTo>
                  <a:pt x="270" y="2448"/>
                  <a:pt x="271" y="2449"/>
                  <a:pt x="267" y="2450"/>
                </a:cubicBezTo>
                <a:cubicBezTo>
                  <a:pt x="263" y="2446"/>
                  <a:pt x="258" y="2445"/>
                  <a:pt x="253" y="2446"/>
                </a:cubicBezTo>
                <a:cubicBezTo>
                  <a:pt x="253" y="2442"/>
                  <a:pt x="250" y="2440"/>
                  <a:pt x="251" y="2435"/>
                </a:cubicBezTo>
                <a:cubicBezTo>
                  <a:pt x="254" y="2435"/>
                  <a:pt x="255" y="2431"/>
                  <a:pt x="258" y="2431"/>
                </a:cubicBezTo>
                <a:cubicBezTo>
                  <a:pt x="261" y="2433"/>
                  <a:pt x="262" y="2438"/>
                  <a:pt x="264" y="2441"/>
                </a:cubicBezTo>
                <a:cubicBezTo>
                  <a:pt x="264" y="2438"/>
                  <a:pt x="266" y="2436"/>
                  <a:pt x="266" y="2433"/>
                </a:cubicBezTo>
                <a:cubicBezTo>
                  <a:pt x="261" y="2433"/>
                  <a:pt x="263" y="2428"/>
                  <a:pt x="258" y="2428"/>
                </a:cubicBezTo>
                <a:cubicBezTo>
                  <a:pt x="258" y="2428"/>
                  <a:pt x="258" y="2428"/>
                  <a:pt x="258" y="2428"/>
                </a:cubicBezTo>
                <a:cubicBezTo>
                  <a:pt x="254" y="2432"/>
                  <a:pt x="248" y="2432"/>
                  <a:pt x="244" y="2428"/>
                </a:cubicBezTo>
                <a:cubicBezTo>
                  <a:pt x="243" y="2431"/>
                  <a:pt x="243" y="2436"/>
                  <a:pt x="239" y="2435"/>
                </a:cubicBezTo>
                <a:cubicBezTo>
                  <a:pt x="239" y="2431"/>
                  <a:pt x="237" y="2428"/>
                  <a:pt x="234" y="2426"/>
                </a:cubicBezTo>
                <a:cubicBezTo>
                  <a:pt x="234" y="2425"/>
                  <a:pt x="234" y="2423"/>
                  <a:pt x="233" y="2423"/>
                </a:cubicBezTo>
                <a:cubicBezTo>
                  <a:pt x="232" y="2426"/>
                  <a:pt x="234" y="2432"/>
                  <a:pt x="229" y="2432"/>
                </a:cubicBezTo>
                <a:cubicBezTo>
                  <a:pt x="229" y="2439"/>
                  <a:pt x="228" y="2447"/>
                  <a:pt x="225" y="2454"/>
                </a:cubicBezTo>
                <a:cubicBezTo>
                  <a:pt x="222" y="2452"/>
                  <a:pt x="221" y="2454"/>
                  <a:pt x="218" y="2452"/>
                </a:cubicBezTo>
                <a:cubicBezTo>
                  <a:pt x="221" y="2451"/>
                  <a:pt x="221" y="2449"/>
                  <a:pt x="225" y="2450"/>
                </a:cubicBezTo>
                <a:cubicBezTo>
                  <a:pt x="225" y="2446"/>
                  <a:pt x="223" y="2445"/>
                  <a:pt x="223" y="2443"/>
                </a:cubicBezTo>
                <a:cubicBezTo>
                  <a:pt x="219" y="2445"/>
                  <a:pt x="217" y="2448"/>
                  <a:pt x="213" y="2449"/>
                </a:cubicBezTo>
                <a:cubicBezTo>
                  <a:pt x="214" y="2447"/>
                  <a:pt x="211" y="2448"/>
                  <a:pt x="211" y="2446"/>
                </a:cubicBezTo>
                <a:cubicBezTo>
                  <a:pt x="212" y="2445"/>
                  <a:pt x="214" y="2446"/>
                  <a:pt x="214" y="2443"/>
                </a:cubicBezTo>
                <a:cubicBezTo>
                  <a:pt x="212" y="2442"/>
                  <a:pt x="213" y="2439"/>
                  <a:pt x="210" y="2439"/>
                </a:cubicBezTo>
                <a:cubicBezTo>
                  <a:pt x="207" y="2442"/>
                  <a:pt x="212" y="2445"/>
                  <a:pt x="210" y="2447"/>
                </a:cubicBezTo>
                <a:cubicBezTo>
                  <a:pt x="207" y="2447"/>
                  <a:pt x="204" y="2444"/>
                  <a:pt x="205" y="2440"/>
                </a:cubicBezTo>
                <a:cubicBezTo>
                  <a:pt x="211" y="2440"/>
                  <a:pt x="209" y="2430"/>
                  <a:pt x="206" y="2427"/>
                </a:cubicBezTo>
                <a:cubicBezTo>
                  <a:pt x="211" y="2428"/>
                  <a:pt x="217" y="2428"/>
                  <a:pt x="222" y="2428"/>
                </a:cubicBezTo>
                <a:cubicBezTo>
                  <a:pt x="223" y="2422"/>
                  <a:pt x="216" y="2423"/>
                  <a:pt x="214" y="2420"/>
                </a:cubicBezTo>
                <a:cubicBezTo>
                  <a:pt x="210" y="2425"/>
                  <a:pt x="206" y="2420"/>
                  <a:pt x="202" y="2421"/>
                </a:cubicBezTo>
                <a:cubicBezTo>
                  <a:pt x="205" y="2422"/>
                  <a:pt x="202" y="2427"/>
                  <a:pt x="200" y="2424"/>
                </a:cubicBezTo>
                <a:cubicBezTo>
                  <a:pt x="200" y="2426"/>
                  <a:pt x="203" y="2429"/>
                  <a:pt x="200" y="2429"/>
                </a:cubicBezTo>
                <a:cubicBezTo>
                  <a:pt x="198" y="2427"/>
                  <a:pt x="194" y="2429"/>
                  <a:pt x="193" y="2430"/>
                </a:cubicBezTo>
                <a:cubicBezTo>
                  <a:pt x="193" y="2427"/>
                  <a:pt x="190" y="2427"/>
                  <a:pt x="188" y="2426"/>
                </a:cubicBezTo>
                <a:cubicBezTo>
                  <a:pt x="187" y="2427"/>
                  <a:pt x="187" y="2429"/>
                  <a:pt x="187" y="2431"/>
                </a:cubicBezTo>
                <a:cubicBezTo>
                  <a:pt x="182" y="2431"/>
                  <a:pt x="177" y="2431"/>
                  <a:pt x="172" y="2433"/>
                </a:cubicBezTo>
                <a:cubicBezTo>
                  <a:pt x="173" y="2427"/>
                  <a:pt x="171" y="2424"/>
                  <a:pt x="171" y="2419"/>
                </a:cubicBezTo>
                <a:cubicBezTo>
                  <a:pt x="170" y="2419"/>
                  <a:pt x="169" y="2418"/>
                  <a:pt x="168" y="2418"/>
                </a:cubicBezTo>
                <a:cubicBezTo>
                  <a:pt x="162" y="2424"/>
                  <a:pt x="171" y="2439"/>
                  <a:pt x="159" y="2441"/>
                </a:cubicBezTo>
                <a:cubicBezTo>
                  <a:pt x="161" y="2436"/>
                  <a:pt x="158" y="2437"/>
                  <a:pt x="158" y="2433"/>
                </a:cubicBezTo>
                <a:cubicBezTo>
                  <a:pt x="159" y="2430"/>
                  <a:pt x="164" y="2432"/>
                  <a:pt x="164" y="2427"/>
                </a:cubicBezTo>
                <a:cubicBezTo>
                  <a:pt x="158" y="2429"/>
                  <a:pt x="157" y="2426"/>
                  <a:pt x="155" y="2423"/>
                </a:cubicBezTo>
                <a:cubicBezTo>
                  <a:pt x="154" y="2419"/>
                  <a:pt x="157" y="2419"/>
                  <a:pt x="156" y="2416"/>
                </a:cubicBezTo>
                <a:cubicBezTo>
                  <a:pt x="153" y="2417"/>
                  <a:pt x="154" y="2414"/>
                  <a:pt x="152" y="2414"/>
                </a:cubicBezTo>
                <a:cubicBezTo>
                  <a:pt x="151" y="2417"/>
                  <a:pt x="147" y="2416"/>
                  <a:pt x="147" y="2419"/>
                </a:cubicBezTo>
                <a:cubicBezTo>
                  <a:pt x="149" y="2420"/>
                  <a:pt x="147" y="2425"/>
                  <a:pt x="146" y="2426"/>
                </a:cubicBezTo>
                <a:cubicBezTo>
                  <a:pt x="135" y="2425"/>
                  <a:pt x="148" y="2413"/>
                  <a:pt x="139" y="2410"/>
                </a:cubicBezTo>
                <a:cubicBezTo>
                  <a:pt x="139" y="2414"/>
                  <a:pt x="138" y="2417"/>
                  <a:pt x="135" y="2416"/>
                </a:cubicBezTo>
                <a:cubicBezTo>
                  <a:pt x="134" y="2420"/>
                  <a:pt x="137" y="2419"/>
                  <a:pt x="137" y="2422"/>
                </a:cubicBezTo>
                <a:cubicBezTo>
                  <a:pt x="133" y="2422"/>
                  <a:pt x="137" y="2425"/>
                  <a:pt x="136" y="2428"/>
                </a:cubicBezTo>
                <a:cubicBezTo>
                  <a:pt x="134" y="2430"/>
                  <a:pt x="133" y="2426"/>
                  <a:pt x="130" y="2429"/>
                </a:cubicBezTo>
                <a:cubicBezTo>
                  <a:pt x="130" y="2432"/>
                  <a:pt x="131" y="2434"/>
                  <a:pt x="133" y="2436"/>
                </a:cubicBezTo>
                <a:cubicBezTo>
                  <a:pt x="134" y="2434"/>
                  <a:pt x="132" y="2430"/>
                  <a:pt x="134" y="2430"/>
                </a:cubicBezTo>
                <a:cubicBezTo>
                  <a:pt x="135" y="2432"/>
                  <a:pt x="137" y="2432"/>
                  <a:pt x="136" y="2435"/>
                </a:cubicBezTo>
                <a:cubicBezTo>
                  <a:pt x="130" y="2438"/>
                  <a:pt x="134" y="2442"/>
                  <a:pt x="131" y="2446"/>
                </a:cubicBezTo>
                <a:cubicBezTo>
                  <a:pt x="131" y="2443"/>
                  <a:pt x="128" y="2442"/>
                  <a:pt x="126" y="2440"/>
                </a:cubicBezTo>
                <a:cubicBezTo>
                  <a:pt x="126" y="2431"/>
                  <a:pt x="127" y="2422"/>
                  <a:pt x="129" y="2413"/>
                </a:cubicBezTo>
                <a:cubicBezTo>
                  <a:pt x="121" y="2418"/>
                  <a:pt x="113" y="2420"/>
                  <a:pt x="110" y="2426"/>
                </a:cubicBezTo>
                <a:cubicBezTo>
                  <a:pt x="112" y="2418"/>
                  <a:pt x="104" y="2419"/>
                  <a:pt x="101" y="2416"/>
                </a:cubicBezTo>
                <a:cubicBezTo>
                  <a:pt x="99" y="2416"/>
                  <a:pt x="99" y="2420"/>
                  <a:pt x="96" y="2419"/>
                </a:cubicBezTo>
                <a:cubicBezTo>
                  <a:pt x="95" y="2417"/>
                  <a:pt x="90" y="2419"/>
                  <a:pt x="90" y="2416"/>
                </a:cubicBezTo>
                <a:cubicBezTo>
                  <a:pt x="88" y="2409"/>
                  <a:pt x="94" y="2408"/>
                  <a:pt x="91" y="2404"/>
                </a:cubicBezTo>
                <a:cubicBezTo>
                  <a:pt x="85" y="2403"/>
                  <a:pt x="86" y="2410"/>
                  <a:pt x="81" y="2411"/>
                </a:cubicBezTo>
                <a:cubicBezTo>
                  <a:pt x="78" y="2409"/>
                  <a:pt x="76" y="2403"/>
                  <a:pt x="73" y="2405"/>
                </a:cubicBezTo>
                <a:cubicBezTo>
                  <a:pt x="69" y="2405"/>
                  <a:pt x="75" y="2409"/>
                  <a:pt x="72" y="2409"/>
                </a:cubicBezTo>
                <a:cubicBezTo>
                  <a:pt x="71" y="2409"/>
                  <a:pt x="70" y="2409"/>
                  <a:pt x="69" y="2409"/>
                </a:cubicBezTo>
                <a:cubicBezTo>
                  <a:pt x="69" y="2403"/>
                  <a:pt x="60" y="2403"/>
                  <a:pt x="56" y="2404"/>
                </a:cubicBezTo>
                <a:cubicBezTo>
                  <a:pt x="44" y="2405"/>
                  <a:pt x="42" y="2417"/>
                  <a:pt x="48" y="2427"/>
                </a:cubicBezTo>
                <a:cubicBezTo>
                  <a:pt x="44" y="2426"/>
                  <a:pt x="46" y="2433"/>
                  <a:pt x="44" y="2437"/>
                </a:cubicBezTo>
                <a:cubicBezTo>
                  <a:pt x="44" y="2439"/>
                  <a:pt x="48" y="2438"/>
                  <a:pt x="48" y="2440"/>
                </a:cubicBezTo>
                <a:cubicBezTo>
                  <a:pt x="42" y="2443"/>
                  <a:pt x="47" y="2452"/>
                  <a:pt x="44" y="2459"/>
                </a:cubicBezTo>
                <a:cubicBezTo>
                  <a:pt x="47" y="2460"/>
                  <a:pt x="49" y="2463"/>
                  <a:pt x="49" y="2467"/>
                </a:cubicBezTo>
                <a:cubicBezTo>
                  <a:pt x="49" y="2468"/>
                  <a:pt x="48" y="2469"/>
                  <a:pt x="48" y="2470"/>
                </a:cubicBezTo>
                <a:cubicBezTo>
                  <a:pt x="47" y="2469"/>
                  <a:pt x="47" y="2467"/>
                  <a:pt x="44" y="2467"/>
                </a:cubicBezTo>
                <a:cubicBezTo>
                  <a:pt x="45" y="2453"/>
                  <a:pt x="41" y="2440"/>
                  <a:pt x="42" y="2428"/>
                </a:cubicBezTo>
                <a:cubicBezTo>
                  <a:pt x="38" y="2420"/>
                  <a:pt x="37" y="2411"/>
                  <a:pt x="39" y="2403"/>
                </a:cubicBezTo>
                <a:cubicBezTo>
                  <a:pt x="39" y="2400"/>
                  <a:pt x="36" y="2402"/>
                  <a:pt x="35" y="2400"/>
                </a:cubicBezTo>
                <a:cubicBezTo>
                  <a:pt x="34" y="2396"/>
                  <a:pt x="38" y="2395"/>
                  <a:pt x="39" y="2392"/>
                </a:cubicBezTo>
                <a:cubicBezTo>
                  <a:pt x="38" y="2389"/>
                  <a:pt x="35" y="2388"/>
                  <a:pt x="34" y="2386"/>
                </a:cubicBezTo>
                <a:cubicBezTo>
                  <a:pt x="35" y="2386"/>
                  <a:pt x="35" y="2385"/>
                  <a:pt x="36" y="2384"/>
                </a:cubicBezTo>
                <a:cubicBezTo>
                  <a:pt x="37" y="2381"/>
                  <a:pt x="36" y="2376"/>
                  <a:pt x="33" y="2374"/>
                </a:cubicBezTo>
                <a:cubicBezTo>
                  <a:pt x="35" y="2371"/>
                  <a:pt x="40" y="2371"/>
                  <a:pt x="39" y="2365"/>
                </a:cubicBezTo>
                <a:cubicBezTo>
                  <a:pt x="39" y="2362"/>
                  <a:pt x="35" y="2364"/>
                  <a:pt x="34" y="2362"/>
                </a:cubicBezTo>
                <a:cubicBezTo>
                  <a:pt x="35" y="2356"/>
                  <a:pt x="33" y="2349"/>
                  <a:pt x="30" y="2344"/>
                </a:cubicBezTo>
                <a:cubicBezTo>
                  <a:pt x="35" y="2335"/>
                  <a:pt x="27" y="2324"/>
                  <a:pt x="32" y="2315"/>
                </a:cubicBezTo>
                <a:cubicBezTo>
                  <a:pt x="29" y="2313"/>
                  <a:pt x="30" y="2308"/>
                  <a:pt x="26" y="2307"/>
                </a:cubicBezTo>
                <a:cubicBezTo>
                  <a:pt x="27" y="2304"/>
                  <a:pt x="31" y="2305"/>
                  <a:pt x="33" y="2303"/>
                </a:cubicBezTo>
                <a:cubicBezTo>
                  <a:pt x="30" y="2297"/>
                  <a:pt x="36" y="2298"/>
                  <a:pt x="35" y="2292"/>
                </a:cubicBezTo>
                <a:cubicBezTo>
                  <a:pt x="27" y="2294"/>
                  <a:pt x="25" y="2283"/>
                  <a:pt x="27" y="2274"/>
                </a:cubicBezTo>
                <a:cubicBezTo>
                  <a:pt x="27" y="2272"/>
                  <a:pt x="23" y="2272"/>
                  <a:pt x="22" y="2269"/>
                </a:cubicBezTo>
                <a:cubicBezTo>
                  <a:pt x="30" y="2255"/>
                  <a:pt x="31" y="2238"/>
                  <a:pt x="26" y="2223"/>
                </a:cubicBezTo>
                <a:cubicBezTo>
                  <a:pt x="24" y="2224"/>
                  <a:pt x="23" y="2220"/>
                  <a:pt x="22" y="2223"/>
                </a:cubicBezTo>
                <a:cubicBezTo>
                  <a:pt x="23" y="2206"/>
                  <a:pt x="17" y="2190"/>
                  <a:pt x="21" y="2176"/>
                </a:cubicBezTo>
                <a:cubicBezTo>
                  <a:pt x="19" y="2171"/>
                  <a:pt x="14" y="2177"/>
                  <a:pt x="12" y="2172"/>
                </a:cubicBezTo>
                <a:cubicBezTo>
                  <a:pt x="11" y="2167"/>
                  <a:pt x="18" y="2169"/>
                  <a:pt x="20" y="2166"/>
                </a:cubicBezTo>
                <a:cubicBezTo>
                  <a:pt x="19" y="2161"/>
                  <a:pt x="15" y="2167"/>
                  <a:pt x="13" y="2163"/>
                </a:cubicBezTo>
                <a:cubicBezTo>
                  <a:pt x="11" y="2162"/>
                  <a:pt x="13" y="2157"/>
                  <a:pt x="14" y="2154"/>
                </a:cubicBezTo>
                <a:lnTo>
                  <a:pt x="18" y="2154"/>
                </a:lnTo>
                <a:cubicBezTo>
                  <a:pt x="18" y="2150"/>
                  <a:pt x="15" y="2149"/>
                  <a:pt x="18" y="2147"/>
                </a:cubicBezTo>
                <a:cubicBezTo>
                  <a:pt x="16" y="2143"/>
                  <a:pt x="12" y="2146"/>
                  <a:pt x="8" y="2146"/>
                </a:cubicBezTo>
                <a:cubicBezTo>
                  <a:pt x="6" y="2143"/>
                  <a:pt x="9" y="2140"/>
                  <a:pt x="9" y="2137"/>
                </a:cubicBezTo>
                <a:cubicBezTo>
                  <a:pt x="11" y="2138"/>
                  <a:pt x="12" y="2139"/>
                  <a:pt x="13" y="2140"/>
                </a:cubicBezTo>
                <a:cubicBezTo>
                  <a:pt x="14" y="2135"/>
                  <a:pt x="17" y="2126"/>
                  <a:pt x="17" y="2118"/>
                </a:cubicBezTo>
                <a:cubicBezTo>
                  <a:pt x="16" y="2116"/>
                  <a:pt x="14" y="2116"/>
                  <a:pt x="13" y="2113"/>
                </a:cubicBezTo>
                <a:cubicBezTo>
                  <a:pt x="11" y="2105"/>
                  <a:pt x="20" y="2107"/>
                  <a:pt x="20" y="2099"/>
                </a:cubicBezTo>
                <a:cubicBezTo>
                  <a:pt x="28" y="2101"/>
                  <a:pt x="38" y="2095"/>
                  <a:pt x="31" y="2089"/>
                </a:cubicBezTo>
                <a:cubicBezTo>
                  <a:pt x="24" y="2093"/>
                  <a:pt x="19" y="2103"/>
                  <a:pt x="8" y="2099"/>
                </a:cubicBezTo>
                <a:cubicBezTo>
                  <a:pt x="8" y="2097"/>
                  <a:pt x="12" y="2097"/>
                  <a:pt x="12" y="2096"/>
                </a:cubicBezTo>
                <a:cubicBezTo>
                  <a:pt x="12" y="2094"/>
                  <a:pt x="10" y="2094"/>
                  <a:pt x="10" y="2093"/>
                </a:cubicBezTo>
                <a:cubicBezTo>
                  <a:pt x="9" y="2094"/>
                  <a:pt x="8" y="2095"/>
                  <a:pt x="8" y="2096"/>
                </a:cubicBezTo>
                <a:cubicBezTo>
                  <a:pt x="5" y="2095"/>
                  <a:pt x="5" y="2092"/>
                  <a:pt x="0" y="2093"/>
                </a:cubicBezTo>
                <a:cubicBezTo>
                  <a:pt x="5" y="2090"/>
                  <a:pt x="11" y="2086"/>
                  <a:pt x="15" y="2082"/>
                </a:cubicBezTo>
                <a:cubicBezTo>
                  <a:pt x="12" y="2079"/>
                  <a:pt x="11" y="2073"/>
                  <a:pt x="5" y="2073"/>
                </a:cubicBezTo>
                <a:cubicBezTo>
                  <a:pt x="6" y="2069"/>
                  <a:pt x="12" y="2071"/>
                  <a:pt x="10" y="2063"/>
                </a:cubicBezTo>
                <a:cubicBezTo>
                  <a:pt x="15" y="2060"/>
                  <a:pt x="20" y="2055"/>
                  <a:pt x="25" y="2051"/>
                </a:cubicBezTo>
                <a:cubicBezTo>
                  <a:pt x="18" y="2044"/>
                  <a:pt x="24" y="2038"/>
                  <a:pt x="28" y="2030"/>
                </a:cubicBezTo>
                <a:cubicBezTo>
                  <a:pt x="28" y="2026"/>
                  <a:pt x="25" y="2026"/>
                  <a:pt x="22" y="2026"/>
                </a:cubicBezTo>
                <a:cubicBezTo>
                  <a:pt x="17" y="2030"/>
                  <a:pt x="17" y="2037"/>
                  <a:pt x="12" y="2040"/>
                </a:cubicBezTo>
                <a:cubicBezTo>
                  <a:pt x="11" y="2046"/>
                  <a:pt x="15" y="2046"/>
                  <a:pt x="13" y="2050"/>
                </a:cubicBezTo>
                <a:cubicBezTo>
                  <a:pt x="9" y="2049"/>
                  <a:pt x="11" y="2042"/>
                  <a:pt x="6" y="2043"/>
                </a:cubicBezTo>
                <a:cubicBezTo>
                  <a:pt x="8" y="2039"/>
                  <a:pt x="7" y="2037"/>
                  <a:pt x="6" y="2032"/>
                </a:cubicBezTo>
                <a:cubicBezTo>
                  <a:pt x="9" y="2029"/>
                  <a:pt x="12" y="2030"/>
                  <a:pt x="13" y="2025"/>
                </a:cubicBezTo>
                <a:cubicBezTo>
                  <a:pt x="14" y="2020"/>
                  <a:pt x="7" y="2023"/>
                  <a:pt x="8" y="2018"/>
                </a:cubicBezTo>
                <a:cubicBezTo>
                  <a:pt x="12" y="2016"/>
                  <a:pt x="16" y="2015"/>
                  <a:pt x="21" y="2014"/>
                </a:cubicBezTo>
                <a:cubicBezTo>
                  <a:pt x="20" y="2003"/>
                  <a:pt x="26" y="1992"/>
                  <a:pt x="18" y="1989"/>
                </a:cubicBezTo>
                <a:cubicBezTo>
                  <a:pt x="17" y="1984"/>
                  <a:pt x="21" y="1983"/>
                  <a:pt x="23" y="1980"/>
                </a:cubicBezTo>
                <a:cubicBezTo>
                  <a:pt x="21" y="1974"/>
                  <a:pt x="20" y="1961"/>
                  <a:pt x="26" y="1956"/>
                </a:cubicBezTo>
                <a:cubicBezTo>
                  <a:pt x="23" y="1953"/>
                  <a:pt x="25" y="1943"/>
                  <a:pt x="17" y="1944"/>
                </a:cubicBezTo>
                <a:cubicBezTo>
                  <a:pt x="18" y="1941"/>
                  <a:pt x="20" y="1934"/>
                  <a:pt x="16" y="1932"/>
                </a:cubicBezTo>
                <a:cubicBezTo>
                  <a:pt x="18" y="1930"/>
                  <a:pt x="22" y="1931"/>
                  <a:pt x="22" y="1927"/>
                </a:cubicBezTo>
                <a:cubicBezTo>
                  <a:pt x="23" y="1922"/>
                  <a:pt x="16" y="1924"/>
                  <a:pt x="15" y="1920"/>
                </a:cubicBezTo>
                <a:cubicBezTo>
                  <a:pt x="17" y="1914"/>
                  <a:pt x="27" y="1903"/>
                  <a:pt x="17" y="1898"/>
                </a:cubicBezTo>
                <a:cubicBezTo>
                  <a:pt x="17" y="1893"/>
                  <a:pt x="19" y="1888"/>
                  <a:pt x="23" y="1884"/>
                </a:cubicBezTo>
                <a:cubicBezTo>
                  <a:pt x="24" y="1878"/>
                  <a:pt x="19" y="1878"/>
                  <a:pt x="16" y="1875"/>
                </a:cubicBezTo>
                <a:cubicBezTo>
                  <a:pt x="17" y="1871"/>
                  <a:pt x="20" y="1870"/>
                  <a:pt x="21" y="1868"/>
                </a:cubicBezTo>
                <a:cubicBezTo>
                  <a:pt x="15" y="1858"/>
                  <a:pt x="15" y="1845"/>
                  <a:pt x="21" y="1835"/>
                </a:cubicBezTo>
                <a:cubicBezTo>
                  <a:pt x="20" y="1832"/>
                  <a:pt x="19" y="1830"/>
                  <a:pt x="17" y="1828"/>
                </a:cubicBezTo>
                <a:cubicBezTo>
                  <a:pt x="19" y="1823"/>
                  <a:pt x="22" y="1819"/>
                  <a:pt x="25" y="1815"/>
                </a:cubicBezTo>
                <a:cubicBezTo>
                  <a:pt x="22" y="1810"/>
                  <a:pt x="19" y="1805"/>
                  <a:pt x="17" y="1800"/>
                </a:cubicBezTo>
                <a:cubicBezTo>
                  <a:pt x="18" y="1795"/>
                  <a:pt x="23" y="1785"/>
                  <a:pt x="16" y="1783"/>
                </a:cubicBezTo>
                <a:cubicBezTo>
                  <a:pt x="17" y="1774"/>
                  <a:pt x="25" y="1765"/>
                  <a:pt x="19" y="1756"/>
                </a:cubicBezTo>
                <a:cubicBezTo>
                  <a:pt x="21" y="1754"/>
                  <a:pt x="24" y="1752"/>
                  <a:pt x="26" y="1749"/>
                </a:cubicBezTo>
                <a:cubicBezTo>
                  <a:pt x="25" y="1742"/>
                  <a:pt x="27" y="1740"/>
                  <a:pt x="25" y="1733"/>
                </a:cubicBezTo>
                <a:cubicBezTo>
                  <a:pt x="22" y="1734"/>
                  <a:pt x="19" y="1733"/>
                  <a:pt x="18" y="1731"/>
                </a:cubicBezTo>
                <a:cubicBezTo>
                  <a:pt x="23" y="1718"/>
                  <a:pt x="17" y="1712"/>
                  <a:pt x="19" y="1699"/>
                </a:cubicBezTo>
                <a:cubicBezTo>
                  <a:pt x="22" y="1696"/>
                  <a:pt x="26" y="1696"/>
                  <a:pt x="27" y="1693"/>
                </a:cubicBezTo>
                <a:cubicBezTo>
                  <a:pt x="23" y="1678"/>
                  <a:pt x="30" y="1672"/>
                  <a:pt x="32" y="1659"/>
                </a:cubicBezTo>
                <a:cubicBezTo>
                  <a:pt x="33" y="1656"/>
                  <a:pt x="31" y="1655"/>
                  <a:pt x="28" y="1656"/>
                </a:cubicBezTo>
                <a:cubicBezTo>
                  <a:pt x="34" y="1653"/>
                  <a:pt x="32" y="1645"/>
                  <a:pt x="28" y="1642"/>
                </a:cubicBezTo>
                <a:cubicBezTo>
                  <a:pt x="29" y="1634"/>
                  <a:pt x="35" y="1626"/>
                  <a:pt x="29" y="1621"/>
                </a:cubicBezTo>
                <a:cubicBezTo>
                  <a:pt x="28" y="1617"/>
                  <a:pt x="33" y="1619"/>
                  <a:pt x="33" y="1615"/>
                </a:cubicBezTo>
                <a:cubicBezTo>
                  <a:pt x="30" y="1599"/>
                  <a:pt x="38" y="1582"/>
                  <a:pt x="30" y="1565"/>
                </a:cubicBezTo>
                <a:cubicBezTo>
                  <a:pt x="30" y="1562"/>
                  <a:pt x="32" y="1562"/>
                  <a:pt x="32" y="1558"/>
                </a:cubicBezTo>
                <a:cubicBezTo>
                  <a:pt x="32" y="1555"/>
                  <a:pt x="30" y="1554"/>
                  <a:pt x="29" y="1552"/>
                </a:cubicBezTo>
                <a:cubicBezTo>
                  <a:pt x="29" y="1550"/>
                  <a:pt x="30" y="1547"/>
                  <a:pt x="32" y="1545"/>
                </a:cubicBezTo>
                <a:cubicBezTo>
                  <a:pt x="31" y="1542"/>
                  <a:pt x="30" y="1540"/>
                  <a:pt x="29" y="1538"/>
                </a:cubicBezTo>
                <a:cubicBezTo>
                  <a:pt x="34" y="1529"/>
                  <a:pt x="37" y="1519"/>
                  <a:pt x="38" y="1509"/>
                </a:cubicBezTo>
                <a:cubicBezTo>
                  <a:pt x="38" y="1504"/>
                  <a:pt x="33" y="1503"/>
                  <a:pt x="31" y="1500"/>
                </a:cubicBezTo>
                <a:cubicBezTo>
                  <a:pt x="33" y="1486"/>
                  <a:pt x="22" y="1457"/>
                  <a:pt x="39" y="1457"/>
                </a:cubicBezTo>
                <a:cubicBezTo>
                  <a:pt x="38" y="1449"/>
                  <a:pt x="38" y="1441"/>
                  <a:pt x="40" y="1434"/>
                </a:cubicBezTo>
                <a:cubicBezTo>
                  <a:pt x="40" y="1433"/>
                  <a:pt x="39" y="1433"/>
                  <a:pt x="39" y="1432"/>
                </a:cubicBezTo>
                <a:cubicBezTo>
                  <a:pt x="35" y="1432"/>
                  <a:pt x="31" y="1435"/>
                  <a:pt x="28" y="1433"/>
                </a:cubicBezTo>
                <a:cubicBezTo>
                  <a:pt x="29" y="1427"/>
                  <a:pt x="35" y="1427"/>
                  <a:pt x="38" y="1427"/>
                </a:cubicBezTo>
                <a:cubicBezTo>
                  <a:pt x="38" y="1421"/>
                  <a:pt x="34" y="1417"/>
                  <a:pt x="28" y="1420"/>
                </a:cubicBezTo>
                <a:cubicBezTo>
                  <a:pt x="28" y="1412"/>
                  <a:pt x="34" y="1412"/>
                  <a:pt x="35" y="1406"/>
                </a:cubicBezTo>
                <a:cubicBezTo>
                  <a:pt x="33" y="1402"/>
                  <a:pt x="32" y="1403"/>
                  <a:pt x="29" y="1403"/>
                </a:cubicBezTo>
                <a:cubicBezTo>
                  <a:pt x="28" y="1394"/>
                  <a:pt x="32" y="1388"/>
                  <a:pt x="41" y="1388"/>
                </a:cubicBezTo>
                <a:cubicBezTo>
                  <a:pt x="34" y="1380"/>
                  <a:pt x="46" y="1371"/>
                  <a:pt x="38" y="1365"/>
                </a:cubicBezTo>
                <a:cubicBezTo>
                  <a:pt x="46" y="1351"/>
                  <a:pt x="43" y="1324"/>
                  <a:pt x="38" y="1311"/>
                </a:cubicBezTo>
                <a:cubicBezTo>
                  <a:pt x="40" y="1304"/>
                  <a:pt x="43" y="1297"/>
                  <a:pt x="46" y="1291"/>
                </a:cubicBezTo>
                <a:cubicBezTo>
                  <a:pt x="47" y="1289"/>
                  <a:pt x="46" y="1287"/>
                  <a:pt x="45" y="1286"/>
                </a:cubicBezTo>
                <a:cubicBezTo>
                  <a:pt x="53" y="1277"/>
                  <a:pt x="49" y="1258"/>
                  <a:pt x="46" y="1249"/>
                </a:cubicBezTo>
                <a:cubicBezTo>
                  <a:pt x="51" y="1247"/>
                  <a:pt x="51" y="1239"/>
                  <a:pt x="48" y="1235"/>
                </a:cubicBezTo>
                <a:cubicBezTo>
                  <a:pt x="52" y="1228"/>
                  <a:pt x="57" y="1214"/>
                  <a:pt x="54" y="1205"/>
                </a:cubicBezTo>
                <a:cubicBezTo>
                  <a:pt x="54" y="1202"/>
                  <a:pt x="56" y="1200"/>
                  <a:pt x="57" y="1198"/>
                </a:cubicBezTo>
                <a:cubicBezTo>
                  <a:pt x="55" y="1187"/>
                  <a:pt x="58" y="1172"/>
                  <a:pt x="55" y="1162"/>
                </a:cubicBezTo>
                <a:cubicBezTo>
                  <a:pt x="58" y="1159"/>
                  <a:pt x="61" y="1145"/>
                  <a:pt x="55" y="1142"/>
                </a:cubicBezTo>
                <a:cubicBezTo>
                  <a:pt x="55" y="1140"/>
                  <a:pt x="56" y="1140"/>
                  <a:pt x="56" y="1138"/>
                </a:cubicBezTo>
                <a:lnTo>
                  <a:pt x="53" y="1135"/>
                </a:lnTo>
                <a:cubicBezTo>
                  <a:pt x="52" y="1131"/>
                  <a:pt x="57" y="1127"/>
                  <a:pt x="52" y="1127"/>
                </a:cubicBezTo>
                <a:cubicBezTo>
                  <a:pt x="52" y="1126"/>
                  <a:pt x="53" y="1126"/>
                  <a:pt x="54" y="1126"/>
                </a:cubicBezTo>
                <a:cubicBezTo>
                  <a:pt x="49" y="1121"/>
                  <a:pt x="49" y="1112"/>
                  <a:pt x="53" y="1106"/>
                </a:cubicBezTo>
                <a:cubicBezTo>
                  <a:pt x="52" y="1105"/>
                  <a:pt x="47" y="1106"/>
                  <a:pt x="46" y="1103"/>
                </a:cubicBezTo>
                <a:cubicBezTo>
                  <a:pt x="47" y="1095"/>
                  <a:pt x="44" y="1093"/>
                  <a:pt x="44" y="1086"/>
                </a:cubicBezTo>
                <a:cubicBezTo>
                  <a:pt x="41" y="1085"/>
                  <a:pt x="39" y="1083"/>
                  <a:pt x="39" y="1080"/>
                </a:cubicBezTo>
                <a:lnTo>
                  <a:pt x="40" y="1079"/>
                </a:lnTo>
                <a:cubicBezTo>
                  <a:pt x="40" y="1081"/>
                  <a:pt x="41" y="1084"/>
                  <a:pt x="43" y="1083"/>
                </a:cubicBezTo>
                <a:cubicBezTo>
                  <a:pt x="44" y="1082"/>
                  <a:pt x="44" y="1079"/>
                  <a:pt x="42" y="1077"/>
                </a:cubicBezTo>
                <a:cubicBezTo>
                  <a:pt x="46" y="1075"/>
                  <a:pt x="48" y="1070"/>
                  <a:pt x="49" y="1066"/>
                </a:cubicBezTo>
                <a:lnTo>
                  <a:pt x="49" y="1065"/>
                </a:lnTo>
                <a:cubicBezTo>
                  <a:pt x="56" y="1060"/>
                  <a:pt x="50" y="1053"/>
                  <a:pt x="46" y="1047"/>
                </a:cubicBezTo>
                <a:lnTo>
                  <a:pt x="46" y="1046"/>
                </a:lnTo>
                <a:cubicBezTo>
                  <a:pt x="45" y="1045"/>
                  <a:pt x="45" y="1044"/>
                  <a:pt x="44" y="1042"/>
                </a:cubicBezTo>
                <a:cubicBezTo>
                  <a:pt x="42" y="1035"/>
                  <a:pt x="46" y="1029"/>
                  <a:pt x="40" y="1027"/>
                </a:cubicBezTo>
                <a:cubicBezTo>
                  <a:pt x="40" y="1021"/>
                  <a:pt x="47" y="1022"/>
                  <a:pt x="53" y="1021"/>
                </a:cubicBezTo>
                <a:cubicBezTo>
                  <a:pt x="68" y="1014"/>
                  <a:pt x="81" y="1003"/>
                  <a:pt x="86" y="984"/>
                </a:cubicBezTo>
                <a:cubicBezTo>
                  <a:pt x="82" y="984"/>
                  <a:pt x="84" y="990"/>
                  <a:pt x="80" y="990"/>
                </a:cubicBezTo>
                <a:cubicBezTo>
                  <a:pt x="84" y="977"/>
                  <a:pt x="75" y="966"/>
                  <a:pt x="66" y="967"/>
                </a:cubicBezTo>
                <a:cubicBezTo>
                  <a:pt x="67" y="964"/>
                  <a:pt x="69" y="958"/>
                  <a:pt x="63" y="959"/>
                </a:cubicBezTo>
                <a:cubicBezTo>
                  <a:pt x="63" y="955"/>
                  <a:pt x="64" y="952"/>
                  <a:pt x="63" y="949"/>
                </a:cubicBezTo>
                <a:cubicBezTo>
                  <a:pt x="66" y="950"/>
                  <a:pt x="65" y="947"/>
                  <a:pt x="68" y="948"/>
                </a:cubicBezTo>
                <a:lnTo>
                  <a:pt x="69" y="948"/>
                </a:lnTo>
                <a:cubicBezTo>
                  <a:pt x="85" y="948"/>
                  <a:pt x="114" y="924"/>
                  <a:pt x="106" y="911"/>
                </a:cubicBezTo>
                <a:lnTo>
                  <a:pt x="106" y="910"/>
                </a:lnTo>
                <a:cubicBezTo>
                  <a:pt x="106" y="908"/>
                  <a:pt x="105" y="907"/>
                  <a:pt x="105" y="905"/>
                </a:cubicBezTo>
                <a:lnTo>
                  <a:pt x="105" y="903"/>
                </a:lnTo>
                <a:cubicBezTo>
                  <a:pt x="102" y="881"/>
                  <a:pt x="137" y="880"/>
                  <a:pt x="146" y="863"/>
                </a:cubicBezTo>
                <a:lnTo>
                  <a:pt x="146" y="863"/>
                </a:lnTo>
                <a:lnTo>
                  <a:pt x="147" y="862"/>
                </a:lnTo>
                <a:cubicBezTo>
                  <a:pt x="151" y="861"/>
                  <a:pt x="153" y="857"/>
                  <a:pt x="155" y="854"/>
                </a:cubicBezTo>
                <a:cubicBezTo>
                  <a:pt x="157" y="844"/>
                  <a:pt x="150" y="838"/>
                  <a:pt x="148" y="831"/>
                </a:cubicBezTo>
                <a:cubicBezTo>
                  <a:pt x="144" y="819"/>
                  <a:pt x="146" y="804"/>
                  <a:pt x="138" y="797"/>
                </a:cubicBezTo>
                <a:cubicBezTo>
                  <a:pt x="136" y="790"/>
                  <a:pt x="141" y="789"/>
                  <a:pt x="141" y="782"/>
                </a:cubicBezTo>
                <a:lnTo>
                  <a:pt x="141" y="780"/>
                </a:lnTo>
                <a:cubicBezTo>
                  <a:pt x="137" y="766"/>
                  <a:pt x="133" y="752"/>
                  <a:pt x="127" y="739"/>
                </a:cubicBezTo>
                <a:lnTo>
                  <a:pt x="127" y="738"/>
                </a:lnTo>
                <a:cubicBezTo>
                  <a:pt x="126" y="738"/>
                  <a:pt x="125" y="737"/>
                  <a:pt x="124" y="737"/>
                </a:cubicBezTo>
                <a:cubicBezTo>
                  <a:pt x="123" y="735"/>
                  <a:pt x="121" y="734"/>
                  <a:pt x="119" y="734"/>
                </a:cubicBezTo>
                <a:cubicBezTo>
                  <a:pt x="119" y="730"/>
                  <a:pt x="119" y="726"/>
                  <a:pt x="119" y="722"/>
                </a:cubicBezTo>
                <a:cubicBezTo>
                  <a:pt x="119" y="722"/>
                  <a:pt x="119" y="722"/>
                  <a:pt x="120" y="723"/>
                </a:cubicBezTo>
                <a:lnTo>
                  <a:pt x="120" y="718"/>
                </a:lnTo>
                <a:cubicBezTo>
                  <a:pt x="123" y="717"/>
                  <a:pt x="126" y="716"/>
                  <a:pt x="129" y="715"/>
                </a:cubicBezTo>
                <a:cubicBezTo>
                  <a:pt x="129" y="718"/>
                  <a:pt x="127" y="720"/>
                  <a:pt x="129" y="723"/>
                </a:cubicBezTo>
                <a:cubicBezTo>
                  <a:pt x="132" y="720"/>
                  <a:pt x="138" y="723"/>
                  <a:pt x="138" y="719"/>
                </a:cubicBezTo>
                <a:cubicBezTo>
                  <a:pt x="140" y="720"/>
                  <a:pt x="141" y="722"/>
                  <a:pt x="142" y="724"/>
                </a:cubicBezTo>
                <a:cubicBezTo>
                  <a:pt x="142" y="720"/>
                  <a:pt x="149" y="722"/>
                  <a:pt x="150" y="724"/>
                </a:cubicBezTo>
                <a:cubicBezTo>
                  <a:pt x="151" y="720"/>
                  <a:pt x="149" y="719"/>
                  <a:pt x="149" y="717"/>
                </a:cubicBezTo>
                <a:cubicBezTo>
                  <a:pt x="145" y="715"/>
                  <a:pt x="140" y="719"/>
                  <a:pt x="139" y="714"/>
                </a:cubicBezTo>
                <a:cubicBezTo>
                  <a:pt x="140" y="714"/>
                  <a:pt x="142" y="713"/>
                  <a:pt x="142" y="712"/>
                </a:cubicBezTo>
                <a:cubicBezTo>
                  <a:pt x="144" y="711"/>
                  <a:pt x="145" y="711"/>
                  <a:pt x="146" y="711"/>
                </a:cubicBezTo>
                <a:cubicBezTo>
                  <a:pt x="147" y="712"/>
                  <a:pt x="147" y="713"/>
                  <a:pt x="147" y="715"/>
                </a:cubicBezTo>
                <a:cubicBezTo>
                  <a:pt x="147" y="715"/>
                  <a:pt x="148" y="715"/>
                  <a:pt x="148" y="715"/>
                </a:cubicBezTo>
                <a:cubicBezTo>
                  <a:pt x="150" y="715"/>
                  <a:pt x="152" y="713"/>
                  <a:pt x="152" y="711"/>
                </a:cubicBezTo>
                <a:cubicBezTo>
                  <a:pt x="151" y="711"/>
                  <a:pt x="151" y="710"/>
                  <a:pt x="151" y="710"/>
                </a:cubicBezTo>
                <a:cubicBezTo>
                  <a:pt x="154" y="709"/>
                  <a:pt x="158" y="708"/>
                  <a:pt x="161" y="707"/>
                </a:cubicBezTo>
                <a:cubicBezTo>
                  <a:pt x="162" y="708"/>
                  <a:pt x="162" y="708"/>
                  <a:pt x="162" y="709"/>
                </a:cubicBezTo>
                <a:cubicBezTo>
                  <a:pt x="161" y="711"/>
                  <a:pt x="159" y="711"/>
                  <a:pt x="159" y="713"/>
                </a:cubicBezTo>
                <a:cubicBezTo>
                  <a:pt x="162" y="713"/>
                  <a:pt x="161" y="715"/>
                  <a:pt x="164" y="715"/>
                </a:cubicBezTo>
                <a:cubicBezTo>
                  <a:pt x="167" y="711"/>
                  <a:pt x="164" y="711"/>
                  <a:pt x="164" y="707"/>
                </a:cubicBezTo>
                <a:cubicBezTo>
                  <a:pt x="176" y="705"/>
                  <a:pt x="186" y="702"/>
                  <a:pt x="197" y="698"/>
                </a:cubicBezTo>
                <a:cubicBezTo>
                  <a:pt x="197" y="699"/>
                  <a:pt x="197" y="699"/>
                  <a:pt x="197" y="700"/>
                </a:cubicBezTo>
                <a:cubicBezTo>
                  <a:pt x="198" y="700"/>
                  <a:pt x="198" y="700"/>
                  <a:pt x="199" y="700"/>
                </a:cubicBezTo>
                <a:cubicBezTo>
                  <a:pt x="200" y="699"/>
                  <a:pt x="201" y="698"/>
                  <a:pt x="200" y="697"/>
                </a:cubicBezTo>
                <a:cubicBezTo>
                  <a:pt x="203" y="696"/>
                  <a:pt x="205" y="695"/>
                  <a:pt x="207" y="694"/>
                </a:cubicBezTo>
                <a:lnTo>
                  <a:pt x="207" y="694"/>
                </a:lnTo>
                <a:cubicBezTo>
                  <a:pt x="211" y="695"/>
                  <a:pt x="216" y="694"/>
                  <a:pt x="220" y="693"/>
                </a:cubicBezTo>
                <a:cubicBezTo>
                  <a:pt x="217" y="693"/>
                  <a:pt x="214" y="692"/>
                  <a:pt x="211" y="692"/>
                </a:cubicBezTo>
                <a:cubicBezTo>
                  <a:pt x="214" y="690"/>
                  <a:pt x="216" y="689"/>
                  <a:pt x="219" y="687"/>
                </a:cubicBezTo>
                <a:cubicBezTo>
                  <a:pt x="227" y="681"/>
                  <a:pt x="240" y="667"/>
                  <a:pt x="239" y="655"/>
                </a:cubicBezTo>
                <a:cubicBezTo>
                  <a:pt x="238" y="647"/>
                  <a:pt x="232" y="642"/>
                  <a:pt x="230" y="634"/>
                </a:cubicBezTo>
                <a:cubicBezTo>
                  <a:pt x="232" y="634"/>
                  <a:pt x="234" y="635"/>
                  <a:pt x="234" y="632"/>
                </a:cubicBezTo>
                <a:cubicBezTo>
                  <a:pt x="233" y="632"/>
                  <a:pt x="231" y="632"/>
                  <a:pt x="230" y="632"/>
                </a:cubicBezTo>
                <a:cubicBezTo>
                  <a:pt x="229" y="631"/>
                  <a:pt x="229" y="629"/>
                  <a:pt x="229" y="628"/>
                </a:cubicBezTo>
                <a:cubicBezTo>
                  <a:pt x="228" y="625"/>
                  <a:pt x="225" y="625"/>
                  <a:pt x="223" y="624"/>
                </a:cubicBezTo>
                <a:cubicBezTo>
                  <a:pt x="226" y="620"/>
                  <a:pt x="225" y="615"/>
                  <a:pt x="225" y="610"/>
                </a:cubicBezTo>
                <a:cubicBezTo>
                  <a:pt x="227" y="611"/>
                  <a:pt x="226" y="612"/>
                  <a:pt x="229" y="611"/>
                </a:cubicBezTo>
                <a:cubicBezTo>
                  <a:pt x="229" y="608"/>
                  <a:pt x="230" y="605"/>
                  <a:pt x="230" y="602"/>
                </a:cubicBezTo>
                <a:cubicBezTo>
                  <a:pt x="231" y="603"/>
                  <a:pt x="232" y="604"/>
                  <a:pt x="233" y="606"/>
                </a:cubicBezTo>
                <a:cubicBezTo>
                  <a:pt x="232" y="608"/>
                  <a:pt x="233" y="612"/>
                  <a:pt x="231" y="614"/>
                </a:cubicBezTo>
                <a:cubicBezTo>
                  <a:pt x="233" y="617"/>
                  <a:pt x="236" y="614"/>
                  <a:pt x="237" y="616"/>
                </a:cubicBezTo>
                <a:cubicBezTo>
                  <a:pt x="238" y="613"/>
                  <a:pt x="235" y="612"/>
                  <a:pt x="239" y="611"/>
                </a:cubicBezTo>
                <a:cubicBezTo>
                  <a:pt x="241" y="612"/>
                  <a:pt x="238" y="616"/>
                  <a:pt x="241" y="616"/>
                </a:cubicBezTo>
                <a:cubicBezTo>
                  <a:pt x="242" y="611"/>
                  <a:pt x="246" y="611"/>
                  <a:pt x="245" y="609"/>
                </a:cubicBezTo>
                <a:cubicBezTo>
                  <a:pt x="248" y="611"/>
                  <a:pt x="251" y="611"/>
                  <a:pt x="254" y="609"/>
                </a:cubicBezTo>
                <a:cubicBezTo>
                  <a:pt x="254" y="612"/>
                  <a:pt x="252" y="611"/>
                  <a:pt x="254" y="613"/>
                </a:cubicBezTo>
                <a:cubicBezTo>
                  <a:pt x="257" y="613"/>
                  <a:pt x="257" y="610"/>
                  <a:pt x="259" y="607"/>
                </a:cubicBezTo>
                <a:cubicBezTo>
                  <a:pt x="255" y="606"/>
                  <a:pt x="254" y="603"/>
                  <a:pt x="252" y="606"/>
                </a:cubicBezTo>
                <a:cubicBezTo>
                  <a:pt x="251" y="603"/>
                  <a:pt x="250" y="602"/>
                  <a:pt x="253" y="601"/>
                </a:cubicBezTo>
                <a:cubicBezTo>
                  <a:pt x="247" y="599"/>
                  <a:pt x="243" y="603"/>
                  <a:pt x="238" y="599"/>
                </a:cubicBezTo>
                <a:cubicBezTo>
                  <a:pt x="235" y="600"/>
                  <a:pt x="239" y="602"/>
                  <a:pt x="236" y="603"/>
                </a:cubicBezTo>
                <a:cubicBezTo>
                  <a:pt x="232" y="601"/>
                  <a:pt x="233" y="595"/>
                  <a:pt x="236" y="591"/>
                </a:cubicBezTo>
                <a:cubicBezTo>
                  <a:pt x="234" y="597"/>
                  <a:pt x="239" y="594"/>
                  <a:pt x="238" y="598"/>
                </a:cubicBezTo>
                <a:cubicBezTo>
                  <a:pt x="241" y="598"/>
                  <a:pt x="244" y="597"/>
                  <a:pt x="247" y="594"/>
                </a:cubicBezTo>
                <a:cubicBezTo>
                  <a:pt x="249" y="595"/>
                  <a:pt x="248" y="599"/>
                  <a:pt x="252" y="598"/>
                </a:cubicBezTo>
                <a:cubicBezTo>
                  <a:pt x="252" y="595"/>
                  <a:pt x="253" y="592"/>
                  <a:pt x="256" y="591"/>
                </a:cubicBezTo>
                <a:cubicBezTo>
                  <a:pt x="258" y="595"/>
                  <a:pt x="264" y="592"/>
                  <a:pt x="265" y="589"/>
                </a:cubicBezTo>
                <a:cubicBezTo>
                  <a:pt x="268" y="592"/>
                  <a:pt x="278" y="593"/>
                  <a:pt x="279" y="588"/>
                </a:cubicBezTo>
                <a:cubicBezTo>
                  <a:pt x="274" y="584"/>
                  <a:pt x="273" y="589"/>
                  <a:pt x="270" y="583"/>
                </a:cubicBezTo>
                <a:cubicBezTo>
                  <a:pt x="272" y="591"/>
                  <a:pt x="264" y="583"/>
                  <a:pt x="262" y="589"/>
                </a:cubicBezTo>
                <a:cubicBezTo>
                  <a:pt x="260" y="585"/>
                  <a:pt x="263" y="586"/>
                  <a:pt x="263" y="582"/>
                </a:cubicBezTo>
                <a:cubicBezTo>
                  <a:pt x="259" y="581"/>
                  <a:pt x="258" y="585"/>
                  <a:pt x="256" y="587"/>
                </a:cubicBezTo>
                <a:cubicBezTo>
                  <a:pt x="255" y="581"/>
                  <a:pt x="253" y="575"/>
                  <a:pt x="248" y="570"/>
                </a:cubicBezTo>
                <a:cubicBezTo>
                  <a:pt x="246" y="578"/>
                  <a:pt x="252" y="578"/>
                  <a:pt x="252" y="583"/>
                </a:cubicBezTo>
                <a:cubicBezTo>
                  <a:pt x="244" y="582"/>
                  <a:pt x="243" y="581"/>
                  <a:pt x="244" y="573"/>
                </a:cubicBezTo>
                <a:cubicBezTo>
                  <a:pt x="238" y="574"/>
                  <a:pt x="232" y="576"/>
                  <a:pt x="229" y="572"/>
                </a:cubicBezTo>
                <a:cubicBezTo>
                  <a:pt x="231" y="567"/>
                  <a:pt x="235" y="559"/>
                  <a:pt x="229" y="557"/>
                </a:cubicBezTo>
                <a:cubicBezTo>
                  <a:pt x="225" y="562"/>
                  <a:pt x="232" y="574"/>
                  <a:pt x="224" y="576"/>
                </a:cubicBezTo>
                <a:cubicBezTo>
                  <a:pt x="224" y="574"/>
                  <a:pt x="223" y="573"/>
                  <a:pt x="223" y="571"/>
                </a:cubicBezTo>
                <a:cubicBezTo>
                  <a:pt x="219" y="572"/>
                  <a:pt x="215" y="572"/>
                  <a:pt x="211" y="571"/>
                </a:cubicBezTo>
                <a:cubicBezTo>
                  <a:pt x="213" y="570"/>
                  <a:pt x="215" y="568"/>
                  <a:pt x="216" y="567"/>
                </a:cubicBezTo>
                <a:cubicBezTo>
                  <a:pt x="217" y="567"/>
                  <a:pt x="218" y="568"/>
                  <a:pt x="218" y="569"/>
                </a:cubicBezTo>
                <a:cubicBezTo>
                  <a:pt x="219" y="568"/>
                  <a:pt x="219" y="567"/>
                  <a:pt x="218" y="566"/>
                </a:cubicBezTo>
                <a:cubicBezTo>
                  <a:pt x="219" y="565"/>
                  <a:pt x="219" y="565"/>
                  <a:pt x="219" y="565"/>
                </a:cubicBezTo>
                <a:cubicBezTo>
                  <a:pt x="218" y="563"/>
                  <a:pt x="217" y="561"/>
                  <a:pt x="217" y="559"/>
                </a:cubicBezTo>
                <a:cubicBezTo>
                  <a:pt x="218" y="559"/>
                  <a:pt x="218" y="559"/>
                  <a:pt x="219" y="559"/>
                </a:cubicBezTo>
                <a:cubicBezTo>
                  <a:pt x="219" y="558"/>
                  <a:pt x="219" y="557"/>
                  <a:pt x="219" y="556"/>
                </a:cubicBezTo>
                <a:cubicBezTo>
                  <a:pt x="220" y="557"/>
                  <a:pt x="219" y="560"/>
                  <a:pt x="219" y="562"/>
                </a:cubicBezTo>
                <a:cubicBezTo>
                  <a:pt x="220" y="561"/>
                  <a:pt x="221" y="560"/>
                  <a:pt x="222" y="560"/>
                </a:cubicBezTo>
                <a:cubicBezTo>
                  <a:pt x="222" y="562"/>
                  <a:pt x="224" y="565"/>
                  <a:pt x="226" y="566"/>
                </a:cubicBezTo>
                <a:cubicBezTo>
                  <a:pt x="227" y="560"/>
                  <a:pt x="223" y="560"/>
                  <a:pt x="226" y="555"/>
                </a:cubicBezTo>
                <a:cubicBezTo>
                  <a:pt x="225" y="555"/>
                  <a:pt x="225" y="555"/>
                  <a:pt x="225" y="555"/>
                </a:cubicBezTo>
                <a:lnTo>
                  <a:pt x="226" y="554"/>
                </a:lnTo>
                <a:cubicBezTo>
                  <a:pt x="226" y="554"/>
                  <a:pt x="227" y="554"/>
                  <a:pt x="227" y="552"/>
                </a:cubicBezTo>
                <a:lnTo>
                  <a:pt x="226" y="552"/>
                </a:lnTo>
                <a:cubicBezTo>
                  <a:pt x="226" y="551"/>
                  <a:pt x="226" y="550"/>
                  <a:pt x="227" y="548"/>
                </a:cubicBezTo>
                <a:cubicBezTo>
                  <a:pt x="227" y="549"/>
                  <a:pt x="227" y="549"/>
                  <a:pt x="227" y="549"/>
                </a:cubicBezTo>
                <a:cubicBezTo>
                  <a:pt x="228" y="547"/>
                  <a:pt x="228" y="546"/>
                  <a:pt x="226" y="546"/>
                </a:cubicBezTo>
                <a:lnTo>
                  <a:pt x="226" y="548"/>
                </a:lnTo>
                <a:cubicBezTo>
                  <a:pt x="223" y="546"/>
                  <a:pt x="218" y="545"/>
                  <a:pt x="219" y="550"/>
                </a:cubicBezTo>
                <a:lnTo>
                  <a:pt x="217" y="547"/>
                </a:lnTo>
                <a:cubicBezTo>
                  <a:pt x="218" y="546"/>
                  <a:pt x="218" y="542"/>
                  <a:pt x="220" y="545"/>
                </a:cubicBezTo>
                <a:lnTo>
                  <a:pt x="220" y="544"/>
                </a:lnTo>
                <a:cubicBezTo>
                  <a:pt x="220" y="544"/>
                  <a:pt x="221" y="544"/>
                  <a:pt x="221" y="543"/>
                </a:cubicBezTo>
                <a:cubicBezTo>
                  <a:pt x="220" y="543"/>
                  <a:pt x="220" y="543"/>
                  <a:pt x="220" y="542"/>
                </a:cubicBezTo>
                <a:cubicBezTo>
                  <a:pt x="220" y="539"/>
                  <a:pt x="219" y="536"/>
                  <a:pt x="218" y="533"/>
                </a:cubicBezTo>
                <a:cubicBezTo>
                  <a:pt x="217" y="537"/>
                  <a:pt x="214" y="541"/>
                  <a:pt x="214" y="544"/>
                </a:cubicBezTo>
                <a:cubicBezTo>
                  <a:pt x="213" y="543"/>
                  <a:pt x="212" y="542"/>
                  <a:pt x="211" y="541"/>
                </a:cubicBezTo>
                <a:cubicBezTo>
                  <a:pt x="211" y="540"/>
                  <a:pt x="211" y="539"/>
                  <a:pt x="210" y="538"/>
                </a:cubicBezTo>
                <a:cubicBezTo>
                  <a:pt x="209" y="538"/>
                  <a:pt x="209" y="538"/>
                  <a:pt x="209" y="539"/>
                </a:cubicBezTo>
                <a:cubicBezTo>
                  <a:pt x="207" y="537"/>
                  <a:pt x="205" y="535"/>
                  <a:pt x="203" y="533"/>
                </a:cubicBezTo>
                <a:lnTo>
                  <a:pt x="202" y="532"/>
                </a:lnTo>
                <a:lnTo>
                  <a:pt x="202" y="531"/>
                </a:lnTo>
                <a:cubicBezTo>
                  <a:pt x="203" y="529"/>
                  <a:pt x="204" y="527"/>
                  <a:pt x="202" y="527"/>
                </a:cubicBezTo>
                <a:lnTo>
                  <a:pt x="202" y="527"/>
                </a:lnTo>
                <a:cubicBezTo>
                  <a:pt x="202" y="528"/>
                  <a:pt x="201" y="530"/>
                  <a:pt x="201" y="531"/>
                </a:cubicBezTo>
                <a:lnTo>
                  <a:pt x="201" y="531"/>
                </a:lnTo>
                <a:lnTo>
                  <a:pt x="198" y="528"/>
                </a:lnTo>
                <a:cubicBezTo>
                  <a:pt x="193" y="525"/>
                  <a:pt x="188" y="534"/>
                  <a:pt x="186" y="528"/>
                </a:cubicBezTo>
                <a:cubicBezTo>
                  <a:pt x="185" y="528"/>
                  <a:pt x="184" y="530"/>
                  <a:pt x="184" y="531"/>
                </a:cubicBezTo>
                <a:cubicBezTo>
                  <a:pt x="184" y="527"/>
                  <a:pt x="184" y="523"/>
                  <a:pt x="183" y="519"/>
                </a:cubicBezTo>
                <a:cubicBezTo>
                  <a:pt x="189" y="516"/>
                  <a:pt x="190" y="518"/>
                  <a:pt x="191" y="521"/>
                </a:cubicBezTo>
                <a:cubicBezTo>
                  <a:pt x="191" y="516"/>
                  <a:pt x="194" y="514"/>
                  <a:pt x="195" y="509"/>
                </a:cubicBezTo>
                <a:cubicBezTo>
                  <a:pt x="196" y="510"/>
                  <a:pt x="198" y="510"/>
                  <a:pt x="198" y="511"/>
                </a:cubicBezTo>
                <a:cubicBezTo>
                  <a:pt x="195" y="512"/>
                  <a:pt x="194" y="518"/>
                  <a:pt x="199" y="518"/>
                </a:cubicBezTo>
                <a:cubicBezTo>
                  <a:pt x="202" y="514"/>
                  <a:pt x="198" y="509"/>
                  <a:pt x="202" y="507"/>
                </a:cubicBezTo>
                <a:cubicBezTo>
                  <a:pt x="207" y="510"/>
                  <a:pt x="200" y="516"/>
                  <a:pt x="203" y="519"/>
                </a:cubicBezTo>
                <a:cubicBezTo>
                  <a:pt x="206" y="519"/>
                  <a:pt x="215" y="518"/>
                  <a:pt x="212" y="513"/>
                </a:cubicBezTo>
                <a:cubicBezTo>
                  <a:pt x="211" y="514"/>
                  <a:pt x="211" y="515"/>
                  <a:pt x="209" y="516"/>
                </a:cubicBezTo>
                <a:cubicBezTo>
                  <a:pt x="209" y="512"/>
                  <a:pt x="208" y="511"/>
                  <a:pt x="205" y="510"/>
                </a:cubicBezTo>
                <a:cubicBezTo>
                  <a:pt x="209" y="507"/>
                  <a:pt x="206" y="502"/>
                  <a:pt x="209" y="501"/>
                </a:cubicBezTo>
                <a:cubicBezTo>
                  <a:pt x="206" y="507"/>
                  <a:pt x="215" y="505"/>
                  <a:pt x="217" y="508"/>
                </a:cubicBezTo>
                <a:cubicBezTo>
                  <a:pt x="215" y="511"/>
                  <a:pt x="215" y="516"/>
                  <a:pt x="213" y="519"/>
                </a:cubicBezTo>
                <a:cubicBezTo>
                  <a:pt x="214" y="519"/>
                  <a:pt x="214" y="519"/>
                  <a:pt x="215" y="519"/>
                </a:cubicBezTo>
                <a:cubicBezTo>
                  <a:pt x="218" y="521"/>
                  <a:pt x="223" y="519"/>
                  <a:pt x="224" y="515"/>
                </a:cubicBezTo>
                <a:cubicBezTo>
                  <a:pt x="222" y="512"/>
                  <a:pt x="221" y="515"/>
                  <a:pt x="218" y="515"/>
                </a:cubicBezTo>
                <a:cubicBezTo>
                  <a:pt x="217" y="508"/>
                  <a:pt x="221" y="505"/>
                  <a:pt x="222" y="495"/>
                </a:cubicBezTo>
                <a:cubicBezTo>
                  <a:pt x="219" y="493"/>
                  <a:pt x="220" y="498"/>
                  <a:pt x="218" y="498"/>
                </a:cubicBezTo>
                <a:cubicBezTo>
                  <a:pt x="217" y="496"/>
                  <a:pt x="216" y="494"/>
                  <a:pt x="215" y="491"/>
                </a:cubicBezTo>
                <a:cubicBezTo>
                  <a:pt x="214" y="493"/>
                  <a:pt x="211" y="494"/>
                  <a:pt x="211" y="491"/>
                </a:cubicBezTo>
                <a:cubicBezTo>
                  <a:pt x="215" y="493"/>
                  <a:pt x="214" y="488"/>
                  <a:pt x="217" y="489"/>
                </a:cubicBezTo>
                <a:cubicBezTo>
                  <a:pt x="219" y="489"/>
                  <a:pt x="217" y="494"/>
                  <a:pt x="219" y="494"/>
                </a:cubicBezTo>
                <a:cubicBezTo>
                  <a:pt x="219" y="487"/>
                  <a:pt x="221" y="483"/>
                  <a:pt x="217" y="479"/>
                </a:cubicBezTo>
                <a:cubicBezTo>
                  <a:pt x="226" y="480"/>
                  <a:pt x="236" y="479"/>
                  <a:pt x="246" y="478"/>
                </a:cubicBezTo>
                <a:cubicBezTo>
                  <a:pt x="237" y="474"/>
                  <a:pt x="221" y="481"/>
                  <a:pt x="221" y="469"/>
                </a:cubicBezTo>
                <a:cubicBezTo>
                  <a:pt x="219" y="468"/>
                  <a:pt x="216" y="468"/>
                  <a:pt x="215" y="466"/>
                </a:cubicBezTo>
                <a:cubicBezTo>
                  <a:pt x="218" y="464"/>
                  <a:pt x="214" y="462"/>
                  <a:pt x="215" y="460"/>
                </a:cubicBezTo>
                <a:cubicBezTo>
                  <a:pt x="217" y="457"/>
                  <a:pt x="220" y="463"/>
                  <a:pt x="221" y="458"/>
                </a:cubicBezTo>
                <a:cubicBezTo>
                  <a:pt x="219" y="454"/>
                  <a:pt x="216" y="461"/>
                  <a:pt x="213" y="458"/>
                </a:cubicBezTo>
                <a:cubicBezTo>
                  <a:pt x="212" y="455"/>
                  <a:pt x="209" y="453"/>
                  <a:pt x="208" y="450"/>
                </a:cubicBezTo>
                <a:lnTo>
                  <a:pt x="215" y="451"/>
                </a:lnTo>
                <a:cubicBezTo>
                  <a:pt x="215" y="445"/>
                  <a:pt x="222" y="445"/>
                  <a:pt x="219" y="439"/>
                </a:cubicBezTo>
                <a:cubicBezTo>
                  <a:pt x="214" y="441"/>
                  <a:pt x="203" y="435"/>
                  <a:pt x="202" y="442"/>
                </a:cubicBezTo>
                <a:cubicBezTo>
                  <a:pt x="202" y="439"/>
                  <a:pt x="200" y="438"/>
                  <a:pt x="199" y="436"/>
                </a:cubicBezTo>
                <a:cubicBezTo>
                  <a:pt x="201" y="436"/>
                  <a:pt x="204" y="435"/>
                  <a:pt x="206" y="435"/>
                </a:cubicBezTo>
                <a:cubicBezTo>
                  <a:pt x="206" y="431"/>
                  <a:pt x="203" y="430"/>
                  <a:pt x="202" y="427"/>
                </a:cubicBezTo>
                <a:cubicBezTo>
                  <a:pt x="207" y="427"/>
                  <a:pt x="202" y="421"/>
                  <a:pt x="207" y="421"/>
                </a:cubicBezTo>
                <a:cubicBezTo>
                  <a:pt x="209" y="421"/>
                  <a:pt x="209" y="424"/>
                  <a:pt x="211" y="424"/>
                </a:cubicBezTo>
                <a:cubicBezTo>
                  <a:pt x="210" y="422"/>
                  <a:pt x="213" y="422"/>
                  <a:pt x="212" y="419"/>
                </a:cubicBezTo>
                <a:cubicBezTo>
                  <a:pt x="208" y="416"/>
                  <a:pt x="207" y="420"/>
                  <a:pt x="202" y="418"/>
                </a:cubicBezTo>
                <a:cubicBezTo>
                  <a:pt x="202" y="419"/>
                  <a:pt x="202" y="421"/>
                  <a:pt x="201" y="421"/>
                </a:cubicBezTo>
                <a:cubicBezTo>
                  <a:pt x="196" y="422"/>
                  <a:pt x="192" y="416"/>
                  <a:pt x="196" y="419"/>
                </a:cubicBezTo>
                <a:cubicBezTo>
                  <a:pt x="196" y="416"/>
                  <a:pt x="195" y="413"/>
                  <a:pt x="194" y="410"/>
                </a:cubicBezTo>
                <a:cubicBezTo>
                  <a:pt x="191" y="409"/>
                  <a:pt x="191" y="411"/>
                  <a:pt x="188" y="410"/>
                </a:cubicBezTo>
                <a:cubicBezTo>
                  <a:pt x="189" y="407"/>
                  <a:pt x="186" y="406"/>
                  <a:pt x="186" y="404"/>
                </a:cubicBezTo>
                <a:cubicBezTo>
                  <a:pt x="193" y="402"/>
                  <a:pt x="199" y="406"/>
                  <a:pt x="204" y="404"/>
                </a:cubicBezTo>
                <a:cubicBezTo>
                  <a:pt x="203" y="399"/>
                  <a:pt x="208" y="396"/>
                  <a:pt x="206" y="394"/>
                </a:cubicBezTo>
                <a:cubicBezTo>
                  <a:pt x="204" y="394"/>
                  <a:pt x="201" y="394"/>
                  <a:pt x="199" y="393"/>
                </a:cubicBezTo>
                <a:cubicBezTo>
                  <a:pt x="200" y="391"/>
                  <a:pt x="203" y="390"/>
                  <a:pt x="201" y="388"/>
                </a:cubicBezTo>
                <a:cubicBezTo>
                  <a:pt x="197" y="388"/>
                  <a:pt x="193" y="387"/>
                  <a:pt x="193" y="392"/>
                </a:cubicBezTo>
                <a:cubicBezTo>
                  <a:pt x="195" y="393"/>
                  <a:pt x="197" y="389"/>
                  <a:pt x="197" y="393"/>
                </a:cubicBezTo>
                <a:cubicBezTo>
                  <a:pt x="194" y="394"/>
                  <a:pt x="190" y="393"/>
                  <a:pt x="188" y="396"/>
                </a:cubicBezTo>
                <a:cubicBezTo>
                  <a:pt x="189" y="397"/>
                  <a:pt x="193" y="396"/>
                  <a:pt x="192" y="399"/>
                </a:cubicBezTo>
                <a:cubicBezTo>
                  <a:pt x="192" y="401"/>
                  <a:pt x="189" y="400"/>
                  <a:pt x="188" y="401"/>
                </a:cubicBezTo>
                <a:cubicBezTo>
                  <a:pt x="186" y="397"/>
                  <a:pt x="188" y="397"/>
                  <a:pt x="186" y="391"/>
                </a:cubicBezTo>
                <a:cubicBezTo>
                  <a:pt x="189" y="390"/>
                  <a:pt x="188" y="393"/>
                  <a:pt x="190" y="394"/>
                </a:cubicBezTo>
                <a:cubicBezTo>
                  <a:pt x="190" y="390"/>
                  <a:pt x="193" y="392"/>
                  <a:pt x="191" y="388"/>
                </a:cubicBezTo>
                <a:cubicBezTo>
                  <a:pt x="185" y="392"/>
                  <a:pt x="175" y="383"/>
                  <a:pt x="165" y="390"/>
                </a:cubicBezTo>
                <a:cubicBezTo>
                  <a:pt x="165" y="388"/>
                  <a:pt x="161" y="389"/>
                  <a:pt x="162" y="386"/>
                </a:cubicBezTo>
                <a:cubicBezTo>
                  <a:pt x="163" y="384"/>
                  <a:pt x="164" y="383"/>
                  <a:pt x="166" y="384"/>
                </a:cubicBezTo>
                <a:cubicBezTo>
                  <a:pt x="168" y="380"/>
                  <a:pt x="164" y="375"/>
                  <a:pt x="163" y="379"/>
                </a:cubicBezTo>
                <a:cubicBezTo>
                  <a:pt x="168" y="381"/>
                  <a:pt x="159" y="380"/>
                  <a:pt x="159" y="382"/>
                </a:cubicBezTo>
                <a:cubicBezTo>
                  <a:pt x="162" y="386"/>
                  <a:pt x="158" y="391"/>
                  <a:pt x="159" y="394"/>
                </a:cubicBezTo>
                <a:cubicBezTo>
                  <a:pt x="158" y="394"/>
                  <a:pt x="158" y="395"/>
                  <a:pt x="157" y="395"/>
                </a:cubicBezTo>
                <a:cubicBezTo>
                  <a:pt x="155" y="392"/>
                  <a:pt x="157" y="392"/>
                  <a:pt x="158" y="389"/>
                </a:cubicBezTo>
                <a:cubicBezTo>
                  <a:pt x="149" y="386"/>
                  <a:pt x="133" y="391"/>
                  <a:pt x="133" y="376"/>
                </a:cubicBezTo>
                <a:cubicBezTo>
                  <a:pt x="129" y="376"/>
                  <a:pt x="129" y="374"/>
                  <a:pt x="125" y="374"/>
                </a:cubicBezTo>
                <a:cubicBezTo>
                  <a:pt x="124" y="376"/>
                  <a:pt x="125" y="382"/>
                  <a:pt x="123" y="382"/>
                </a:cubicBezTo>
                <a:cubicBezTo>
                  <a:pt x="119" y="379"/>
                  <a:pt x="121" y="367"/>
                  <a:pt x="120" y="365"/>
                </a:cubicBezTo>
                <a:cubicBezTo>
                  <a:pt x="119" y="371"/>
                  <a:pt x="116" y="373"/>
                  <a:pt x="116" y="379"/>
                </a:cubicBezTo>
                <a:cubicBezTo>
                  <a:pt x="113" y="374"/>
                  <a:pt x="111" y="376"/>
                  <a:pt x="108" y="379"/>
                </a:cubicBezTo>
                <a:cubicBezTo>
                  <a:pt x="110" y="371"/>
                  <a:pt x="104" y="375"/>
                  <a:pt x="103" y="371"/>
                </a:cubicBezTo>
                <a:cubicBezTo>
                  <a:pt x="110" y="372"/>
                  <a:pt x="106" y="365"/>
                  <a:pt x="110" y="363"/>
                </a:cubicBezTo>
                <a:cubicBezTo>
                  <a:pt x="106" y="362"/>
                  <a:pt x="107" y="361"/>
                  <a:pt x="104" y="362"/>
                </a:cubicBezTo>
                <a:cubicBezTo>
                  <a:pt x="104" y="375"/>
                  <a:pt x="96" y="378"/>
                  <a:pt x="96" y="369"/>
                </a:cubicBezTo>
                <a:cubicBezTo>
                  <a:pt x="96" y="366"/>
                  <a:pt x="98" y="365"/>
                  <a:pt x="99" y="364"/>
                </a:cubicBezTo>
                <a:cubicBezTo>
                  <a:pt x="97" y="362"/>
                  <a:pt x="99" y="358"/>
                  <a:pt x="96" y="358"/>
                </a:cubicBezTo>
                <a:cubicBezTo>
                  <a:pt x="94" y="359"/>
                  <a:pt x="93" y="360"/>
                  <a:pt x="90" y="360"/>
                </a:cubicBezTo>
                <a:cubicBezTo>
                  <a:pt x="88" y="355"/>
                  <a:pt x="84" y="358"/>
                  <a:pt x="83" y="351"/>
                </a:cubicBezTo>
                <a:cubicBezTo>
                  <a:pt x="80" y="351"/>
                  <a:pt x="79" y="354"/>
                  <a:pt x="77" y="356"/>
                </a:cubicBezTo>
                <a:cubicBezTo>
                  <a:pt x="82" y="357"/>
                  <a:pt x="84" y="364"/>
                  <a:pt x="86" y="369"/>
                </a:cubicBezTo>
                <a:cubicBezTo>
                  <a:pt x="82" y="365"/>
                  <a:pt x="82" y="374"/>
                  <a:pt x="80" y="376"/>
                </a:cubicBezTo>
                <a:cubicBezTo>
                  <a:pt x="80" y="374"/>
                  <a:pt x="81" y="372"/>
                  <a:pt x="80" y="372"/>
                </a:cubicBezTo>
                <a:cubicBezTo>
                  <a:pt x="78" y="380"/>
                  <a:pt x="72" y="369"/>
                  <a:pt x="68" y="376"/>
                </a:cubicBezTo>
                <a:cubicBezTo>
                  <a:pt x="65" y="370"/>
                  <a:pt x="71" y="359"/>
                  <a:pt x="63" y="356"/>
                </a:cubicBezTo>
                <a:cubicBezTo>
                  <a:pt x="64" y="360"/>
                  <a:pt x="66" y="367"/>
                  <a:pt x="62" y="370"/>
                </a:cubicBezTo>
                <a:cubicBezTo>
                  <a:pt x="61" y="365"/>
                  <a:pt x="56" y="374"/>
                  <a:pt x="53" y="368"/>
                </a:cubicBezTo>
                <a:cubicBezTo>
                  <a:pt x="57" y="366"/>
                  <a:pt x="51" y="354"/>
                  <a:pt x="57" y="351"/>
                </a:cubicBezTo>
                <a:cubicBezTo>
                  <a:pt x="58" y="354"/>
                  <a:pt x="57" y="355"/>
                  <a:pt x="58" y="358"/>
                </a:cubicBezTo>
                <a:cubicBezTo>
                  <a:pt x="63" y="355"/>
                  <a:pt x="62" y="353"/>
                  <a:pt x="67" y="355"/>
                </a:cubicBezTo>
                <a:cubicBezTo>
                  <a:pt x="65" y="351"/>
                  <a:pt x="70" y="348"/>
                  <a:pt x="67" y="345"/>
                </a:cubicBezTo>
                <a:cubicBezTo>
                  <a:pt x="65" y="348"/>
                  <a:pt x="61" y="349"/>
                  <a:pt x="58" y="350"/>
                </a:cubicBezTo>
                <a:cubicBezTo>
                  <a:pt x="59" y="346"/>
                  <a:pt x="60" y="345"/>
                  <a:pt x="58" y="342"/>
                </a:cubicBezTo>
                <a:cubicBezTo>
                  <a:pt x="59" y="342"/>
                  <a:pt x="59" y="341"/>
                  <a:pt x="61" y="341"/>
                </a:cubicBezTo>
                <a:cubicBezTo>
                  <a:pt x="63" y="341"/>
                  <a:pt x="64" y="343"/>
                  <a:pt x="66" y="343"/>
                </a:cubicBezTo>
                <a:cubicBezTo>
                  <a:pt x="67" y="337"/>
                  <a:pt x="71" y="343"/>
                  <a:pt x="72" y="334"/>
                </a:cubicBezTo>
                <a:cubicBezTo>
                  <a:pt x="64" y="332"/>
                  <a:pt x="70" y="322"/>
                  <a:pt x="66" y="315"/>
                </a:cubicBezTo>
                <a:cubicBezTo>
                  <a:pt x="64" y="317"/>
                  <a:pt x="66" y="322"/>
                  <a:pt x="63" y="325"/>
                </a:cubicBezTo>
                <a:cubicBezTo>
                  <a:pt x="57" y="322"/>
                  <a:pt x="68" y="311"/>
                  <a:pt x="61" y="309"/>
                </a:cubicBezTo>
                <a:cubicBezTo>
                  <a:pt x="64" y="303"/>
                  <a:pt x="67" y="297"/>
                  <a:pt x="69" y="291"/>
                </a:cubicBezTo>
                <a:cubicBezTo>
                  <a:pt x="68" y="297"/>
                  <a:pt x="74" y="290"/>
                  <a:pt x="73" y="295"/>
                </a:cubicBezTo>
                <a:cubicBezTo>
                  <a:pt x="73" y="297"/>
                  <a:pt x="71" y="299"/>
                  <a:pt x="69" y="299"/>
                </a:cubicBezTo>
                <a:cubicBezTo>
                  <a:pt x="69" y="303"/>
                  <a:pt x="66" y="309"/>
                  <a:pt x="69" y="311"/>
                </a:cubicBezTo>
                <a:lnTo>
                  <a:pt x="69" y="308"/>
                </a:lnTo>
                <a:cubicBezTo>
                  <a:pt x="73" y="309"/>
                  <a:pt x="78" y="307"/>
                  <a:pt x="81" y="304"/>
                </a:cubicBezTo>
                <a:cubicBezTo>
                  <a:pt x="85" y="305"/>
                  <a:pt x="83" y="312"/>
                  <a:pt x="89" y="312"/>
                </a:cubicBezTo>
                <a:cubicBezTo>
                  <a:pt x="87" y="307"/>
                  <a:pt x="90" y="306"/>
                  <a:pt x="93" y="304"/>
                </a:cubicBezTo>
                <a:cubicBezTo>
                  <a:pt x="89" y="301"/>
                  <a:pt x="86" y="298"/>
                  <a:pt x="83" y="293"/>
                </a:cubicBezTo>
                <a:cubicBezTo>
                  <a:pt x="86" y="289"/>
                  <a:pt x="87" y="292"/>
                  <a:pt x="91" y="290"/>
                </a:cubicBezTo>
                <a:cubicBezTo>
                  <a:pt x="91" y="292"/>
                  <a:pt x="93" y="292"/>
                  <a:pt x="93" y="294"/>
                </a:cubicBezTo>
                <a:cubicBezTo>
                  <a:pt x="92" y="295"/>
                  <a:pt x="90" y="294"/>
                  <a:pt x="91" y="298"/>
                </a:cubicBezTo>
                <a:cubicBezTo>
                  <a:pt x="92" y="298"/>
                  <a:pt x="93" y="297"/>
                  <a:pt x="95" y="297"/>
                </a:cubicBezTo>
                <a:cubicBezTo>
                  <a:pt x="95" y="296"/>
                  <a:pt x="95" y="294"/>
                  <a:pt x="94" y="293"/>
                </a:cubicBezTo>
                <a:cubicBezTo>
                  <a:pt x="98" y="294"/>
                  <a:pt x="98" y="290"/>
                  <a:pt x="100" y="290"/>
                </a:cubicBezTo>
                <a:cubicBezTo>
                  <a:pt x="99" y="285"/>
                  <a:pt x="102" y="283"/>
                  <a:pt x="103" y="278"/>
                </a:cubicBezTo>
                <a:cubicBezTo>
                  <a:pt x="97" y="272"/>
                  <a:pt x="94" y="280"/>
                  <a:pt x="93" y="286"/>
                </a:cubicBezTo>
                <a:cubicBezTo>
                  <a:pt x="91" y="284"/>
                  <a:pt x="94" y="277"/>
                  <a:pt x="91" y="277"/>
                </a:cubicBezTo>
                <a:cubicBezTo>
                  <a:pt x="90" y="283"/>
                  <a:pt x="87" y="288"/>
                  <a:pt x="81" y="290"/>
                </a:cubicBezTo>
                <a:cubicBezTo>
                  <a:pt x="79" y="285"/>
                  <a:pt x="80" y="280"/>
                  <a:pt x="82" y="276"/>
                </a:cubicBezTo>
                <a:cubicBezTo>
                  <a:pt x="74" y="278"/>
                  <a:pt x="82" y="287"/>
                  <a:pt x="74" y="289"/>
                </a:cubicBezTo>
                <a:cubicBezTo>
                  <a:pt x="78" y="290"/>
                  <a:pt x="80" y="291"/>
                  <a:pt x="80" y="295"/>
                </a:cubicBezTo>
                <a:cubicBezTo>
                  <a:pt x="77" y="294"/>
                  <a:pt x="79" y="292"/>
                  <a:pt x="76" y="295"/>
                </a:cubicBezTo>
                <a:cubicBezTo>
                  <a:pt x="77" y="290"/>
                  <a:pt x="73" y="292"/>
                  <a:pt x="72" y="290"/>
                </a:cubicBezTo>
                <a:cubicBezTo>
                  <a:pt x="75" y="286"/>
                  <a:pt x="71" y="281"/>
                  <a:pt x="74" y="278"/>
                </a:cubicBezTo>
                <a:cubicBezTo>
                  <a:pt x="71" y="277"/>
                  <a:pt x="71" y="280"/>
                  <a:pt x="69" y="282"/>
                </a:cubicBezTo>
                <a:cubicBezTo>
                  <a:pt x="67" y="282"/>
                  <a:pt x="66" y="281"/>
                  <a:pt x="66" y="279"/>
                </a:cubicBezTo>
                <a:cubicBezTo>
                  <a:pt x="66" y="277"/>
                  <a:pt x="69" y="279"/>
                  <a:pt x="68" y="276"/>
                </a:cubicBezTo>
                <a:cubicBezTo>
                  <a:pt x="68" y="273"/>
                  <a:pt x="64" y="273"/>
                  <a:pt x="63" y="271"/>
                </a:cubicBezTo>
                <a:cubicBezTo>
                  <a:pt x="64" y="270"/>
                  <a:pt x="64" y="267"/>
                  <a:pt x="65" y="267"/>
                </a:cubicBezTo>
                <a:cubicBezTo>
                  <a:pt x="66" y="269"/>
                  <a:pt x="67" y="270"/>
                  <a:pt x="69" y="270"/>
                </a:cubicBezTo>
                <a:cubicBezTo>
                  <a:pt x="68" y="265"/>
                  <a:pt x="74" y="270"/>
                  <a:pt x="74" y="267"/>
                </a:cubicBezTo>
                <a:cubicBezTo>
                  <a:pt x="73" y="267"/>
                  <a:pt x="73" y="266"/>
                  <a:pt x="72" y="265"/>
                </a:cubicBezTo>
                <a:cubicBezTo>
                  <a:pt x="72" y="264"/>
                  <a:pt x="73" y="262"/>
                  <a:pt x="74" y="262"/>
                </a:cubicBezTo>
                <a:cubicBezTo>
                  <a:pt x="72" y="265"/>
                  <a:pt x="78" y="263"/>
                  <a:pt x="77" y="265"/>
                </a:cubicBezTo>
                <a:cubicBezTo>
                  <a:pt x="75" y="265"/>
                  <a:pt x="75" y="268"/>
                  <a:pt x="75" y="269"/>
                </a:cubicBezTo>
                <a:cubicBezTo>
                  <a:pt x="78" y="272"/>
                  <a:pt x="85" y="273"/>
                  <a:pt x="86" y="269"/>
                </a:cubicBezTo>
                <a:cubicBezTo>
                  <a:pt x="83" y="268"/>
                  <a:pt x="84" y="264"/>
                  <a:pt x="82" y="263"/>
                </a:cubicBezTo>
                <a:cubicBezTo>
                  <a:pt x="82" y="264"/>
                  <a:pt x="82" y="267"/>
                  <a:pt x="81" y="267"/>
                </a:cubicBezTo>
                <a:cubicBezTo>
                  <a:pt x="80" y="266"/>
                  <a:pt x="79" y="265"/>
                  <a:pt x="78" y="264"/>
                </a:cubicBezTo>
                <a:cubicBezTo>
                  <a:pt x="80" y="263"/>
                  <a:pt x="80" y="260"/>
                  <a:pt x="79" y="258"/>
                </a:cubicBezTo>
                <a:cubicBezTo>
                  <a:pt x="76" y="257"/>
                  <a:pt x="76" y="261"/>
                  <a:pt x="73" y="260"/>
                </a:cubicBezTo>
                <a:cubicBezTo>
                  <a:pt x="71" y="259"/>
                  <a:pt x="74" y="254"/>
                  <a:pt x="71" y="253"/>
                </a:cubicBezTo>
                <a:cubicBezTo>
                  <a:pt x="70" y="259"/>
                  <a:pt x="63" y="261"/>
                  <a:pt x="62" y="257"/>
                </a:cubicBezTo>
                <a:cubicBezTo>
                  <a:pt x="63" y="254"/>
                  <a:pt x="67" y="259"/>
                  <a:pt x="67" y="252"/>
                </a:cubicBezTo>
                <a:cubicBezTo>
                  <a:pt x="61" y="251"/>
                  <a:pt x="60" y="257"/>
                  <a:pt x="58" y="261"/>
                </a:cubicBezTo>
                <a:cubicBezTo>
                  <a:pt x="61" y="263"/>
                  <a:pt x="62" y="261"/>
                  <a:pt x="64" y="261"/>
                </a:cubicBezTo>
                <a:cubicBezTo>
                  <a:pt x="64" y="269"/>
                  <a:pt x="59" y="266"/>
                  <a:pt x="55" y="266"/>
                </a:cubicBezTo>
                <a:cubicBezTo>
                  <a:pt x="54" y="264"/>
                  <a:pt x="55" y="261"/>
                  <a:pt x="58" y="259"/>
                </a:cubicBezTo>
                <a:cubicBezTo>
                  <a:pt x="54" y="256"/>
                  <a:pt x="52" y="262"/>
                  <a:pt x="49" y="259"/>
                </a:cubicBezTo>
                <a:cubicBezTo>
                  <a:pt x="48" y="262"/>
                  <a:pt x="49" y="265"/>
                  <a:pt x="50" y="268"/>
                </a:cubicBezTo>
                <a:cubicBezTo>
                  <a:pt x="54" y="266"/>
                  <a:pt x="66" y="269"/>
                  <a:pt x="60" y="275"/>
                </a:cubicBezTo>
                <a:cubicBezTo>
                  <a:pt x="61" y="278"/>
                  <a:pt x="63" y="276"/>
                  <a:pt x="64" y="278"/>
                </a:cubicBezTo>
                <a:cubicBezTo>
                  <a:pt x="64" y="282"/>
                  <a:pt x="63" y="285"/>
                  <a:pt x="60" y="286"/>
                </a:cubicBezTo>
                <a:cubicBezTo>
                  <a:pt x="61" y="283"/>
                  <a:pt x="61" y="281"/>
                  <a:pt x="59" y="279"/>
                </a:cubicBezTo>
                <a:cubicBezTo>
                  <a:pt x="56" y="281"/>
                  <a:pt x="57" y="285"/>
                  <a:pt x="57" y="289"/>
                </a:cubicBezTo>
                <a:cubicBezTo>
                  <a:pt x="56" y="288"/>
                  <a:pt x="55" y="287"/>
                  <a:pt x="54" y="285"/>
                </a:cubicBezTo>
                <a:cubicBezTo>
                  <a:pt x="54" y="282"/>
                  <a:pt x="58" y="279"/>
                  <a:pt x="55" y="277"/>
                </a:cubicBezTo>
                <a:cubicBezTo>
                  <a:pt x="57" y="275"/>
                  <a:pt x="57" y="273"/>
                  <a:pt x="57" y="271"/>
                </a:cubicBezTo>
                <a:cubicBezTo>
                  <a:pt x="57" y="271"/>
                  <a:pt x="56" y="271"/>
                  <a:pt x="56" y="271"/>
                </a:cubicBezTo>
                <a:cubicBezTo>
                  <a:pt x="54" y="271"/>
                  <a:pt x="53" y="272"/>
                  <a:pt x="53" y="274"/>
                </a:cubicBezTo>
                <a:cubicBezTo>
                  <a:pt x="53" y="275"/>
                  <a:pt x="54" y="276"/>
                  <a:pt x="55" y="277"/>
                </a:cubicBezTo>
                <a:cubicBezTo>
                  <a:pt x="55" y="282"/>
                  <a:pt x="54" y="274"/>
                  <a:pt x="50" y="276"/>
                </a:cubicBezTo>
                <a:cubicBezTo>
                  <a:pt x="50" y="280"/>
                  <a:pt x="52" y="288"/>
                  <a:pt x="50" y="290"/>
                </a:cubicBezTo>
                <a:cubicBezTo>
                  <a:pt x="49" y="284"/>
                  <a:pt x="47" y="279"/>
                  <a:pt x="47" y="273"/>
                </a:cubicBezTo>
                <a:cubicBezTo>
                  <a:pt x="49" y="274"/>
                  <a:pt x="51" y="273"/>
                  <a:pt x="51" y="270"/>
                </a:cubicBezTo>
                <a:cubicBezTo>
                  <a:pt x="42" y="273"/>
                  <a:pt x="52" y="262"/>
                  <a:pt x="42" y="263"/>
                </a:cubicBezTo>
                <a:cubicBezTo>
                  <a:pt x="41" y="264"/>
                  <a:pt x="42" y="268"/>
                  <a:pt x="40" y="268"/>
                </a:cubicBezTo>
                <a:cubicBezTo>
                  <a:pt x="41" y="265"/>
                  <a:pt x="39" y="264"/>
                  <a:pt x="39" y="262"/>
                </a:cubicBezTo>
                <a:cubicBezTo>
                  <a:pt x="35" y="263"/>
                  <a:pt x="31" y="261"/>
                  <a:pt x="28" y="258"/>
                </a:cubicBezTo>
                <a:cubicBezTo>
                  <a:pt x="33" y="257"/>
                  <a:pt x="39" y="258"/>
                  <a:pt x="43" y="261"/>
                </a:cubicBezTo>
                <a:cubicBezTo>
                  <a:pt x="46" y="258"/>
                  <a:pt x="43" y="256"/>
                  <a:pt x="42" y="254"/>
                </a:cubicBezTo>
                <a:cubicBezTo>
                  <a:pt x="40" y="260"/>
                  <a:pt x="31" y="253"/>
                  <a:pt x="29" y="251"/>
                </a:cubicBezTo>
                <a:cubicBezTo>
                  <a:pt x="32" y="250"/>
                  <a:pt x="28" y="247"/>
                  <a:pt x="30" y="244"/>
                </a:cubicBezTo>
                <a:cubicBezTo>
                  <a:pt x="25" y="246"/>
                  <a:pt x="27" y="242"/>
                  <a:pt x="25" y="239"/>
                </a:cubicBezTo>
                <a:cubicBezTo>
                  <a:pt x="21" y="244"/>
                  <a:pt x="28" y="246"/>
                  <a:pt x="27" y="251"/>
                </a:cubicBezTo>
                <a:cubicBezTo>
                  <a:pt x="25" y="252"/>
                  <a:pt x="21" y="252"/>
                  <a:pt x="19" y="252"/>
                </a:cubicBezTo>
                <a:cubicBezTo>
                  <a:pt x="17" y="256"/>
                  <a:pt x="20" y="256"/>
                  <a:pt x="19" y="259"/>
                </a:cubicBezTo>
                <a:cubicBezTo>
                  <a:pt x="17" y="259"/>
                  <a:pt x="16" y="260"/>
                  <a:pt x="14" y="260"/>
                </a:cubicBezTo>
                <a:cubicBezTo>
                  <a:pt x="14" y="248"/>
                  <a:pt x="23" y="235"/>
                  <a:pt x="16" y="223"/>
                </a:cubicBezTo>
                <a:cubicBezTo>
                  <a:pt x="17" y="221"/>
                  <a:pt x="18" y="220"/>
                  <a:pt x="19" y="219"/>
                </a:cubicBezTo>
                <a:cubicBezTo>
                  <a:pt x="22" y="221"/>
                  <a:pt x="24" y="220"/>
                  <a:pt x="31" y="223"/>
                </a:cubicBezTo>
                <a:cubicBezTo>
                  <a:pt x="29" y="224"/>
                  <a:pt x="30" y="227"/>
                  <a:pt x="34" y="227"/>
                </a:cubicBezTo>
                <a:cubicBezTo>
                  <a:pt x="35" y="225"/>
                  <a:pt x="31" y="223"/>
                  <a:pt x="34" y="223"/>
                </a:cubicBezTo>
                <a:cubicBezTo>
                  <a:pt x="38" y="224"/>
                  <a:pt x="32" y="229"/>
                  <a:pt x="38" y="229"/>
                </a:cubicBezTo>
                <a:cubicBezTo>
                  <a:pt x="41" y="227"/>
                  <a:pt x="37" y="223"/>
                  <a:pt x="41" y="223"/>
                </a:cubicBezTo>
                <a:cubicBezTo>
                  <a:pt x="43" y="226"/>
                  <a:pt x="44" y="233"/>
                  <a:pt x="49" y="230"/>
                </a:cubicBezTo>
                <a:cubicBezTo>
                  <a:pt x="49" y="227"/>
                  <a:pt x="46" y="224"/>
                  <a:pt x="49" y="222"/>
                </a:cubicBezTo>
                <a:cubicBezTo>
                  <a:pt x="46" y="221"/>
                  <a:pt x="45" y="218"/>
                  <a:pt x="43" y="217"/>
                </a:cubicBezTo>
                <a:cubicBezTo>
                  <a:pt x="42" y="217"/>
                  <a:pt x="43" y="221"/>
                  <a:pt x="41" y="221"/>
                </a:cubicBezTo>
                <a:cubicBezTo>
                  <a:pt x="40" y="217"/>
                  <a:pt x="37" y="215"/>
                  <a:pt x="37" y="211"/>
                </a:cubicBezTo>
                <a:cubicBezTo>
                  <a:pt x="45" y="204"/>
                  <a:pt x="39" y="178"/>
                  <a:pt x="46" y="170"/>
                </a:cubicBezTo>
                <a:cubicBezTo>
                  <a:pt x="47" y="176"/>
                  <a:pt x="44" y="185"/>
                  <a:pt x="49" y="188"/>
                </a:cubicBezTo>
                <a:cubicBezTo>
                  <a:pt x="52" y="185"/>
                  <a:pt x="46" y="185"/>
                  <a:pt x="48" y="180"/>
                </a:cubicBezTo>
                <a:cubicBezTo>
                  <a:pt x="51" y="178"/>
                  <a:pt x="55" y="183"/>
                  <a:pt x="57" y="186"/>
                </a:cubicBezTo>
                <a:cubicBezTo>
                  <a:pt x="57" y="183"/>
                  <a:pt x="58" y="181"/>
                  <a:pt x="60" y="181"/>
                </a:cubicBezTo>
                <a:cubicBezTo>
                  <a:pt x="61" y="182"/>
                  <a:pt x="60" y="185"/>
                  <a:pt x="62" y="184"/>
                </a:cubicBezTo>
                <a:cubicBezTo>
                  <a:pt x="66" y="181"/>
                  <a:pt x="61" y="177"/>
                  <a:pt x="61" y="173"/>
                </a:cubicBezTo>
                <a:cubicBezTo>
                  <a:pt x="63" y="170"/>
                  <a:pt x="66" y="169"/>
                  <a:pt x="69" y="170"/>
                </a:cubicBezTo>
                <a:cubicBezTo>
                  <a:pt x="72" y="177"/>
                  <a:pt x="65" y="184"/>
                  <a:pt x="69" y="192"/>
                </a:cubicBezTo>
                <a:cubicBezTo>
                  <a:pt x="71" y="189"/>
                  <a:pt x="72" y="188"/>
                  <a:pt x="71" y="184"/>
                </a:cubicBezTo>
                <a:cubicBezTo>
                  <a:pt x="83" y="183"/>
                  <a:pt x="86" y="187"/>
                  <a:pt x="95" y="183"/>
                </a:cubicBezTo>
                <a:cubicBezTo>
                  <a:pt x="97" y="184"/>
                  <a:pt x="94" y="189"/>
                  <a:pt x="98" y="188"/>
                </a:cubicBezTo>
                <a:cubicBezTo>
                  <a:pt x="100" y="184"/>
                  <a:pt x="101" y="179"/>
                  <a:pt x="97" y="177"/>
                </a:cubicBezTo>
                <a:cubicBezTo>
                  <a:pt x="95" y="179"/>
                  <a:pt x="96" y="183"/>
                  <a:pt x="92" y="182"/>
                </a:cubicBezTo>
                <a:cubicBezTo>
                  <a:pt x="90" y="175"/>
                  <a:pt x="74" y="173"/>
                  <a:pt x="82" y="164"/>
                </a:cubicBezTo>
                <a:cubicBezTo>
                  <a:pt x="79" y="164"/>
                  <a:pt x="78" y="167"/>
                  <a:pt x="74" y="166"/>
                </a:cubicBezTo>
                <a:cubicBezTo>
                  <a:pt x="72" y="160"/>
                  <a:pt x="72" y="154"/>
                  <a:pt x="74" y="148"/>
                </a:cubicBezTo>
                <a:cubicBezTo>
                  <a:pt x="80" y="151"/>
                  <a:pt x="83" y="144"/>
                  <a:pt x="86" y="149"/>
                </a:cubicBezTo>
                <a:cubicBezTo>
                  <a:pt x="84" y="144"/>
                  <a:pt x="88" y="141"/>
                  <a:pt x="88" y="134"/>
                </a:cubicBezTo>
                <a:cubicBezTo>
                  <a:pt x="76" y="134"/>
                  <a:pt x="80" y="125"/>
                  <a:pt x="80" y="117"/>
                </a:cubicBezTo>
                <a:cubicBezTo>
                  <a:pt x="78" y="115"/>
                  <a:pt x="76" y="119"/>
                  <a:pt x="76" y="116"/>
                </a:cubicBezTo>
                <a:cubicBezTo>
                  <a:pt x="80" y="113"/>
                  <a:pt x="77" y="109"/>
                  <a:pt x="82" y="108"/>
                </a:cubicBezTo>
                <a:cubicBezTo>
                  <a:pt x="82" y="110"/>
                  <a:pt x="83" y="113"/>
                  <a:pt x="83" y="115"/>
                </a:cubicBezTo>
                <a:cubicBezTo>
                  <a:pt x="86" y="113"/>
                  <a:pt x="86" y="108"/>
                  <a:pt x="88" y="106"/>
                </a:cubicBezTo>
                <a:cubicBezTo>
                  <a:pt x="87" y="121"/>
                  <a:pt x="91" y="122"/>
                  <a:pt x="97" y="123"/>
                </a:cubicBezTo>
                <a:cubicBezTo>
                  <a:pt x="101" y="114"/>
                  <a:pt x="102" y="104"/>
                  <a:pt x="102" y="95"/>
                </a:cubicBezTo>
                <a:cubicBezTo>
                  <a:pt x="104" y="95"/>
                  <a:pt x="105" y="97"/>
                  <a:pt x="105" y="99"/>
                </a:cubicBezTo>
                <a:cubicBezTo>
                  <a:pt x="105" y="103"/>
                  <a:pt x="104" y="108"/>
                  <a:pt x="106" y="109"/>
                </a:cubicBezTo>
                <a:cubicBezTo>
                  <a:pt x="110" y="107"/>
                  <a:pt x="107" y="104"/>
                  <a:pt x="109" y="100"/>
                </a:cubicBezTo>
                <a:cubicBezTo>
                  <a:pt x="109" y="100"/>
                  <a:pt x="107" y="101"/>
                  <a:pt x="108" y="100"/>
                </a:cubicBezTo>
                <a:cubicBezTo>
                  <a:pt x="108" y="99"/>
                  <a:pt x="108" y="98"/>
                  <a:pt x="109" y="98"/>
                </a:cubicBezTo>
                <a:cubicBezTo>
                  <a:pt x="111" y="99"/>
                  <a:pt x="113" y="100"/>
                  <a:pt x="115" y="101"/>
                </a:cubicBezTo>
                <a:cubicBezTo>
                  <a:pt x="114" y="102"/>
                  <a:pt x="113" y="103"/>
                  <a:pt x="110" y="100"/>
                </a:cubicBezTo>
                <a:cubicBezTo>
                  <a:pt x="110" y="110"/>
                  <a:pt x="118" y="116"/>
                  <a:pt x="116" y="123"/>
                </a:cubicBezTo>
                <a:cubicBezTo>
                  <a:pt x="113" y="119"/>
                  <a:pt x="110" y="131"/>
                  <a:pt x="115" y="132"/>
                </a:cubicBezTo>
                <a:cubicBezTo>
                  <a:pt x="116" y="128"/>
                  <a:pt x="118" y="129"/>
                  <a:pt x="121" y="130"/>
                </a:cubicBezTo>
                <a:cubicBezTo>
                  <a:pt x="121" y="126"/>
                  <a:pt x="123" y="124"/>
                  <a:pt x="126" y="124"/>
                </a:cubicBezTo>
                <a:cubicBezTo>
                  <a:pt x="127" y="126"/>
                  <a:pt x="126" y="130"/>
                  <a:pt x="127" y="131"/>
                </a:cubicBezTo>
                <a:cubicBezTo>
                  <a:pt x="130" y="131"/>
                  <a:pt x="133" y="132"/>
                  <a:pt x="135" y="133"/>
                </a:cubicBezTo>
                <a:cubicBezTo>
                  <a:pt x="135" y="133"/>
                  <a:pt x="136" y="132"/>
                  <a:pt x="136" y="132"/>
                </a:cubicBezTo>
                <a:cubicBezTo>
                  <a:pt x="137" y="128"/>
                  <a:pt x="135" y="124"/>
                  <a:pt x="132" y="123"/>
                </a:cubicBezTo>
                <a:cubicBezTo>
                  <a:pt x="131" y="126"/>
                  <a:pt x="132" y="127"/>
                  <a:pt x="132" y="130"/>
                </a:cubicBezTo>
                <a:cubicBezTo>
                  <a:pt x="130" y="128"/>
                  <a:pt x="131" y="130"/>
                  <a:pt x="128" y="129"/>
                </a:cubicBezTo>
                <a:cubicBezTo>
                  <a:pt x="128" y="123"/>
                  <a:pt x="129" y="117"/>
                  <a:pt x="132" y="112"/>
                </a:cubicBezTo>
                <a:cubicBezTo>
                  <a:pt x="130" y="112"/>
                  <a:pt x="130" y="113"/>
                  <a:pt x="129" y="114"/>
                </a:cubicBezTo>
                <a:cubicBezTo>
                  <a:pt x="129" y="113"/>
                  <a:pt x="129" y="112"/>
                  <a:pt x="128" y="112"/>
                </a:cubicBezTo>
                <a:lnTo>
                  <a:pt x="128" y="111"/>
                </a:lnTo>
                <a:cubicBezTo>
                  <a:pt x="129" y="111"/>
                  <a:pt x="130" y="111"/>
                  <a:pt x="131" y="110"/>
                </a:cubicBezTo>
                <a:cubicBezTo>
                  <a:pt x="130" y="107"/>
                  <a:pt x="130" y="103"/>
                  <a:pt x="130" y="100"/>
                </a:cubicBezTo>
                <a:cubicBezTo>
                  <a:pt x="127" y="100"/>
                  <a:pt x="126" y="102"/>
                  <a:pt x="126" y="104"/>
                </a:cubicBezTo>
                <a:cubicBezTo>
                  <a:pt x="125" y="103"/>
                  <a:pt x="123" y="103"/>
                  <a:pt x="122" y="103"/>
                </a:cubicBezTo>
                <a:cubicBezTo>
                  <a:pt x="122" y="105"/>
                  <a:pt x="124" y="105"/>
                  <a:pt x="126" y="106"/>
                </a:cubicBezTo>
                <a:cubicBezTo>
                  <a:pt x="125" y="108"/>
                  <a:pt x="124" y="108"/>
                  <a:pt x="123" y="109"/>
                </a:cubicBezTo>
                <a:cubicBezTo>
                  <a:pt x="124" y="109"/>
                  <a:pt x="124" y="109"/>
                  <a:pt x="124" y="110"/>
                </a:cubicBezTo>
                <a:cubicBezTo>
                  <a:pt x="124" y="110"/>
                  <a:pt x="123" y="110"/>
                  <a:pt x="123" y="110"/>
                </a:cubicBezTo>
                <a:cubicBezTo>
                  <a:pt x="123" y="111"/>
                  <a:pt x="124" y="112"/>
                  <a:pt x="125" y="112"/>
                </a:cubicBezTo>
                <a:cubicBezTo>
                  <a:pt x="125" y="115"/>
                  <a:pt x="124" y="118"/>
                  <a:pt x="127" y="118"/>
                </a:cubicBezTo>
                <a:cubicBezTo>
                  <a:pt x="125" y="121"/>
                  <a:pt x="128" y="122"/>
                  <a:pt x="125" y="123"/>
                </a:cubicBezTo>
                <a:cubicBezTo>
                  <a:pt x="125" y="120"/>
                  <a:pt x="120" y="122"/>
                  <a:pt x="120" y="118"/>
                </a:cubicBezTo>
                <a:cubicBezTo>
                  <a:pt x="123" y="110"/>
                  <a:pt x="119" y="108"/>
                  <a:pt x="118" y="103"/>
                </a:cubicBezTo>
                <a:cubicBezTo>
                  <a:pt x="119" y="103"/>
                  <a:pt x="119" y="104"/>
                  <a:pt x="121" y="104"/>
                </a:cubicBezTo>
                <a:lnTo>
                  <a:pt x="121" y="102"/>
                </a:lnTo>
                <a:cubicBezTo>
                  <a:pt x="127" y="102"/>
                  <a:pt x="133" y="98"/>
                  <a:pt x="136" y="92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37" y="92"/>
                  <a:pt x="137" y="91"/>
                  <a:pt x="137" y="91"/>
                </a:cubicBezTo>
                <a:cubicBezTo>
                  <a:pt x="138" y="91"/>
                  <a:pt x="140" y="91"/>
                  <a:pt x="141" y="91"/>
                </a:cubicBezTo>
                <a:cubicBezTo>
                  <a:pt x="143" y="93"/>
                  <a:pt x="140" y="95"/>
                  <a:pt x="142" y="98"/>
                </a:cubicBezTo>
                <a:cubicBezTo>
                  <a:pt x="142" y="98"/>
                  <a:pt x="143" y="98"/>
                  <a:pt x="144" y="98"/>
                </a:cubicBezTo>
                <a:cubicBezTo>
                  <a:pt x="144" y="99"/>
                  <a:pt x="145" y="99"/>
                  <a:pt x="146" y="99"/>
                </a:cubicBezTo>
                <a:lnTo>
                  <a:pt x="146" y="99"/>
                </a:lnTo>
                <a:cubicBezTo>
                  <a:pt x="155" y="99"/>
                  <a:pt x="161" y="88"/>
                  <a:pt x="168" y="95"/>
                </a:cubicBezTo>
                <a:cubicBezTo>
                  <a:pt x="168" y="94"/>
                  <a:pt x="173" y="95"/>
                  <a:pt x="176" y="95"/>
                </a:cubicBezTo>
                <a:cubicBezTo>
                  <a:pt x="171" y="98"/>
                  <a:pt x="183" y="100"/>
                  <a:pt x="186" y="97"/>
                </a:cubicBezTo>
                <a:cubicBezTo>
                  <a:pt x="185" y="94"/>
                  <a:pt x="187" y="94"/>
                  <a:pt x="185" y="93"/>
                </a:cubicBezTo>
                <a:cubicBezTo>
                  <a:pt x="187" y="90"/>
                  <a:pt x="191" y="90"/>
                  <a:pt x="192" y="87"/>
                </a:cubicBezTo>
                <a:cubicBezTo>
                  <a:pt x="193" y="88"/>
                  <a:pt x="195" y="88"/>
                  <a:pt x="196" y="89"/>
                </a:cubicBezTo>
                <a:cubicBezTo>
                  <a:pt x="195" y="92"/>
                  <a:pt x="195" y="94"/>
                  <a:pt x="197" y="95"/>
                </a:cubicBezTo>
                <a:cubicBezTo>
                  <a:pt x="198" y="94"/>
                  <a:pt x="198" y="93"/>
                  <a:pt x="198" y="92"/>
                </a:cubicBezTo>
                <a:cubicBezTo>
                  <a:pt x="199" y="96"/>
                  <a:pt x="199" y="100"/>
                  <a:pt x="198" y="104"/>
                </a:cubicBezTo>
                <a:lnTo>
                  <a:pt x="197" y="108"/>
                </a:lnTo>
                <a:lnTo>
                  <a:pt x="196" y="108"/>
                </a:lnTo>
                <a:cubicBezTo>
                  <a:pt x="195" y="108"/>
                  <a:pt x="195" y="108"/>
                  <a:pt x="195" y="109"/>
                </a:cubicBezTo>
                <a:cubicBezTo>
                  <a:pt x="196" y="109"/>
                  <a:pt x="196" y="109"/>
                  <a:pt x="196" y="110"/>
                </a:cubicBezTo>
                <a:lnTo>
                  <a:pt x="196" y="110"/>
                </a:lnTo>
                <a:cubicBezTo>
                  <a:pt x="197" y="110"/>
                  <a:pt x="197" y="110"/>
                  <a:pt x="198" y="110"/>
                </a:cubicBezTo>
                <a:lnTo>
                  <a:pt x="198" y="110"/>
                </a:lnTo>
                <a:lnTo>
                  <a:pt x="198" y="110"/>
                </a:lnTo>
                <a:cubicBezTo>
                  <a:pt x="202" y="112"/>
                  <a:pt x="204" y="107"/>
                  <a:pt x="208" y="106"/>
                </a:cubicBezTo>
                <a:cubicBezTo>
                  <a:pt x="207" y="103"/>
                  <a:pt x="204" y="101"/>
                  <a:pt x="200" y="101"/>
                </a:cubicBezTo>
                <a:cubicBezTo>
                  <a:pt x="202" y="98"/>
                  <a:pt x="208" y="98"/>
                  <a:pt x="205" y="93"/>
                </a:cubicBezTo>
                <a:cubicBezTo>
                  <a:pt x="209" y="92"/>
                  <a:pt x="207" y="96"/>
                  <a:pt x="209" y="97"/>
                </a:cubicBezTo>
                <a:cubicBezTo>
                  <a:pt x="211" y="95"/>
                  <a:pt x="211" y="89"/>
                  <a:pt x="213" y="86"/>
                </a:cubicBezTo>
                <a:cubicBezTo>
                  <a:pt x="220" y="86"/>
                  <a:pt x="227" y="86"/>
                  <a:pt x="235" y="84"/>
                </a:cubicBezTo>
                <a:cubicBezTo>
                  <a:pt x="235" y="79"/>
                  <a:pt x="230" y="80"/>
                  <a:pt x="228" y="77"/>
                </a:cubicBezTo>
                <a:cubicBezTo>
                  <a:pt x="228" y="67"/>
                  <a:pt x="246" y="74"/>
                  <a:pt x="241" y="82"/>
                </a:cubicBezTo>
                <a:cubicBezTo>
                  <a:pt x="242" y="84"/>
                  <a:pt x="250" y="85"/>
                  <a:pt x="247" y="88"/>
                </a:cubicBezTo>
                <a:cubicBezTo>
                  <a:pt x="248" y="88"/>
                  <a:pt x="257" y="89"/>
                  <a:pt x="257" y="86"/>
                </a:cubicBezTo>
                <a:cubicBezTo>
                  <a:pt x="255" y="86"/>
                  <a:pt x="252" y="86"/>
                  <a:pt x="249" y="87"/>
                </a:cubicBezTo>
                <a:cubicBezTo>
                  <a:pt x="250" y="82"/>
                  <a:pt x="255" y="84"/>
                  <a:pt x="259" y="84"/>
                </a:cubicBezTo>
                <a:cubicBezTo>
                  <a:pt x="260" y="86"/>
                  <a:pt x="258" y="86"/>
                  <a:pt x="258" y="89"/>
                </a:cubicBezTo>
                <a:cubicBezTo>
                  <a:pt x="262" y="88"/>
                  <a:pt x="263" y="91"/>
                  <a:pt x="266" y="90"/>
                </a:cubicBezTo>
                <a:cubicBezTo>
                  <a:pt x="263" y="81"/>
                  <a:pt x="271" y="79"/>
                  <a:pt x="279" y="82"/>
                </a:cubicBezTo>
                <a:cubicBezTo>
                  <a:pt x="278" y="80"/>
                  <a:pt x="279" y="78"/>
                  <a:pt x="280" y="76"/>
                </a:cubicBezTo>
                <a:cubicBezTo>
                  <a:pt x="284" y="77"/>
                  <a:pt x="287" y="79"/>
                  <a:pt x="289" y="82"/>
                </a:cubicBezTo>
                <a:cubicBezTo>
                  <a:pt x="296" y="78"/>
                  <a:pt x="304" y="77"/>
                  <a:pt x="311" y="78"/>
                </a:cubicBezTo>
                <a:cubicBezTo>
                  <a:pt x="311" y="76"/>
                  <a:pt x="313" y="76"/>
                  <a:pt x="312" y="73"/>
                </a:cubicBezTo>
                <a:cubicBezTo>
                  <a:pt x="309" y="73"/>
                  <a:pt x="306" y="72"/>
                  <a:pt x="306" y="76"/>
                </a:cubicBezTo>
                <a:cubicBezTo>
                  <a:pt x="304" y="74"/>
                  <a:pt x="298" y="76"/>
                  <a:pt x="295" y="73"/>
                </a:cubicBezTo>
                <a:cubicBezTo>
                  <a:pt x="299" y="69"/>
                  <a:pt x="311" y="72"/>
                  <a:pt x="313" y="65"/>
                </a:cubicBezTo>
                <a:cubicBezTo>
                  <a:pt x="306" y="62"/>
                  <a:pt x="296" y="67"/>
                  <a:pt x="284" y="66"/>
                </a:cubicBezTo>
                <a:cubicBezTo>
                  <a:pt x="283" y="69"/>
                  <a:pt x="284" y="68"/>
                  <a:pt x="284" y="71"/>
                </a:cubicBezTo>
                <a:cubicBezTo>
                  <a:pt x="286" y="72"/>
                  <a:pt x="290" y="70"/>
                  <a:pt x="290" y="72"/>
                </a:cubicBezTo>
                <a:cubicBezTo>
                  <a:pt x="285" y="72"/>
                  <a:pt x="280" y="73"/>
                  <a:pt x="275" y="75"/>
                </a:cubicBezTo>
                <a:cubicBezTo>
                  <a:pt x="274" y="75"/>
                  <a:pt x="274" y="73"/>
                  <a:pt x="272" y="73"/>
                </a:cubicBezTo>
                <a:cubicBezTo>
                  <a:pt x="272" y="70"/>
                  <a:pt x="278" y="74"/>
                  <a:pt x="278" y="71"/>
                </a:cubicBezTo>
                <a:cubicBezTo>
                  <a:pt x="274" y="70"/>
                  <a:pt x="273" y="61"/>
                  <a:pt x="268" y="63"/>
                </a:cubicBezTo>
                <a:lnTo>
                  <a:pt x="268" y="60"/>
                </a:lnTo>
                <a:cubicBezTo>
                  <a:pt x="270" y="59"/>
                  <a:pt x="274" y="56"/>
                  <a:pt x="275" y="59"/>
                </a:cubicBezTo>
                <a:cubicBezTo>
                  <a:pt x="278" y="58"/>
                  <a:pt x="274" y="56"/>
                  <a:pt x="272" y="56"/>
                </a:cubicBezTo>
                <a:cubicBezTo>
                  <a:pt x="274" y="52"/>
                  <a:pt x="274" y="47"/>
                  <a:pt x="278" y="45"/>
                </a:cubicBezTo>
                <a:cubicBezTo>
                  <a:pt x="279" y="45"/>
                  <a:pt x="279" y="46"/>
                  <a:pt x="280" y="46"/>
                </a:cubicBezTo>
                <a:cubicBezTo>
                  <a:pt x="276" y="49"/>
                  <a:pt x="286" y="60"/>
                  <a:pt x="279" y="62"/>
                </a:cubicBezTo>
                <a:cubicBezTo>
                  <a:pt x="282" y="66"/>
                  <a:pt x="285" y="61"/>
                  <a:pt x="290" y="61"/>
                </a:cubicBezTo>
                <a:cubicBezTo>
                  <a:pt x="290" y="58"/>
                  <a:pt x="287" y="56"/>
                  <a:pt x="291" y="55"/>
                </a:cubicBezTo>
                <a:cubicBezTo>
                  <a:pt x="291" y="52"/>
                  <a:pt x="288" y="53"/>
                  <a:pt x="288" y="51"/>
                </a:cubicBezTo>
                <a:cubicBezTo>
                  <a:pt x="289" y="48"/>
                  <a:pt x="296" y="50"/>
                  <a:pt x="299" y="48"/>
                </a:cubicBezTo>
                <a:cubicBezTo>
                  <a:pt x="298" y="45"/>
                  <a:pt x="291" y="49"/>
                  <a:pt x="289" y="46"/>
                </a:cubicBezTo>
                <a:cubicBezTo>
                  <a:pt x="290" y="43"/>
                  <a:pt x="291" y="40"/>
                  <a:pt x="287" y="40"/>
                </a:cubicBezTo>
                <a:cubicBezTo>
                  <a:pt x="287" y="39"/>
                  <a:pt x="289" y="39"/>
                  <a:pt x="290" y="39"/>
                </a:cubicBezTo>
                <a:cubicBezTo>
                  <a:pt x="293" y="40"/>
                  <a:pt x="291" y="41"/>
                  <a:pt x="291" y="44"/>
                </a:cubicBezTo>
                <a:cubicBezTo>
                  <a:pt x="294" y="44"/>
                  <a:pt x="296" y="44"/>
                  <a:pt x="298" y="44"/>
                </a:cubicBezTo>
                <a:cubicBezTo>
                  <a:pt x="301" y="44"/>
                  <a:pt x="300" y="48"/>
                  <a:pt x="301" y="49"/>
                </a:cubicBezTo>
                <a:cubicBezTo>
                  <a:pt x="301" y="51"/>
                  <a:pt x="297" y="50"/>
                  <a:pt x="296" y="51"/>
                </a:cubicBezTo>
                <a:cubicBezTo>
                  <a:pt x="306" y="57"/>
                  <a:pt x="320" y="50"/>
                  <a:pt x="327" y="55"/>
                </a:cubicBezTo>
                <a:cubicBezTo>
                  <a:pt x="330" y="54"/>
                  <a:pt x="331" y="52"/>
                  <a:pt x="331" y="49"/>
                </a:cubicBezTo>
                <a:cubicBezTo>
                  <a:pt x="333" y="50"/>
                  <a:pt x="335" y="50"/>
                  <a:pt x="336" y="49"/>
                </a:cubicBezTo>
                <a:cubicBezTo>
                  <a:pt x="335" y="45"/>
                  <a:pt x="332" y="41"/>
                  <a:pt x="329" y="39"/>
                </a:cubicBezTo>
                <a:cubicBezTo>
                  <a:pt x="333" y="36"/>
                  <a:pt x="328" y="30"/>
                  <a:pt x="330" y="27"/>
                </a:cubicBezTo>
                <a:cubicBezTo>
                  <a:pt x="335" y="32"/>
                  <a:pt x="344" y="35"/>
                  <a:pt x="344" y="43"/>
                </a:cubicBezTo>
                <a:cubicBezTo>
                  <a:pt x="348" y="42"/>
                  <a:pt x="348" y="38"/>
                  <a:pt x="350" y="35"/>
                </a:cubicBezTo>
                <a:cubicBezTo>
                  <a:pt x="357" y="32"/>
                  <a:pt x="366" y="38"/>
                  <a:pt x="369" y="30"/>
                </a:cubicBezTo>
                <a:cubicBezTo>
                  <a:pt x="368" y="30"/>
                  <a:pt x="366" y="30"/>
                  <a:pt x="364" y="30"/>
                </a:cubicBezTo>
                <a:cubicBezTo>
                  <a:pt x="363" y="23"/>
                  <a:pt x="374" y="24"/>
                  <a:pt x="369" y="17"/>
                </a:cubicBezTo>
                <a:cubicBezTo>
                  <a:pt x="369" y="21"/>
                  <a:pt x="367" y="25"/>
                  <a:pt x="361" y="25"/>
                </a:cubicBezTo>
                <a:cubicBezTo>
                  <a:pt x="361" y="29"/>
                  <a:pt x="359" y="34"/>
                  <a:pt x="351" y="32"/>
                </a:cubicBezTo>
                <a:cubicBezTo>
                  <a:pt x="353" y="26"/>
                  <a:pt x="356" y="20"/>
                  <a:pt x="350" y="16"/>
                </a:cubicBezTo>
                <a:cubicBezTo>
                  <a:pt x="350" y="12"/>
                  <a:pt x="351" y="10"/>
                  <a:pt x="353" y="9"/>
                </a:cubicBezTo>
                <a:cubicBezTo>
                  <a:pt x="357" y="8"/>
                  <a:pt x="357" y="11"/>
                  <a:pt x="358" y="13"/>
                </a:cubicBezTo>
                <a:cubicBezTo>
                  <a:pt x="361" y="13"/>
                  <a:pt x="361" y="10"/>
                  <a:pt x="361" y="7"/>
                </a:cubicBezTo>
                <a:cubicBezTo>
                  <a:pt x="356" y="7"/>
                  <a:pt x="356" y="1"/>
                  <a:pt x="352" y="1"/>
                </a:cubicBezTo>
                <a:cubicBezTo>
                  <a:pt x="351" y="4"/>
                  <a:pt x="351" y="7"/>
                  <a:pt x="348" y="8"/>
                </a:cubicBezTo>
                <a:cubicBezTo>
                  <a:pt x="343" y="9"/>
                  <a:pt x="345" y="2"/>
                  <a:pt x="343" y="1"/>
                </a:cubicBezTo>
                <a:cubicBezTo>
                  <a:pt x="352" y="0"/>
                  <a:pt x="360" y="0"/>
                  <a:pt x="368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</p:spPr>
      </p:pic>
      <p:pic>
        <p:nvPicPr>
          <p:cNvPr id="38" name="图片" descr="茶道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l="4675" r="4675"/>
          <a:stretch>
            <a:fillRect/>
          </a:stretch>
        </p:blipFill>
        <p:spPr>
          <a:xfrm>
            <a:off x="8467925" y="1684655"/>
            <a:ext cx="2202411" cy="161972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32" h="2524">
                <a:moveTo>
                  <a:pt x="825" y="2498"/>
                </a:moveTo>
                <a:cubicBezTo>
                  <a:pt x="825" y="2499"/>
                  <a:pt x="824" y="2500"/>
                  <a:pt x="823" y="2501"/>
                </a:cubicBezTo>
                <a:cubicBezTo>
                  <a:pt x="824" y="2501"/>
                  <a:pt x="826" y="2501"/>
                  <a:pt x="827" y="2501"/>
                </a:cubicBezTo>
                <a:lnTo>
                  <a:pt x="827" y="2500"/>
                </a:lnTo>
                <a:lnTo>
                  <a:pt x="827" y="2500"/>
                </a:lnTo>
                <a:lnTo>
                  <a:pt x="827" y="2500"/>
                </a:lnTo>
                <a:lnTo>
                  <a:pt x="827" y="2500"/>
                </a:lnTo>
                <a:lnTo>
                  <a:pt x="826" y="2500"/>
                </a:lnTo>
                <a:cubicBezTo>
                  <a:pt x="826" y="2499"/>
                  <a:pt x="826" y="2498"/>
                  <a:pt x="825" y="2498"/>
                </a:cubicBezTo>
                <a:close/>
                <a:moveTo>
                  <a:pt x="895" y="2494"/>
                </a:moveTo>
                <a:cubicBezTo>
                  <a:pt x="896" y="2496"/>
                  <a:pt x="896" y="2497"/>
                  <a:pt x="896" y="2498"/>
                </a:cubicBezTo>
                <a:lnTo>
                  <a:pt x="896" y="2498"/>
                </a:lnTo>
                <a:lnTo>
                  <a:pt x="896" y="2497"/>
                </a:lnTo>
                <a:lnTo>
                  <a:pt x="895" y="2495"/>
                </a:lnTo>
                <a:lnTo>
                  <a:pt x="895" y="2494"/>
                </a:lnTo>
                <a:close/>
                <a:moveTo>
                  <a:pt x="874" y="2493"/>
                </a:moveTo>
                <a:cubicBezTo>
                  <a:pt x="870" y="2494"/>
                  <a:pt x="874" y="2502"/>
                  <a:pt x="869" y="2500"/>
                </a:cubicBezTo>
                <a:cubicBezTo>
                  <a:pt x="869" y="2503"/>
                  <a:pt x="871" y="2504"/>
                  <a:pt x="872" y="2506"/>
                </a:cubicBezTo>
                <a:lnTo>
                  <a:pt x="872" y="2506"/>
                </a:lnTo>
                <a:cubicBezTo>
                  <a:pt x="873" y="2502"/>
                  <a:pt x="875" y="2498"/>
                  <a:pt x="876" y="2494"/>
                </a:cubicBezTo>
                <a:cubicBezTo>
                  <a:pt x="875" y="2493"/>
                  <a:pt x="874" y="2493"/>
                  <a:pt x="874" y="2493"/>
                </a:cubicBezTo>
                <a:close/>
                <a:moveTo>
                  <a:pt x="871" y="2492"/>
                </a:moveTo>
                <a:cubicBezTo>
                  <a:pt x="870" y="2491"/>
                  <a:pt x="868" y="2492"/>
                  <a:pt x="868" y="2494"/>
                </a:cubicBezTo>
                <a:lnTo>
                  <a:pt x="868" y="2494"/>
                </a:lnTo>
                <a:cubicBezTo>
                  <a:pt x="869" y="2494"/>
                  <a:pt x="871" y="2494"/>
                  <a:pt x="871" y="2492"/>
                </a:cubicBezTo>
                <a:close/>
                <a:moveTo>
                  <a:pt x="510" y="2476"/>
                </a:moveTo>
                <a:cubicBezTo>
                  <a:pt x="509" y="2478"/>
                  <a:pt x="509" y="2480"/>
                  <a:pt x="511" y="2481"/>
                </a:cubicBezTo>
                <a:cubicBezTo>
                  <a:pt x="511" y="2478"/>
                  <a:pt x="513" y="2478"/>
                  <a:pt x="510" y="2476"/>
                </a:cubicBezTo>
                <a:close/>
                <a:moveTo>
                  <a:pt x="595" y="2474"/>
                </a:moveTo>
                <a:cubicBezTo>
                  <a:pt x="597" y="2478"/>
                  <a:pt x="595" y="2478"/>
                  <a:pt x="594" y="2482"/>
                </a:cubicBezTo>
                <a:lnTo>
                  <a:pt x="594" y="2482"/>
                </a:lnTo>
                <a:cubicBezTo>
                  <a:pt x="598" y="2484"/>
                  <a:pt x="599" y="2474"/>
                  <a:pt x="595" y="2474"/>
                </a:cubicBezTo>
                <a:close/>
                <a:moveTo>
                  <a:pt x="1243" y="2470"/>
                </a:moveTo>
                <a:cubicBezTo>
                  <a:pt x="1242" y="2470"/>
                  <a:pt x="1241" y="2471"/>
                  <a:pt x="1241" y="2472"/>
                </a:cubicBezTo>
                <a:cubicBezTo>
                  <a:pt x="1243" y="2471"/>
                  <a:pt x="1247" y="2473"/>
                  <a:pt x="1247" y="2471"/>
                </a:cubicBezTo>
                <a:cubicBezTo>
                  <a:pt x="1246" y="2470"/>
                  <a:pt x="1245" y="2470"/>
                  <a:pt x="1243" y="2470"/>
                </a:cubicBezTo>
                <a:close/>
                <a:moveTo>
                  <a:pt x="637" y="2470"/>
                </a:moveTo>
                <a:cubicBezTo>
                  <a:pt x="637" y="2470"/>
                  <a:pt x="636" y="2470"/>
                  <a:pt x="636" y="2470"/>
                </a:cubicBezTo>
                <a:cubicBezTo>
                  <a:pt x="636" y="2473"/>
                  <a:pt x="633" y="2476"/>
                  <a:pt x="636" y="2478"/>
                </a:cubicBezTo>
                <a:cubicBezTo>
                  <a:pt x="638" y="2479"/>
                  <a:pt x="638" y="2472"/>
                  <a:pt x="640" y="2477"/>
                </a:cubicBezTo>
                <a:cubicBezTo>
                  <a:pt x="640" y="2478"/>
                  <a:pt x="637" y="2477"/>
                  <a:pt x="638" y="2480"/>
                </a:cubicBezTo>
                <a:lnTo>
                  <a:pt x="638" y="2482"/>
                </a:lnTo>
                <a:cubicBezTo>
                  <a:pt x="640" y="2480"/>
                  <a:pt x="643" y="2479"/>
                  <a:pt x="644" y="2475"/>
                </a:cubicBezTo>
                <a:lnTo>
                  <a:pt x="644" y="2473"/>
                </a:lnTo>
                <a:lnTo>
                  <a:pt x="644" y="2473"/>
                </a:lnTo>
                <a:lnTo>
                  <a:pt x="644" y="2473"/>
                </a:lnTo>
                <a:lnTo>
                  <a:pt x="644" y="2473"/>
                </a:lnTo>
                <a:lnTo>
                  <a:pt x="642" y="2472"/>
                </a:lnTo>
                <a:cubicBezTo>
                  <a:pt x="641" y="2471"/>
                  <a:pt x="640" y="2470"/>
                  <a:pt x="637" y="2470"/>
                </a:cubicBezTo>
                <a:close/>
                <a:moveTo>
                  <a:pt x="575" y="2468"/>
                </a:moveTo>
                <a:cubicBezTo>
                  <a:pt x="575" y="2470"/>
                  <a:pt x="576" y="2471"/>
                  <a:pt x="578" y="2471"/>
                </a:cubicBezTo>
                <a:lnTo>
                  <a:pt x="578" y="2468"/>
                </a:lnTo>
                <a:cubicBezTo>
                  <a:pt x="577" y="2468"/>
                  <a:pt x="576" y="2468"/>
                  <a:pt x="575" y="2468"/>
                </a:cubicBezTo>
                <a:close/>
                <a:moveTo>
                  <a:pt x="568" y="2468"/>
                </a:moveTo>
                <a:cubicBezTo>
                  <a:pt x="566" y="2472"/>
                  <a:pt x="566" y="2477"/>
                  <a:pt x="572" y="2477"/>
                </a:cubicBezTo>
                <a:lnTo>
                  <a:pt x="572" y="2477"/>
                </a:lnTo>
                <a:cubicBezTo>
                  <a:pt x="572" y="2473"/>
                  <a:pt x="571" y="2469"/>
                  <a:pt x="568" y="2468"/>
                </a:cubicBezTo>
                <a:close/>
                <a:moveTo>
                  <a:pt x="654" y="2466"/>
                </a:moveTo>
                <a:cubicBezTo>
                  <a:pt x="653" y="2466"/>
                  <a:pt x="652" y="2467"/>
                  <a:pt x="652" y="2468"/>
                </a:cubicBezTo>
                <a:cubicBezTo>
                  <a:pt x="654" y="2469"/>
                  <a:pt x="657" y="2472"/>
                  <a:pt x="659" y="2470"/>
                </a:cubicBezTo>
                <a:lnTo>
                  <a:pt x="659" y="2468"/>
                </a:lnTo>
                <a:lnTo>
                  <a:pt x="659" y="2468"/>
                </a:lnTo>
                <a:lnTo>
                  <a:pt x="659" y="2468"/>
                </a:lnTo>
                <a:lnTo>
                  <a:pt x="659" y="2468"/>
                </a:lnTo>
                <a:lnTo>
                  <a:pt x="657" y="2467"/>
                </a:lnTo>
                <a:cubicBezTo>
                  <a:pt x="656" y="2467"/>
                  <a:pt x="655" y="2466"/>
                  <a:pt x="654" y="2466"/>
                </a:cubicBezTo>
                <a:close/>
                <a:moveTo>
                  <a:pt x="508" y="2465"/>
                </a:moveTo>
                <a:cubicBezTo>
                  <a:pt x="507" y="2465"/>
                  <a:pt x="508" y="2469"/>
                  <a:pt x="510" y="2467"/>
                </a:cubicBezTo>
                <a:cubicBezTo>
                  <a:pt x="509" y="2465"/>
                  <a:pt x="509" y="2465"/>
                  <a:pt x="508" y="2465"/>
                </a:cubicBezTo>
                <a:close/>
                <a:moveTo>
                  <a:pt x="622" y="2464"/>
                </a:moveTo>
                <a:cubicBezTo>
                  <a:pt x="620" y="2467"/>
                  <a:pt x="625" y="2467"/>
                  <a:pt x="627" y="2466"/>
                </a:cubicBezTo>
                <a:lnTo>
                  <a:pt x="627" y="2465"/>
                </a:lnTo>
                <a:lnTo>
                  <a:pt x="627" y="2465"/>
                </a:lnTo>
                <a:lnTo>
                  <a:pt x="627" y="2465"/>
                </a:lnTo>
                <a:lnTo>
                  <a:pt x="627" y="2465"/>
                </a:lnTo>
                <a:lnTo>
                  <a:pt x="624" y="2464"/>
                </a:lnTo>
                <a:cubicBezTo>
                  <a:pt x="624" y="2464"/>
                  <a:pt x="623" y="2464"/>
                  <a:pt x="622" y="2464"/>
                </a:cubicBezTo>
                <a:close/>
                <a:moveTo>
                  <a:pt x="553" y="2462"/>
                </a:moveTo>
                <a:cubicBezTo>
                  <a:pt x="553" y="2463"/>
                  <a:pt x="552" y="2464"/>
                  <a:pt x="552" y="2465"/>
                </a:cubicBezTo>
                <a:lnTo>
                  <a:pt x="552" y="2465"/>
                </a:lnTo>
                <a:cubicBezTo>
                  <a:pt x="553" y="2466"/>
                  <a:pt x="554" y="2466"/>
                  <a:pt x="555" y="2465"/>
                </a:cubicBezTo>
                <a:lnTo>
                  <a:pt x="555" y="2462"/>
                </a:lnTo>
                <a:cubicBezTo>
                  <a:pt x="554" y="2462"/>
                  <a:pt x="554" y="2462"/>
                  <a:pt x="553" y="2462"/>
                </a:cubicBezTo>
                <a:close/>
                <a:moveTo>
                  <a:pt x="586" y="2462"/>
                </a:moveTo>
                <a:cubicBezTo>
                  <a:pt x="585" y="2462"/>
                  <a:pt x="583" y="2463"/>
                  <a:pt x="584" y="2465"/>
                </a:cubicBezTo>
                <a:lnTo>
                  <a:pt x="584" y="2465"/>
                </a:lnTo>
                <a:cubicBezTo>
                  <a:pt x="587" y="2466"/>
                  <a:pt x="587" y="2464"/>
                  <a:pt x="589" y="2464"/>
                </a:cubicBezTo>
                <a:cubicBezTo>
                  <a:pt x="590" y="2462"/>
                  <a:pt x="588" y="2461"/>
                  <a:pt x="586" y="2462"/>
                </a:cubicBezTo>
                <a:close/>
                <a:moveTo>
                  <a:pt x="592" y="2461"/>
                </a:moveTo>
                <a:cubicBezTo>
                  <a:pt x="592" y="2464"/>
                  <a:pt x="590" y="2467"/>
                  <a:pt x="591" y="2471"/>
                </a:cubicBezTo>
                <a:cubicBezTo>
                  <a:pt x="593" y="2472"/>
                  <a:pt x="596" y="2473"/>
                  <a:pt x="599" y="2473"/>
                </a:cubicBezTo>
                <a:lnTo>
                  <a:pt x="599" y="2463"/>
                </a:lnTo>
                <a:lnTo>
                  <a:pt x="599" y="2463"/>
                </a:lnTo>
                <a:lnTo>
                  <a:pt x="599" y="2463"/>
                </a:lnTo>
                <a:lnTo>
                  <a:pt x="599" y="2463"/>
                </a:lnTo>
                <a:lnTo>
                  <a:pt x="592" y="2461"/>
                </a:lnTo>
                <a:close/>
                <a:moveTo>
                  <a:pt x="1215" y="2461"/>
                </a:moveTo>
                <a:cubicBezTo>
                  <a:pt x="1213" y="2463"/>
                  <a:pt x="1217" y="2464"/>
                  <a:pt x="1219" y="2463"/>
                </a:cubicBezTo>
                <a:lnTo>
                  <a:pt x="1219" y="2462"/>
                </a:lnTo>
                <a:lnTo>
                  <a:pt x="1219" y="2462"/>
                </a:lnTo>
                <a:lnTo>
                  <a:pt x="1219" y="2462"/>
                </a:lnTo>
                <a:lnTo>
                  <a:pt x="1219" y="2462"/>
                </a:lnTo>
                <a:lnTo>
                  <a:pt x="1217" y="2461"/>
                </a:lnTo>
                <a:cubicBezTo>
                  <a:pt x="1216" y="2461"/>
                  <a:pt x="1216" y="2461"/>
                  <a:pt x="1215" y="2461"/>
                </a:cubicBezTo>
                <a:close/>
                <a:moveTo>
                  <a:pt x="575" y="2459"/>
                </a:moveTo>
                <a:cubicBezTo>
                  <a:pt x="574" y="2462"/>
                  <a:pt x="574" y="2465"/>
                  <a:pt x="575" y="2467"/>
                </a:cubicBezTo>
                <a:cubicBezTo>
                  <a:pt x="579" y="2468"/>
                  <a:pt x="579" y="2465"/>
                  <a:pt x="580" y="2463"/>
                </a:cubicBezTo>
                <a:lnTo>
                  <a:pt x="581" y="2462"/>
                </a:lnTo>
                <a:lnTo>
                  <a:pt x="581" y="2462"/>
                </a:lnTo>
                <a:lnTo>
                  <a:pt x="581" y="2462"/>
                </a:lnTo>
                <a:lnTo>
                  <a:pt x="581" y="2462"/>
                </a:lnTo>
                <a:lnTo>
                  <a:pt x="580" y="2461"/>
                </a:lnTo>
                <a:cubicBezTo>
                  <a:pt x="579" y="2460"/>
                  <a:pt x="578" y="2459"/>
                  <a:pt x="575" y="2459"/>
                </a:cubicBezTo>
                <a:close/>
                <a:moveTo>
                  <a:pt x="568" y="2459"/>
                </a:moveTo>
                <a:cubicBezTo>
                  <a:pt x="567" y="2459"/>
                  <a:pt x="567" y="2460"/>
                  <a:pt x="566" y="2460"/>
                </a:cubicBezTo>
                <a:cubicBezTo>
                  <a:pt x="570" y="2460"/>
                  <a:pt x="568" y="2465"/>
                  <a:pt x="571" y="2465"/>
                </a:cubicBezTo>
                <a:lnTo>
                  <a:pt x="571" y="2465"/>
                </a:lnTo>
                <a:cubicBezTo>
                  <a:pt x="571" y="2463"/>
                  <a:pt x="570" y="2460"/>
                  <a:pt x="568" y="2459"/>
                </a:cubicBezTo>
                <a:close/>
                <a:moveTo>
                  <a:pt x="392" y="2457"/>
                </a:moveTo>
                <a:lnTo>
                  <a:pt x="392" y="2458"/>
                </a:lnTo>
                <a:cubicBezTo>
                  <a:pt x="392" y="2458"/>
                  <a:pt x="392" y="2458"/>
                  <a:pt x="392" y="2458"/>
                </a:cubicBezTo>
                <a:lnTo>
                  <a:pt x="391" y="2458"/>
                </a:lnTo>
                <a:lnTo>
                  <a:pt x="392" y="2457"/>
                </a:lnTo>
                <a:close/>
                <a:moveTo>
                  <a:pt x="430" y="2456"/>
                </a:moveTo>
                <a:cubicBezTo>
                  <a:pt x="427" y="2458"/>
                  <a:pt x="428" y="2465"/>
                  <a:pt x="427" y="2467"/>
                </a:cubicBezTo>
                <a:cubicBezTo>
                  <a:pt x="424" y="2468"/>
                  <a:pt x="423" y="2463"/>
                  <a:pt x="423" y="2468"/>
                </a:cubicBezTo>
                <a:cubicBezTo>
                  <a:pt x="424" y="2470"/>
                  <a:pt x="428" y="2466"/>
                  <a:pt x="432" y="2468"/>
                </a:cubicBezTo>
                <a:lnTo>
                  <a:pt x="432" y="2468"/>
                </a:lnTo>
                <a:cubicBezTo>
                  <a:pt x="435" y="2465"/>
                  <a:pt x="435" y="2457"/>
                  <a:pt x="430" y="2456"/>
                </a:cubicBezTo>
                <a:close/>
                <a:moveTo>
                  <a:pt x="475" y="2454"/>
                </a:moveTo>
                <a:cubicBezTo>
                  <a:pt x="473" y="2454"/>
                  <a:pt x="470" y="2455"/>
                  <a:pt x="470" y="2457"/>
                </a:cubicBezTo>
                <a:lnTo>
                  <a:pt x="470" y="2457"/>
                </a:lnTo>
                <a:cubicBezTo>
                  <a:pt x="473" y="2457"/>
                  <a:pt x="475" y="2457"/>
                  <a:pt x="477" y="2456"/>
                </a:cubicBezTo>
                <a:cubicBezTo>
                  <a:pt x="477" y="2454"/>
                  <a:pt x="476" y="2454"/>
                  <a:pt x="475" y="2454"/>
                </a:cubicBezTo>
                <a:close/>
                <a:moveTo>
                  <a:pt x="1388" y="2454"/>
                </a:moveTo>
                <a:lnTo>
                  <a:pt x="1388" y="2456"/>
                </a:lnTo>
                <a:lnTo>
                  <a:pt x="1390" y="2456"/>
                </a:lnTo>
                <a:lnTo>
                  <a:pt x="1390" y="2454"/>
                </a:lnTo>
                <a:cubicBezTo>
                  <a:pt x="1389" y="2454"/>
                  <a:pt x="1388" y="2454"/>
                  <a:pt x="1388" y="2454"/>
                </a:cubicBezTo>
                <a:close/>
                <a:moveTo>
                  <a:pt x="493" y="2452"/>
                </a:moveTo>
                <a:cubicBezTo>
                  <a:pt x="491" y="2456"/>
                  <a:pt x="495" y="2455"/>
                  <a:pt x="494" y="2458"/>
                </a:cubicBezTo>
                <a:cubicBezTo>
                  <a:pt x="497" y="2458"/>
                  <a:pt x="498" y="2456"/>
                  <a:pt x="499" y="2454"/>
                </a:cubicBezTo>
                <a:lnTo>
                  <a:pt x="500" y="2453"/>
                </a:lnTo>
                <a:lnTo>
                  <a:pt x="500" y="2453"/>
                </a:lnTo>
                <a:lnTo>
                  <a:pt x="500" y="2453"/>
                </a:lnTo>
                <a:lnTo>
                  <a:pt x="500" y="2453"/>
                </a:lnTo>
                <a:lnTo>
                  <a:pt x="496" y="2453"/>
                </a:lnTo>
                <a:cubicBezTo>
                  <a:pt x="494" y="2453"/>
                  <a:pt x="493" y="2453"/>
                  <a:pt x="493" y="2452"/>
                </a:cubicBezTo>
                <a:close/>
                <a:moveTo>
                  <a:pt x="479" y="2451"/>
                </a:moveTo>
                <a:lnTo>
                  <a:pt x="479" y="2454"/>
                </a:lnTo>
                <a:cubicBezTo>
                  <a:pt x="480" y="2454"/>
                  <a:pt x="481" y="2454"/>
                  <a:pt x="482" y="2454"/>
                </a:cubicBezTo>
                <a:lnTo>
                  <a:pt x="482" y="2452"/>
                </a:lnTo>
                <a:lnTo>
                  <a:pt x="482" y="2452"/>
                </a:lnTo>
                <a:lnTo>
                  <a:pt x="482" y="2451"/>
                </a:lnTo>
                <a:lnTo>
                  <a:pt x="482" y="2452"/>
                </a:lnTo>
                <a:lnTo>
                  <a:pt x="479" y="2451"/>
                </a:lnTo>
                <a:close/>
                <a:moveTo>
                  <a:pt x="1057" y="2449"/>
                </a:moveTo>
                <a:cubicBezTo>
                  <a:pt x="1057" y="2449"/>
                  <a:pt x="1057" y="2449"/>
                  <a:pt x="1056" y="2449"/>
                </a:cubicBezTo>
                <a:lnTo>
                  <a:pt x="1056" y="2453"/>
                </a:lnTo>
                <a:cubicBezTo>
                  <a:pt x="1059" y="2453"/>
                  <a:pt x="1060" y="2449"/>
                  <a:pt x="1057" y="2449"/>
                </a:cubicBezTo>
                <a:close/>
                <a:moveTo>
                  <a:pt x="406" y="2448"/>
                </a:moveTo>
                <a:lnTo>
                  <a:pt x="406" y="2449"/>
                </a:lnTo>
                <a:cubicBezTo>
                  <a:pt x="406" y="2452"/>
                  <a:pt x="410" y="2451"/>
                  <a:pt x="412" y="2453"/>
                </a:cubicBezTo>
                <a:cubicBezTo>
                  <a:pt x="413" y="2448"/>
                  <a:pt x="409" y="2448"/>
                  <a:pt x="406" y="2448"/>
                </a:cubicBezTo>
                <a:close/>
                <a:moveTo>
                  <a:pt x="350" y="2447"/>
                </a:moveTo>
                <a:cubicBezTo>
                  <a:pt x="350" y="2449"/>
                  <a:pt x="350" y="2451"/>
                  <a:pt x="352" y="2451"/>
                </a:cubicBezTo>
                <a:cubicBezTo>
                  <a:pt x="352" y="2450"/>
                  <a:pt x="353" y="2449"/>
                  <a:pt x="353" y="2448"/>
                </a:cubicBezTo>
                <a:lnTo>
                  <a:pt x="353" y="2447"/>
                </a:lnTo>
                <a:lnTo>
                  <a:pt x="353" y="2447"/>
                </a:lnTo>
                <a:lnTo>
                  <a:pt x="353" y="2447"/>
                </a:lnTo>
                <a:lnTo>
                  <a:pt x="353" y="2447"/>
                </a:lnTo>
                <a:lnTo>
                  <a:pt x="350" y="2447"/>
                </a:lnTo>
                <a:close/>
                <a:moveTo>
                  <a:pt x="433" y="2445"/>
                </a:moveTo>
                <a:cubicBezTo>
                  <a:pt x="428" y="2446"/>
                  <a:pt x="423" y="2446"/>
                  <a:pt x="422" y="2452"/>
                </a:cubicBezTo>
                <a:cubicBezTo>
                  <a:pt x="427" y="2451"/>
                  <a:pt x="427" y="2454"/>
                  <a:pt x="431" y="2454"/>
                </a:cubicBezTo>
                <a:lnTo>
                  <a:pt x="431" y="2455"/>
                </a:lnTo>
                <a:cubicBezTo>
                  <a:pt x="432" y="2452"/>
                  <a:pt x="436" y="2448"/>
                  <a:pt x="433" y="2445"/>
                </a:cubicBezTo>
                <a:close/>
                <a:moveTo>
                  <a:pt x="414" y="2444"/>
                </a:moveTo>
                <a:lnTo>
                  <a:pt x="414" y="2444"/>
                </a:lnTo>
                <a:cubicBezTo>
                  <a:pt x="413" y="2446"/>
                  <a:pt x="414" y="2450"/>
                  <a:pt x="417" y="2450"/>
                </a:cubicBezTo>
                <a:cubicBezTo>
                  <a:pt x="418" y="2447"/>
                  <a:pt x="418" y="2445"/>
                  <a:pt x="414" y="2444"/>
                </a:cubicBezTo>
                <a:close/>
                <a:moveTo>
                  <a:pt x="866" y="2443"/>
                </a:moveTo>
                <a:lnTo>
                  <a:pt x="866" y="2443"/>
                </a:lnTo>
                <a:lnTo>
                  <a:pt x="866" y="2443"/>
                </a:lnTo>
                <a:lnTo>
                  <a:pt x="866" y="2443"/>
                </a:lnTo>
                <a:lnTo>
                  <a:pt x="866" y="2443"/>
                </a:lnTo>
                <a:close/>
                <a:moveTo>
                  <a:pt x="1025" y="2439"/>
                </a:moveTo>
                <a:cubicBezTo>
                  <a:pt x="1025" y="2439"/>
                  <a:pt x="1024" y="2439"/>
                  <a:pt x="1024" y="2439"/>
                </a:cubicBezTo>
                <a:lnTo>
                  <a:pt x="1024" y="2444"/>
                </a:lnTo>
                <a:cubicBezTo>
                  <a:pt x="1026" y="2445"/>
                  <a:pt x="1026" y="2442"/>
                  <a:pt x="1027" y="2440"/>
                </a:cubicBezTo>
                <a:lnTo>
                  <a:pt x="1027" y="2440"/>
                </a:lnTo>
                <a:cubicBezTo>
                  <a:pt x="1026" y="2440"/>
                  <a:pt x="1026" y="2439"/>
                  <a:pt x="1025" y="2439"/>
                </a:cubicBezTo>
                <a:close/>
                <a:moveTo>
                  <a:pt x="1372" y="2438"/>
                </a:moveTo>
                <a:cubicBezTo>
                  <a:pt x="1370" y="2438"/>
                  <a:pt x="1368" y="2439"/>
                  <a:pt x="1368" y="2441"/>
                </a:cubicBezTo>
                <a:cubicBezTo>
                  <a:pt x="1369" y="2442"/>
                  <a:pt x="1378" y="2443"/>
                  <a:pt x="1377" y="2440"/>
                </a:cubicBezTo>
                <a:cubicBezTo>
                  <a:pt x="1376" y="2439"/>
                  <a:pt x="1374" y="2438"/>
                  <a:pt x="1372" y="2438"/>
                </a:cubicBezTo>
                <a:close/>
                <a:moveTo>
                  <a:pt x="1142" y="2437"/>
                </a:moveTo>
                <a:cubicBezTo>
                  <a:pt x="1144" y="2442"/>
                  <a:pt x="1139" y="2454"/>
                  <a:pt x="1145" y="2454"/>
                </a:cubicBezTo>
                <a:lnTo>
                  <a:pt x="1145" y="2454"/>
                </a:lnTo>
                <a:cubicBezTo>
                  <a:pt x="1145" y="2450"/>
                  <a:pt x="1142" y="2443"/>
                  <a:pt x="1145" y="2437"/>
                </a:cubicBezTo>
                <a:cubicBezTo>
                  <a:pt x="1144" y="2437"/>
                  <a:pt x="1143" y="2437"/>
                  <a:pt x="1142" y="2437"/>
                </a:cubicBezTo>
                <a:close/>
                <a:moveTo>
                  <a:pt x="345" y="2436"/>
                </a:moveTo>
                <a:cubicBezTo>
                  <a:pt x="344" y="2445"/>
                  <a:pt x="337" y="2442"/>
                  <a:pt x="334" y="2450"/>
                </a:cubicBezTo>
                <a:cubicBezTo>
                  <a:pt x="336" y="2452"/>
                  <a:pt x="342" y="2450"/>
                  <a:pt x="345" y="2452"/>
                </a:cubicBezTo>
                <a:cubicBezTo>
                  <a:pt x="344" y="2443"/>
                  <a:pt x="349" y="2446"/>
                  <a:pt x="352" y="2444"/>
                </a:cubicBezTo>
                <a:lnTo>
                  <a:pt x="352" y="2444"/>
                </a:lnTo>
                <a:cubicBezTo>
                  <a:pt x="352" y="2439"/>
                  <a:pt x="346" y="2440"/>
                  <a:pt x="345" y="2436"/>
                </a:cubicBezTo>
                <a:close/>
                <a:moveTo>
                  <a:pt x="1343" y="2434"/>
                </a:moveTo>
                <a:cubicBezTo>
                  <a:pt x="1343" y="2435"/>
                  <a:pt x="1342" y="2436"/>
                  <a:pt x="1342" y="2438"/>
                </a:cubicBezTo>
                <a:cubicBezTo>
                  <a:pt x="1345" y="2440"/>
                  <a:pt x="1345" y="2434"/>
                  <a:pt x="1343" y="2434"/>
                </a:cubicBezTo>
                <a:close/>
                <a:moveTo>
                  <a:pt x="333" y="2433"/>
                </a:moveTo>
                <a:cubicBezTo>
                  <a:pt x="332" y="2433"/>
                  <a:pt x="332" y="2434"/>
                  <a:pt x="331" y="2435"/>
                </a:cubicBezTo>
                <a:lnTo>
                  <a:pt x="331" y="2436"/>
                </a:lnTo>
                <a:cubicBezTo>
                  <a:pt x="335" y="2434"/>
                  <a:pt x="332" y="2439"/>
                  <a:pt x="335" y="2438"/>
                </a:cubicBezTo>
                <a:cubicBezTo>
                  <a:pt x="336" y="2435"/>
                  <a:pt x="335" y="2433"/>
                  <a:pt x="333" y="2433"/>
                </a:cubicBezTo>
                <a:close/>
                <a:moveTo>
                  <a:pt x="1262" y="2431"/>
                </a:moveTo>
                <a:cubicBezTo>
                  <a:pt x="1262" y="2432"/>
                  <a:pt x="1261" y="2432"/>
                  <a:pt x="1261" y="2433"/>
                </a:cubicBezTo>
                <a:cubicBezTo>
                  <a:pt x="1262" y="2433"/>
                  <a:pt x="1263" y="2434"/>
                  <a:pt x="1264" y="2434"/>
                </a:cubicBezTo>
                <a:lnTo>
                  <a:pt x="1264" y="2431"/>
                </a:lnTo>
                <a:lnTo>
                  <a:pt x="1262" y="2431"/>
                </a:lnTo>
                <a:close/>
                <a:moveTo>
                  <a:pt x="1110" y="2431"/>
                </a:moveTo>
                <a:cubicBezTo>
                  <a:pt x="1109" y="2437"/>
                  <a:pt x="1114" y="2432"/>
                  <a:pt x="1110" y="2431"/>
                </a:cubicBezTo>
                <a:close/>
                <a:moveTo>
                  <a:pt x="1236" y="2429"/>
                </a:moveTo>
                <a:cubicBezTo>
                  <a:pt x="1235" y="2428"/>
                  <a:pt x="1234" y="2429"/>
                  <a:pt x="1234" y="2430"/>
                </a:cubicBezTo>
                <a:cubicBezTo>
                  <a:pt x="1237" y="2432"/>
                  <a:pt x="1239" y="2436"/>
                  <a:pt x="1241" y="2437"/>
                </a:cubicBezTo>
                <a:cubicBezTo>
                  <a:pt x="1241" y="2434"/>
                  <a:pt x="1239" y="2433"/>
                  <a:pt x="1240" y="2429"/>
                </a:cubicBezTo>
                <a:lnTo>
                  <a:pt x="1239" y="2429"/>
                </a:lnTo>
                <a:cubicBezTo>
                  <a:pt x="1239" y="2429"/>
                  <a:pt x="1237" y="2429"/>
                  <a:pt x="1236" y="2429"/>
                </a:cubicBezTo>
                <a:close/>
                <a:moveTo>
                  <a:pt x="1092" y="2428"/>
                </a:moveTo>
                <a:cubicBezTo>
                  <a:pt x="1088" y="2427"/>
                  <a:pt x="1090" y="2434"/>
                  <a:pt x="1090" y="2436"/>
                </a:cubicBezTo>
                <a:lnTo>
                  <a:pt x="1092" y="2436"/>
                </a:lnTo>
                <a:lnTo>
                  <a:pt x="1092" y="2428"/>
                </a:lnTo>
                <a:close/>
                <a:moveTo>
                  <a:pt x="1343" y="2427"/>
                </a:moveTo>
                <a:cubicBezTo>
                  <a:pt x="1341" y="2427"/>
                  <a:pt x="1340" y="2427"/>
                  <a:pt x="1340" y="2429"/>
                </a:cubicBezTo>
                <a:lnTo>
                  <a:pt x="1340" y="2430"/>
                </a:lnTo>
                <a:cubicBezTo>
                  <a:pt x="1343" y="2429"/>
                  <a:pt x="1349" y="2432"/>
                  <a:pt x="1348" y="2427"/>
                </a:cubicBezTo>
                <a:cubicBezTo>
                  <a:pt x="1347" y="2428"/>
                  <a:pt x="1345" y="2427"/>
                  <a:pt x="1343" y="2427"/>
                </a:cubicBezTo>
                <a:close/>
                <a:moveTo>
                  <a:pt x="283" y="2426"/>
                </a:moveTo>
                <a:cubicBezTo>
                  <a:pt x="283" y="2438"/>
                  <a:pt x="295" y="2426"/>
                  <a:pt x="283" y="2426"/>
                </a:cubicBezTo>
                <a:close/>
                <a:moveTo>
                  <a:pt x="272" y="2425"/>
                </a:moveTo>
                <a:cubicBezTo>
                  <a:pt x="271" y="2425"/>
                  <a:pt x="270" y="2426"/>
                  <a:pt x="270" y="2427"/>
                </a:cubicBezTo>
                <a:lnTo>
                  <a:pt x="270" y="2427"/>
                </a:lnTo>
                <a:cubicBezTo>
                  <a:pt x="272" y="2428"/>
                  <a:pt x="272" y="2430"/>
                  <a:pt x="276" y="2430"/>
                </a:cubicBezTo>
                <a:cubicBezTo>
                  <a:pt x="277" y="2427"/>
                  <a:pt x="274" y="2425"/>
                  <a:pt x="272" y="2425"/>
                </a:cubicBezTo>
                <a:close/>
                <a:moveTo>
                  <a:pt x="227" y="2425"/>
                </a:moveTo>
                <a:cubicBezTo>
                  <a:pt x="223" y="2425"/>
                  <a:pt x="224" y="2432"/>
                  <a:pt x="227" y="2432"/>
                </a:cubicBezTo>
                <a:cubicBezTo>
                  <a:pt x="227" y="2428"/>
                  <a:pt x="230" y="2427"/>
                  <a:pt x="227" y="2425"/>
                </a:cubicBezTo>
                <a:close/>
                <a:moveTo>
                  <a:pt x="895" y="2423"/>
                </a:moveTo>
                <a:cubicBezTo>
                  <a:pt x="894" y="2426"/>
                  <a:pt x="898" y="2426"/>
                  <a:pt x="898" y="2425"/>
                </a:cubicBezTo>
                <a:lnTo>
                  <a:pt x="898" y="2425"/>
                </a:lnTo>
                <a:lnTo>
                  <a:pt x="899" y="2425"/>
                </a:lnTo>
                <a:lnTo>
                  <a:pt x="898" y="2424"/>
                </a:lnTo>
                <a:lnTo>
                  <a:pt x="898" y="2425"/>
                </a:lnTo>
                <a:lnTo>
                  <a:pt x="898" y="2424"/>
                </a:lnTo>
                <a:cubicBezTo>
                  <a:pt x="897" y="2424"/>
                  <a:pt x="897" y="2423"/>
                  <a:pt x="895" y="2423"/>
                </a:cubicBezTo>
                <a:close/>
                <a:moveTo>
                  <a:pt x="1287" y="2421"/>
                </a:moveTo>
                <a:cubicBezTo>
                  <a:pt x="1287" y="2421"/>
                  <a:pt x="1287" y="2421"/>
                  <a:pt x="1286" y="2421"/>
                </a:cubicBezTo>
                <a:lnTo>
                  <a:pt x="1287" y="2421"/>
                </a:lnTo>
                <a:cubicBezTo>
                  <a:pt x="1289" y="2427"/>
                  <a:pt x="1283" y="2429"/>
                  <a:pt x="1285" y="2432"/>
                </a:cubicBezTo>
                <a:cubicBezTo>
                  <a:pt x="1289" y="2433"/>
                  <a:pt x="1288" y="2420"/>
                  <a:pt x="1287" y="2421"/>
                </a:cubicBezTo>
                <a:close/>
                <a:moveTo>
                  <a:pt x="1321" y="2420"/>
                </a:moveTo>
                <a:lnTo>
                  <a:pt x="1321" y="2421"/>
                </a:lnTo>
                <a:cubicBezTo>
                  <a:pt x="1322" y="2423"/>
                  <a:pt x="1322" y="2426"/>
                  <a:pt x="1325" y="2426"/>
                </a:cubicBezTo>
                <a:cubicBezTo>
                  <a:pt x="1324" y="2422"/>
                  <a:pt x="1328" y="2424"/>
                  <a:pt x="1327" y="2420"/>
                </a:cubicBezTo>
                <a:lnTo>
                  <a:pt x="1321" y="2420"/>
                </a:lnTo>
                <a:close/>
                <a:moveTo>
                  <a:pt x="188" y="2417"/>
                </a:moveTo>
                <a:cubicBezTo>
                  <a:pt x="188" y="2419"/>
                  <a:pt x="185" y="2426"/>
                  <a:pt x="187" y="2424"/>
                </a:cubicBezTo>
                <a:cubicBezTo>
                  <a:pt x="190" y="2420"/>
                  <a:pt x="193" y="2425"/>
                  <a:pt x="197" y="2423"/>
                </a:cubicBezTo>
                <a:lnTo>
                  <a:pt x="197" y="2423"/>
                </a:lnTo>
                <a:cubicBezTo>
                  <a:pt x="197" y="2419"/>
                  <a:pt x="192" y="2419"/>
                  <a:pt x="188" y="2417"/>
                </a:cubicBezTo>
                <a:close/>
                <a:moveTo>
                  <a:pt x="1183" y="2416"/>
                </a:moveTo>
                <a:cubicBezTo>
                  <a:pt x="1182" y="2423"/>
                  <a:pt x="1188" y="2417"/>
                  <a:pt x="1183" y="2416"/>
                </a:cubicBezTo>
                <a:close/>
                <a:moveTo>
                  <a:pt x="1253" y="2411"/>
                </a:moveTo>
                <a:cubicBezTo>
                  <a:pt x="1252" y="2411"/>
                  <a:pt x="1251" y="2411"/>
                  <a:pt x="1251" y="2411"/>
                </a:cubicBezTo>
                <a:cubicBezTo>
                  <a:pt x="1252" y="2414"/>
                  <a:pt x="1249" y="2421"/>
                  <a:pt x="1253" y="2420"/>
                </a:cubicBezTo>
                <a:cubicBezTo>
                  <a:pt x="1257" y="2421"/>
                  <a:pt x="1254" y="2414"/>
                  <a:pt x="1255" y="2412"/>
                </a:cubicBezTo>
                <a:lnTo>
                  <a:pt x="1255" y="2411"/>
                </a:lnTo>
                <a:cubicBezTo>
                  <a:pt x="1254" y="2411"/>
                  <a:pt x="1253" y="2411"/>
                  <a:pt x="1253" y="2411"/>
                </a:cubicBezTo>
                <a:close/>
                <a:moveTo>
                  <a:pt x="1198" y="2411"/>
                </a:moveTo>
                <a:cubicBezTo>
                  <a:pt x="1193" y="2411"/>
                  <a:pt x="1194" y="2417"/>
                  <a:pt x="1192" y="2420"/>
                </a:cubicBezTo>
                <a:cubicBezTo>
                  <a:pt x="1197" y="2419"/>
                  <a:pt x="1196" y="2414"/>
                  <a:pt x="1198" y="2411"/>
                </a:cubicBezTo>
                <a:lnTo>
                  <a:pt x="1198" y="2411"/>
                </a:lnTo>
                <a:close/>
                <a:moveTo>
                  <a:pt x="1153" y="2410"/>
                </a:moveTo>
                <a:lnTo>
                  <a:pt x="1153" y="2419"/>
                </a:lnTo>
                <a:cubicBezTo>
                  <a:pt x="1156" y="2420"/>
                  <a:pt x="1161" y="2418"/>
                  <a:pt x="1161" y="2420"/>
                </a:cubicBezTo>
                <a:cubicBezTo>
                  <a:pt x="1159" y="2422"/>
                  <a:pt x="1155" y="2421"/>
                  <a:pt x="1152" y="2422"/>
                </a:cubicBezTo>
                <a:cubicBezTo>
                  <a:pt x="1152" y="2428"/>
                  <a:pt x="1161" y="2423"/>
                  <a:pt x="1161" y="2428"/>
                </a:cubicBezTo>
                <a:cubicBezTo>
                  <a:pt x="1159" y="2427"/>
                  <a:pt x="1158" y="2428"/>
                  <a:pt x="1158" y="2431"/>
                </a:cubicBezTo>
                <a:cubicBezTo>
                  <a:pt x="1161" y="2430"/>
                  <a:pt x="1167" y="2433"/>
                  <a:pt x="1166" y="2429"/>
                </a:cubicBezTo>
                <a:cubicBezTo>
                  <a:pt x="1161" y="2426"/>
                  <a:pt x="1166" y="2427"/>
                  <a:pt x="1166" y="2422"/>
                </a:cubicBezTo>
                <a:cubicBezTo>
                  <a:pt x="1163" y="2421"/>
                  <a:pt x="1163" y="2416"/>
                  <a:pt x="1163" y="2410"/>
                </a:cubicBezTo>
                <a:cubicBezTo>
                  <a:pt x="1160" y="2410"/>
                  <a:pt x="1157" y="2410"/>
                  <a:pt x="1153" y="2410"/>
                </a:cubicBezTo>
                <a:close/>
                <a:moveTo>
                  <a:pt x="1135" y="2410"/>
                </a:moveTo>
                <a:cubicBezTo>
                  <a:pt x="1136" y="2417"/>
                  <a:pt x="1142" y="2419"/>
                  <a:pt x="1140" y="2428"/>
                </a:cubicBezTo>
                <a:cubicBezTo>
                  <a:pt x="1143" y="2425"/>
                  <a:pt x="1149" y="2425"/>
                  <a:pt x="1148" y="2418"/>
                </a:cubicBezTo>
                <a:cubicBezTo>
                  <a:pt x="1144" y="2417"/>
                  <a:pt x="1140" y="2416"/>
                  <a:pt x="1139" y="2410"/>
                </a:cubicBezTo>
                <a:cubicBezTo>
                  <a:pt x="1138" y="2410"/>
                  <a:pt x="1137" y="2410"/>
                  <a:pt x="1135" y="2410"/>
                </a:cubicBezTo>
                <a:close/>
                <a:moveTo>
                  <a:pt x="2048" y="2409"/>
                </a:moveTo>
                <a:lnTo>
                  <a:pt x="2048" y="2410"/>
                </a:lnTo>
                <a:cubicBezTo>
                  <a:pt x="2046" y="2415"/>
                  <a:pt x="2054" y="2414"/>
                  <a:pt x="2053" y="2409"/>
                </a:cubicBezTo>
                <a:cubicBezTo>
                  <a:pt x="2051" y="2409"/>
                  <a:pt x="2049" y="2409"/>
                  <a:pt x="2048" y="2409"/>
                </a:cubicBezTo>
                <a:close/>
                <a:moveTo>
                  <a:pt x="1233" y="2409"/>
                </a:moveTo>
                <a:cubicBezTo>
                  <a:pt x="1232" y="2409"/>
                  <a:pt x="1232" y="2409"/>
                  <a:pt x="1232" y="2409"/>
                </a:cubicBezTo>
                <a:cubicBezTo>
                  <a:pt x="1230" y="2412"/>
                  <a:pt x="1236" y="2412"/>
                  <a:pt x="1236" y="2410"/>
                </a:cubicBezTo>
                <a:lnTo>
                  <a:pt x="1235" y="2410"/>
                </a:lnTo>
                <a:cubicBezTo>
                  <a:pt x="1234" y="2410"/>
                  <a:pt x="1234" y="2409"/>
                  <a:pt x="1233" y="2409"/>
                </a:cubicBezTo>
                <a:close/>
                <a:moveTo>
                  <a:pt x="1175" y="2409"/>
                </a:moveTo>
                <a:cubicBezTo>
                  <a:pt x="1172" y="2408"/>
                  <a:pt x="1171" y="2411"/>
                  <a:pt x="1167" y="2410"/>
                </a:cubicBezTo>
                <a:cubicBezTo>
                  <a:pt x="1167" y="2413"/>
                  <a:pt x="1167" y="2416"/>
                  <a:pt x="1167" y="2417"/>
                </a:cubicBezTo>
                <a:cubicBezTo>
                  <a:pt x="1167" y="2414"/>
                  <a:pt x="1168" y="2408"/>
                  <a:pt x="1174" y="2411"/>
                </a:cubicBezTo>
                <a:cubicBezTo>
                  <a:pt x="1172" y="2419"/>
                  <a:pt x="1177" y="2420"/>
                  <a:pt x="1175" y="2428"/>
                </a:cubicBezTo>
                <a:lnTo>
                  <a:pt x="1172" y="2428"/>
                </a:lnTo>
                <a:lnTo>
                  <a:pt x="1172" y="2437"/>
                </a:lnTo>
                <a:cubicBezTo>
                  <a:pt x="1174" y="2437"/>
                  <a:pt x="1176" y="2437"/>
                  <a:pt x="1178" y="2437"/>
                </a:cubicBezTo>
                <a:cubicBezTo>
                  <a:pt x="1178" y="2433"/>
                  <a:pt x="1176" y="2426"/>
                  <a:pt x="1182" y="2428"/>
                </a:cubicBezTo>
                <a:lnTo>
                  <a:pt x="1182" y="2428"/>
                </a:lnTo>
                <a:cubicBezTo>
                  <a:pt x="1184" y="2416"/>
                  <a:pt x="1174" y="2418"/>
                  <a:pt x="1175" y="2409"/>
                </a:cubicBezTo>
                <a:close/>
                <a:moveTo>
                  <a:pt x="915" y="2408"/>
                </a:moveTo>
                <a:cubicBezTo>
                  <a:pt x="914" y="2408"/>
                  <a:pt x="914" y="2408"/>
                  <a:pt x="914" y="2408"/>
                </a:cubicBezTo>
                <a:lnTo>
                  <a:pt x="914" y="2411"/>
                </a:lnTo>
                <a:lnTo>
                  <a:pt x="914" y="2412"/>
                </a:lnTo>
                <a:cubicBezTo>
                  <a:pt x="917" y="2413"/>
                  <a:pt x="917" y="2408"/>
                  <a:pt x="915" y="2408"/>
                </a:cubicBezTo>
                <a:close/>
                <a:moveTo>
                  <a:pt x="105" y="2408"/>
                </a:moveTo>
                <a:lnTo>
                  <a:pt x="106" y="2408"/>
                </a:lnTo>
                <a:cubicBezTo>
                  <a:pt x="104" y="2415"/>
                  <a:pt x="112" y="2418"/>
                  <a:pt x="113" y="2411"/>
                </a:cubicBezTo>
                <a:cubicBezTo>
                  <a:pt x="111" y="2409"/>
                  <a:pt x="108" y="2407"/>
                  <a:pt x="105" y="2408"/>
                </a:cubicBezTo>
                <a:close/>
                <a:moveTo>
                  <a:pt x="2061" y="2407"/>
                </a:moveTo>
                <a:cubicBezTo>
                  <a:pt x="2060" y="2410"/>
                  <a:pt x="2063" y="2410"/>
                  <a:pt x="2064" y="2409"/>
                </a:cubicBezTo>
                <a:lnTo>
                  <a:pt x="2064" y="2409"/>
                </a:lnTo>
                <a:lnTo>
                  <a:pt x="2064" y="2409"/>
                </a:lnTo>
                <a:lnTo>
                  <a:pt x="2064" y="2408"/>
                </a:lnTo>
                <a:lnTo>
                  <a:pt x="2064" y="2409"/>
                </a:lnTo>
                <a:lnTo>
                  <a:pt x="2063" y="2408"/>
                </a:lnTo>
                <a:cubicBezTo>
                  <a:pt x="2063" y="2408"/>
                  <a:pt x="2062" y="2407"/>
                  <a:pt x="2061" y="2407"/>
                </a:cubicBezTo>
                <a:close/>
                <a:moveTo>
                  <a:pt x="1922" y="2406"/>
                </a:moveTo>
                <a:cubicBezTo>
                  <a:pt x="1920" y="2407"/>
                  <a:pt x="1921" y="2410"/>
                  <a:pt x="1923" y="2407"/>
                </a:cubicBezTo>
                <a:cubicBezTo>
                  <a:pt x="1923" y="2406"/>
                  <a:pt x="1922" y="2406"/>
                  <a:pt x="1922" y="2406"/>
                </a:cubicBezTo>
                <a:close/>
                <a:moveTo>
                  <a:pt x="1943" y="2406"/>
                </a:moveTo>
                <a:cubicBezTo>
                  <a:pt x="1941" y="2409"/>
                  <a:pt x="1946" y="2409"/>
                  <a:pt x="1947" y="2408"/>
                </a:cubicBezTo>
                <a:lnTo>
                  <a:pt x="1947" y="2408"/>
                </a:lnTo>
                <a:lnTo>
                  <a:pt x="1947" y="2408"/>
                </a:lnTo>
                <a:lnTo>
                  <a:pt x="1947" y="2407"/>
                </a:lnTo>
                <a:lnTo>
                  <a:pt x="1947" y="2408"/>
                </a:lnTo>
                <a:lnTo>
                  <a:pt x="1945" y="2407"/>
                </a:lnTo>
                <a:cubicBezTo>
                  <a:pt x="1944" y="2406"/>
                  <a:pt x="1944" y="2406"/>
                  <a:pt x="1943" y="2406"/>
                </a:cubicBezTo>
                <a:close/>
                <a:moveTo>
                  <a:pt x="1671" y="2406"/>
                </a:moveTo>
                <a:cubicBezTo>
                  <a:pt x="1669" y="2406"/>
                  <a:pt x="1667" y="2406"/>
                  <a:pt x="1668" y="2408"/>
                </a:cubicBezTo>
                <a:lnTo>
                  <a:pt x="1668" y="2408"/>
                </a:lnTo>
                <a:cubicBezTo>
                  <a:pt x="1669" y="2409"/>
                  <a:pt x="1671" y="2408"/>
                  <a:pt x="1671" y="2406"/>
                </a:cubicBezTo>
                <a:close/>
                <a:moveTo>
                  <a:pt x="1780" y="2406"/>
                </a:moveTo>
                <a:cubicBezTo>
                  <a:pt x="1780" y="2406"/>
                  <a:pt x="1780" y="2406"/>
                  <a:pt x="1780" y="2407"/>
                </a:cubicBezTo>
                <a:cubicBezTo>
                  <a:pt x="1782" y="2407"/>
                  <a:pt x="1780" y="2411"/>
                  <a:pt x="1781" y="2412"/>
                </a:cubicBezTo>
                <a:lnTo>
                  <a:pt x="1781" y="2413"/>
                </a:lnTo>
                <a:cubicBezTo>
                  <a:pt x="1784" y="2413"/>
                  <a:pt x="1784" y="2410"/>
                  <a:pt x="1784" y="2407"/>
                </a:cubicBezTo>
                <a:cubicBezTo>
                  <a:pt x="1782" y="2408"/>
                  <a:pt x="1781" y="2406"/>
                  <a:pt x="1780" y="2406"/>
                </a:cubicBezTo>
                <a:close/>
                <a:moveTo>
                  <a:pt x="122" y="2405"/>
                </a:moveTo>
                <a:cubicBezTo>
                  <a:pt x="122" y="2405"/>
                  <a:pt x="121" y="2405"/>
                  <a:pt x="121" y="2406"/>
                </a:cubicBezTo>
                <a:cubicBezTo>
                  <a:pt x="120" y="2410"/>
                  <a:pt x="126" y="2410"/>
                  <a:pt x="126" y="2407"/>
                </a:cubicBezTo>
                <a:cubicBezTo>
                  <a:pt x="124" y="2407"/>
                  <a:pt x="123" y="2405"/>
                  <a:pt x="122" y="2405"/>
                </a:cubicBezTo>
                <a:close/>
                <a:moveTo>
                  <a:pt x="1894" y="2405"/>
                </a:moveTo>
                <a:cubicBezTo>
                  <a:pt x="1895" y="2406"/>
                  <a:pt x="1893" y="2410"/>
                  <a:pt x="1895" y="2410"/>
                </a:cubicBezTo>
                <a:lnTo>
                  <a:pt x="1895" y="2410"/>
                </a:lnTo>
                <a:cubicBezTo>
                  <a:pt x="1897" y="2408"/>
                  <a:pt x="1897" y="2406"/>
                  <a:pt x="1894" y="2405"/>
                </a:cubicBezTo>
                <a:close/>
                <a:moveTo>
                  <a:pt x="1874" y="2405"/>
                </a:moveTo>
                <a:cubicBezTo>
                  <a:pt x="1874" y="2405"/>
                  <a:pt x="1874" y="2405"/>
                  <a:pt x="1873" y="2405"/>
                </a:cubicBezTo>
                <a:cubicBezTo>
                  <a:pt x="1872" y="2405"/>
                  <a:pt x="1872" y="2407"/>
                  <a:pt x="1872" y="2408"/>
                </a:cubicBezTo>
                <a:lnTo>
                  <a:pt x="1876" y="2408"/>
                </a:lnTo>
                <a:lnTo>
                  <a:pt x="1876" y="2408"/>
                </a:lnTo>
                <a:cubicBezTo>
                  <a:pt x="1876" y="2408"/>
                  <a:pt x="1876" y="2407"/>
                  <a:pt x="1876" y="2406"/>
                </a:cubicBezTo>
                <a:cubicBezTo>
                  <a:pt x="1876" y="2405"/>
                  <a:pt x="1875" y="2405"/>
                  <a:pt x="1874" y="2405"/>
                </a:cubicBezTo>
                <a:close/>
                <a:moveTo>
                  <a:pt x="1187" y="2402"/>
                </a:moveTo>
                <a:cubicBezTo>
                  <a:pt x="1187" y="2402"/>
                  <a:pt x="1186" y="2402"/>
                  <a:pt x="1186" y="2402"/>
                </a:cubicBezTo>
                <a:lnTo>
                  <a:pt x="1186" y="2405"/>
                </a:lnTo>
                <a:lnTo>
                  <a:pt x="1186" y="2405"/>
                </a:lnTo>
                <a:lnTo>
                  <a:pt x="1186" y="2405"/>
                </a:lnTo>
                <a:lnTo>
                  <a:pt x="1186" y="2405"/>
                </a:lnTo>
                <a:lnTo>
                  <a:pt x="1187" y="2406"/>
                </a:lnTo>
                <a:cubicBezTo>
                  <a:pt x="1188" y="2406"/>
                  <a:pt x="1188" y="2402"/>
                  <a:pt x="1187" y="2402"/>
                </a:cubicBezTo>
                <a:close/>
                <a:moveTo>
                  <a:pt x="939" y="2391"/>
                </a:moveTo>
                <a:cubicBezTo>
                  <a:pt x="938" y="2391"/>
                  <a:pt x="936" y="2391"/>
                  <a:pt x="936" y="2393"/>
                </a:cubicBezTo>
                <a:cubicBezTo>
                  <a:pt x="938" y="2393"/>
                  <a:pt x="938" y="2394"/>
                  <a:pt x="940" y="2394"/>
                </a:cubicBezTo>
                <a:lnTo>
                  <a:pt x="940" y="2393"/>
                </a:lnTo>
                <a:cubicBezTo>
                  <a:pt x="941" y="2392"/>
                  <a:pt x="940" y="2391"/>
                  <a:pt x="939" y="2391"/>
                </a:cubicBezTo>
                <a:close/>
                <a:moveTo>
                  <a:pt x="2035" y="2390"/>
                </a:moveTo>
                <a:cubicBezTo>
                  <a:pt x="2035" y="2390"/>
                  <a:pt x="2034" y="2390"/>
                  <a:pt x="2034" y="2392"/>
                </a:cubicBezTo>
                <a:cubicBezTo>
                  <a:pt x="2035" y="2393"/>
                  <a:pt x="2037" y="2395"/>
                  <a:pt x="2038" y="2393"/>
                </a:cubicBezTo>
                <a:lnTo>
                  <a:pt x="2039" y="2392"/>
                </a:lnTo>
                <a:lnTo>
                  <a:pt x="2039" y="2392"/>
                </a:lnTo>
                <a:lnTo>
                  <a:pt x="2039" y="2392"/>
                </a:lnTo>
                <a:lnTo>
                  <a:pt x="2039" y="2392"/>
                </a:lnTo>
                <a:lnTo>
                  <a:pt x="2038" y="2391"/>
                </a:lnTo>
                <a:cubicBezTo>
                  <a:pt x="2037" y="2390"/>
                  <a:pt x="2036" y="2390"/>
                  <a:pt x="2035" y="2390"/>
                </a:cubicBezTo>
                <a:close/>
                <a:moveTo>
                  <a:pt x="2138" y="2390"/>
                </a:moveTo>
                <a:cubicBezTo>
                  <a:pt x="2138" y="2390"/>
                  <a:pt x="2138" y="2390"/>
                  <a:pt x="2137" y="2390"/>
                </a:cubicBezTo>
                <a:cubicBezTo>
                  <a:pt x="2136" y="2390"/>
                  <a:pt x="2135" y="2392"/>
                  <a:pt x="2136" y="2393"/>
                </a:cubicBezTo>
                <a:lnTo>
                  <a:pt x="2140" y="2393"/>
                </a:lnTo>
                <a:lnTo>
                  <a:pt x="2140" y="2393"/>
                </a:lnTo>
                <a:cubicBezTo>
                  <a:pt x="2140" y="2392"/>
                  <a:pt x="2140" y="2392"/>
                  <a:pt x="2140" y="2391"/>
                </a:cubicBezTo>
                <a:cubicBezTo>
                  <a:pt x="2140" y="2391"/>
                  <a:pt x="2139" y="2390"/>
                  <a:pt x="2138" y="2390"/>
                </a:cubicBezTo>
                <a:close/>
                <a:moveTo>
                  <a:pt x="1959" y="2389"/>
                </a:moveTo>
                <a:cubicBezTo>
                  <a:pt x="1957" y="2390"/>
                  <a:pt x="1959" y="2393"/>
                  <a:pt x="1961" y="2390"/>
                </a:cubicBezTo>
                <a:cubicBezTo>
                  <a:pt x="1960" y="2389"/>
                  <a:pt x="1959" y="2389"/>
                  <a:pt x="1959" y="2389"/>
                </a:cubicBezTo>
                <a:close/>
                <a:moveTo>
                  <a:pt x="927" y="2389"/>
                </a:moveTo>
                <a:cubicBezTo>
                  <a:pt x="927" y="2389"/>
                  <a:pt x="927" y="2389"/>
                  <a:pt x="926" y="2389"/>
                </a:cubicBezTo>
                <a:lnTo>
                  <a:pt x="926" y="2391"/>
                </a:lnTo>
                <a:lnTo>
                  <a:pt x="928" y="2391"/>
                </a:lnTo>
                <a:lnTo>
                  <a:pt x="928" y="2389"/>
                </a:lnTo>
                <a:lnTo>
                  <a:pt x="928" y="2389"/>
                </a:lnTo>
                <a:cubicBezTo>
                  <a:pt x="928" y="2389"/>
                  <a:pt x="928" y="2389"/>
                  <a:pt x="927" y="2389"/>
                </a:cubicBezTo>
                <a:close/>
                <a:moveTo>
                  <a:pt x="1522" y="2385"/>
                </a:moveTo>
                <a:lnTo>
                  <a:pt x="1522" y="2385"/>
                </a:lnTo>
                <a:cubicBezTo>
                  <a:pt x="1523" y="2388"/>
                  <a:pt x="1521" y="2393"/>
                  <a:pt x="1524" y="2392"/>
                </a:cubicBezTo>
                <a:cubicBezTo>
                  <a:pt x="1524" y="2389"/>
                  <a:pt x="1525" y="2385"/>
                  <a:pt x="1522" y="2385"/>
                </a:cubicBezTo>
                <a:close/>
                <a:moveTo>
                  <a:pt x="1202" y="2385"/>
                </a:moveTo>
                <a:cubicBezTo>
                  <a:pt x="1200" y="2385"/>
                  <a:pt x="1199" y="2385"/>
                  <a:pt x="1199" y="2387"/>
                </a:cubicBezTo>
                <a:cubicBezTo>
                  <a:pt x="1201" y="2388"/>
                  <a:pt x="1202" y="2387"/>
                  <a:pt x="1202" y="2385"/>
                </a:cubicBezTo>
                <a:lnTo>
                  <a:pt x="1202" y="2385"/>
                </a:lnTo>
                <a:close/>
                <a:moveTo>
                  <a:pt x="1443" y="2384"/>
                </a:moveTo>
                <a:cubicBezTo>
                  <a:pt x="1443" y="2384"/>
                  <a:pt x="1442" y="2384"/>
                  <a:pt x="1442" y="2384"/>
                </a:cubicBezTo>
                <a:lnTo>
                  <a:pt x="1442" y="2385"/>
                </a:lnTo>
                <a:cubicBezTo>
                  <a:pt x="1440" y="2388"/>
                  <a:pt x="1446" y="2388"/>
                  <a:pt x="1446" y="2386"/>
                </a:cubicBezTo>
                <a:cubicBezTo>
                  <a:pt x="1445" y="2385"/>
                  <a:pt x="1444" y="2385"/>
                  <a:pt x="1443" y="2384"/>
                </a:cubicBezTo>
                <a:close/>
                <a:moveTo>
                  <a:pt x="1231" y="2383"/>
                </a:moveTo>
                <a:cubicBezTo>
                  <a:pt x="1230" y="2386"/>
                  <a:pt x="1228" y="2389"/>
                  <a:pt x="1232" y="2390"/>
                </a:cubicBezTo>
                <a:lnTo>
                  <a:pt x="1231" y="2389"/>
                </a:lnTo>
                <a:cubicBezTo>
                  <a:pt x="1231" y="2388"/>
                  <a:pt x="1233" y="2383"/>
                  <a:pt x="1231" y="2383"/>
                </a:cubicBezTo>
                <a:close/>
                <a:moveTo>
                  <a:pt x="1191" y="2383"/>
                </a:moveTo>
                <a:cubicBezTo>
                  <a:pt x="1192" y="2386"/>
                  <a:pt x="1189" y="2394"/>
                  <a:pt x="1193" y="2394"/>
                </a:cubicBezTo>
                <a:lnTo>
                  <a:pt x="1193" y="2393"/>
                </a:lnTo>
                <a:cubicBezTo>
                  <a:pt x="1192" y="2390"/>
                  <a:pt x="1195" y="2382"/>
                  <a:pt x="1191" y="2383"/>
                </a:cubicBezTo>
                <a:close/>
                <a:moveTo>
                  <a:pt x="1976" y="2383"/>
                </a:moveTo>
                <a:cubicBezTo>
                  <a:pt x="1976" y="2383"/>
                  <a:pt x="1976" y="2383"/>
                  <a:pt x="1975" y="2383"/>
                </a:cubicBezTo>
                <a:cubicBezTo>
                  <a:pt x="1976" y="2385"/>
                  <a:pt x="1975" y="2393"/>
                  <a:pt x="1976" y="2390"/>
                </a:cubicBezTo>
                <a:lnTo>
                  <a:pt x="1976" y="2390"/>
                </a:lnTo>
                <a:cubicBezTo>
                  <a:pt x="1976" y="2389"/>
                  <a:pt x="1977" y="2383"/>
                  <a:pt x="1976" y="2383"/>
                </a:cubicBezTo>
                <a:close/>
                <a:moveTo>
                  <a:pt x="1167" y="2382"/>
                </a:moveTo>
                <a:cubicBezTo>
                  <a:pt x="1167" y="2384"/>
                  <a:pt x="1165" y="2389"/>
                  <a:pt x="1169" y="2388"/>
                </a:cubicBezTo>
                <a:cubicBezTo>
                  <a:pt x="1169" y="2386"/>
                  <a:pt x="1169" y="2384"/>
                  <a:pt x="1167" y="2382"/>
                </a:cubicBezTo>
                <a:lnTo>
                  <a:pt x="1167" y="2382"/>
                </a:lnTo>
                <a:close/>
                <a:moveTo>
                  <a:pt x="1955" y="2382"/>
                </a:moveTo>
                <a:cubicBezTo>
                  <a:pt x="1954" y="2382"/>
                  <a:pt x="1953" y="2383"/>
                  <a:pt x="1953" y="2383"/>
                </a:cubicBezTo>
                <a:cubicBezTo>
                  <a:pt x="1952" y="2388"/>
                  <a:pt x="1958" y="2385"/>
                  <a:pt x="1956" y="2382"/>
                </a:cubicBezTo>
                <a:cubicBezTo>
                  <a:pt x="1956" y="2382"/>
                  <a:pt x="1956" y="2382"/>
                  <a:pt x="1955" y="2382"/>
                </a:cubicBezTo>
                <a:close/>
                <a:moveTo>
                  <a:pt x="2144" y="2382"/>
                </a:moveTo>
                <a:cubicBezTo>
                  <a:pt x="2144" y="2382"/>
                  <a:pt x="2143" y="2382"/>
                  <a:pt x="2143" y="2382"/>
                </a:cubicBezTo>
                <a:cubicBezTo>
                  <a:pt x="2142" y="2383"/>
                  <a:pt x="2142" y="2387"/>
                  <a:pt x="2144" y="2387"/>
                </a:cubicBezTo>
                <a:lnTo>
                  <a:pt x="2145" y="2387"/>
                </a:lnTo>
                <a:lnTo>
                  <a:pt x="2145" y="2388"/>
                </a:lnTo>
                <a:lnTo>
                  <a:pt x="2145" y="2387"/>
                </a:lnTo>
                <a:lnTo>
                  <a:pt x="2145" y="2387"/>
                </a:lnTo>
                <a:lnTo>
                  <a:pt x="2145" y="2386"/>
                </a:lnTo>
                <a:cubicBezTo>
                  <a:pt x="2145" y="2384"/>
                  <a:pt x="2145" y="2382"/>
                  <a:pt x="2144" y="2382"/>
                </a:cubicBezTo>
                <a:close/>
                <a:moveTo>
                  <a:pt x="2023" y="2381"/>
                </a:moveTo>
                <a:cubicBezTo>
                  <a:pt x="2023" y="2382"/>
                  <a:pt x="2021" y="2390"/>
                  <a:pt x="2023" y="2382"/>
                </a:cubicBezTo>
                <a:cubicBezTo>
                  <a:pt x="2023" y="2382"/>
                  <a:pt x="2023" y="2381"/>
                  <a:pt x="2023" y="2381"/>
                </a:cubicBezTo>
                <a:close/>
                <a:moveTo>
                  <a:pt x="1180" y="2381"/>
                </a:moveTo>
                <a:cubicBezTo>
                  <a:pt x="1181" y="2388"/>
                  <a:pt x="1177" y="2383"/>
                  <a:pt x="1174" y="2383"/>
                </a:cubicBezTo>
                <a:cubicBezTo>
                  <a:pt x="1174" y="2385"/>
                  <a:pt x="1176" y="2385"/>
                  <a:pt x="1175" y="2388"/>
                </a:cubicBezTo>
                <a:cubicBezTo>
                  <a:pt x="1178" y="2388"/>
                  <a:pt x="1180" y="2388"/>
                  <a:pt x="1183" y="2388"/>
                </a:cubicBezTo>
                <a:cubicBezTo>
                  <a:pt x="1182" y="2392"/>
                  <a:pt x="1186" y="2390"/>
                  <a:pt x="1185" y="2394"/>
                </a:cubicBezTo>
                <a:cubicBezTo>
                  <a:pt x="1183" y="2394"/>
                  <a:pt x="1180" y="2393"/>
                  <a:pt x="1180" y="2395"/>
                </a:cubicBezTo>
                <a:lnTo>
                  <a:pt x="1180" y="2396"/>
                </a:lnTo>
                <a:lnTo>
                  <a:pt x="1180" y="2396"/>
                </a:lnTo>
                <a:lnTo>
                  <a:pt x="1180" y="2396"/>
                </a:lnTo>
                <a:lnTo>
                  <a:pt x="1180" y="2396"/>
                </a:lnTo>
                <a:lnTo>
                  <a:pt x="1183" y="2396"/>
                </a:lnTo>
                <a:cubicBezTo>
                  <a:pt x="1187" y="2396"/>
                  <a:pt x="1190" y="2396"/>
                  <a:pt x="1190" y="2392"/>
                </a:cubicBezTo>
                <a:cubicBezTo>
                  <a:pt x="1185" y="2390"/>
                  <a:pt x="1188" y="2380"/>
                  <a:pt x="1180" y="2381"/>
                </a:cubicBezTo>
                <a:close/>
                <a:moveTo>
                  <a:pt x="1943" y="2379"/>
                </a:moveTo>
                <a:lnTo>
                  <a:pt x="1943" y="2382"/>
                </a:lnTo>
                <a:lnTo>
                  <a:pt x="1945" y="2382"/>
                </a:lnTo>
                <a:cubicBezTo>
                  <a:pt x="1945" y="2382"/>
                  <a:pt x="1946" y="2382"/>
                  <a:pt x="1946" y="2382"/>
                </a:cubicBezTo>
                <a:lnTo>
                  <a:pt x="1946" y="2382"/>
                </a:lnTo>
                <a:lnTo>
                  <a:pt x="1946" y="2382"/>
                </a:lnTo>
                <a:lnTo>
                  <a:pt x="1946" y="2381"/>
                </a:lnTo>
                <a:lnTo>
                  <a:pt x="1946" y="2382"/>
                </a:lnTo>
                <a:lnTo>
                  <a:pt x="1945" y="2381"/>
                </a:lnTo>
                <a:cubicBezTo>
                  <a:pt x="1944" y="2381"/>
                  <a:pt x="1944" y="2380"/>
                  <a:pt x="1943" y="2379"/>
                </a:cubicBezTo>
                <a:close/>
                <a:moveTo>
                  <a:pt x="1197" y="2379"/>
                </a:moveTo>
                <a:lnTo>
                  <a:pt x="1197" y="2383"/>
                </a:lnTo>
                <a:lnTo>
                  <a:pt x="1199" y="2383"/>
                </a:lnTo>
                <a:lnTo>
                  <a:pt x="1199" y="2379"/>
                </a:lnTo>
                <a:lnTo>
                  <a:pt x="1197" y="2379"/>
                </a:lnTo>
                <a:close/>
                <a:moveTo>
                  <a:pt x="1370" y="2378"/>
                </a:moveTo>
                <a:cubicBezTo>
                  <a:pt x="1370" y="2378"/>
                  <a:pt x="1370" y="2378"/>
                  <a:pt x="1369" y="2378"/>
                </a:cubicBezTo>
                <a:cubicBezTo>
                  <a:pt x="1369" y="2381"/>
                  <a:pt x="1369" y="2384"/>
                  <a:pt x="1372" y="2383"/>
                </a:cubicBezTo>
                <a:lnTo>
                  <a:pt x="1372" y="2382"/>
                </a:lnTo>
                <a:cubicBezTo>
                  <a:pt x="1372" y="2380"/>
                  <a:pt x="1372" y="2379"/>
                  <a:pt x="1370" y="2378"/>
                </a:cubicBezTo>
                <a:close/>
                <a:moveTo>
                  <a:pt x="1288" y="2377"/>
                </a:moveTo>
                <a:lnTo>
                  <a:pt x="1288" y="2380"/>
                </a:lnTo>
                <a:cubicBezTo>
                  <a:pt x="1291" y="2381"/>
                  <a:pt x="1290" y="2378"/>
                  <a:pt x="1291" y="2377"/>
                </a:cubicBezTo>
                <a:cubicBezTo>
                  <a:pt x="1290" y="2377"/>
                  <a:pt x="1289" y="2377"/>
                  <a:pt x="1288" y="2377"/>
                </a:cubicBezTo>
                <a:close/>
                <a:moveTo>
                  <a:pt x="2347" y="2373"/>
                </a:moveTo>
                <a:cubicBezTo>
                  <a:pt x="2345" y="2373"/>
                  <a:pt x="2344" y="2375"/>
                  <a:pt x="2344" y="2377"/>
                </a:cubicBezTo>
                <a:lnTo>
                  <a:pt x="2349" y="2377"/>
                </a:lnTo>
                <a:lnTo>
                  <a:pt x="2349" y="2377"/>
                </a:lnTo>
                <a:lnTo>
                  <a:pt x="2350" y="2377"/>
                </a:lnTo>
                <a:lnTo>
                  <a:pt x="2349" y="2377"/>
                </a:lnTo>
                <a:lnTo>
                  <a:pt x="2349" y="2375"/>
                </a:lnTo>
                <a:cubicBezTo>
                  <a:pt x="2349" y="2374"/>
                  <a:pt x="2348" y="2373"/>
                  <a:pt x="2347" y="2373"/>
                </a:cubicBezTo>
                <a:close/>
                <a:moveTo>
                  <a:pt x="1179" y="2373"/>
                </a:moveTo>
                <a:cubicBezTo>
                  <a:pt x="1178" y="2373"/>
                  <a:pt x="1178" y="2373"/>
                  <a:pt x="1177" y="2374"/>
                </a:cubicBezTo>
                <a:lnTo>
                  <a:pt x="1177" y="2374"/>
                </a:lnTo>
                <a:cubicBezTo>
                  <a:pt x="1177" y="2377"/>
                  <a:pt x="1179" y="2377"/>
                  <a:pt x="1180" y="2378"/>
                </a:cubicBezTo>
                <a:cubicBezTo>
                  <a:pt x="1180" y="2376"/>
                  <a:pt x="1181" y="2376"/>
                  <a:pt x="1181" y="2374"/>
                </a:cubicBezTo>
                <a:cubicBezTo>
                  <a:pt x="1181" y="2374"/>
                  <a:pt x="1181" y="2374"/>
                  <a:pt x="1181" y="2374"/>
                </a:cubicBezTo>
                <a:cubicBezTo>
                  <a:pt x="1180" y="2373"/>
                  <a:pt x="1180" y="2373"/>
                  <a:pt x="1179" y="2373"/>
                </a:cubicBezTo>
                <a:close/>
                <a:moveTo>
                  <a:pt x="1989" y="2368"/>
                </a:moveTo>
                <a:cubicBezTo>
                  <a:pt x="1988" y="2369"/>
                  <a:pt x="1988" y="2369"/>
                  <a:pt x="1987" y="2369"/>
                </a:cubicBezTo>
                <a:lnTo>
                  <a:pt x="1986" y="2369"/>
                </a:lnTo>
                <a:cubicBezTo>
                  <a:pt x="1986" y="2372"/>
                  <a:pt x="1988" y="2374"/>
                  <a:pt x="1991" y="2375"/>
                </a:cubicBezTo>
                <a:cubicBezTo>
                  <a:pt x="1993" y="2372"/>
                  <a:pt x="1990" y="2370"/>
                  <a:pt x="1989" y="2368"/>
                </a:cubicBezTo>
                <a:close/>
                <a:moveTo>
                  <a:pt x="1176" y="2367"/>
                </a:moveTo>
                <a:cubicBezTo>
                  <a:pt x="1175" y="2367"/>
                  <a:pt x="1174" y="2368"/>
                  <a:pt x="1174" y="2368"/>
                </a:cubicBezTo>
                <a:cubicBezTo>
                  <a:pt x="1173" y="2372"/>
                  <a:pt x="1179" y="2369"/>
                  <a:pt x="1177" y="2367"/>
                </a:cubicBezTo>
                <a:lnTo>
                  <a:pt x="1177" y="2367"/>
                </a:lnTo>
                <a:cubicBezTo>
                  <a:pt x="1177" y="2367"/>
                  <a:pt x="1176" y="2367"/>
                  <a:pt x="1176" y="2367"/>
                </a:cubicBezTo>
                <a:close/>
                <a:moveTo>
                  <a:pt x="1165" y="2365"/>
                </a:moveTo>
                <a:lnTo>
                  <a:pt x="1165" y="2369"/>
                </a:lnTo>
                <a:cubicBezTo>
                  <a:pt x="1166" y="2369"/>
                  <a:pt x="1166" y="2369"/>
                  <a:pt x="1167" y="2369"/>
                </a:cubicBezTo>
                <a:lnTo>
                  <a:pt x="1167" y="2365"/>
                </a:lnTo>
                <a:lnTo>
                  <a:pt x="1165" y="2365"/>
                </a:lnTo>
                <a:close/>
                <a:moveTo>
                  <a:pt x="1186" y="2364"/>
                </a:moveTo>
                <a:cubicBezTo>
                  <a:pt x="1184" y="2364"/>
                  <a:pt x="1183" y="2365"/>
                  <a:pt x="1181" y="2365"/>
                </a:cubicBezTo>
                <a:cubicBezTo>
                  <a:pt x="1180" y="2374"/>
                  <a:pt x="1190" y="2371"/>
                  <a:pt x="1189" y="2379"/>
                </a:cubicBezTo>
                <a:cubicBezTo>
                  <a:pt x="1195" y="2376"/>
                  <a:pt x="1201" y="2375"/>
                  <a:pt x="1207" y="2376"/>
                </a:cubicBezTo>
                <a:lnTo>
                  <a:pt x="1207" y="2383"/>
                </a:lnTo>
                <a:cubicBezTo>
                  <a:pt x="1216" y="2381"/>
                  <a:pt x="1216" y="2387"/>
                  <a:pt x="1220" y="2389"/>
                </a:cubicBezTo>
                <a:cubicBezTo>
                  <a:pt x="1221" y="2385"/>
                  <a:pt x="1225" y="2387"/>
                  <a:pt x="1225" y="2383"/>
                </a:cubicBezTo>
                <a:cubicBezTo>
                  <a:pt x="1224" y="2383"/>
                  <a:pt x="1224" y="2381"/>
                  <a:pt x="1224" y="2380"/>
                </a:cubicBezTo>
                <a:lnTo>
                  <a:pt x="1223" y="2380"/>
                </a:lnTo>
                <a:cubicBezTo>
                  <a:pt x="1212" y="2379"/>
                  <a:pt x="1206" y="2372"/>
                  <a:pt x="1191" y="2374"/>
                </a:cubicBezTo>
                <a:lnTo>
                  <a:pt x="1191" y="2364"/>
                </a:lnTo>
                <a:cubicBezTo>
                  <a:pt x="1190" y="2364"/>
                  <a:pt x="1188" y="2364"/>
                  <a:pt x="1186" y="2364"/>
                </a:cubicBezTo>
                <a:close/>
                <a:moveTo>
                  <a:pt x="1207" y="2364"/>
                </a:moveTo>
                <a:cubicBezTo>
                  <a:pt x="1208" y="2368"/>
                  <a:pt x="1207" y="2364"/>
                  <a:pt x="1204" y="2365"/>
                </a:cubicBezTo>
                <a:cubicBezTo>
                  <a:pt x="1203" y="2369"/>
                  <a:pt x="1207" y="2368"/>
                  <a:pt x="1209" y="2368"/>
                </a:cubicBezTo>
                <a:lnTo>
                  <a:pt x="1209" y="2368"/>
                </a:lnTo>
                <a:cubicBezTo>
                  <a:pt x="1210" y="2365"/>
                  <a:pt x="1209" y="2363"/>
                  <a:pt x="1207" y="2364"/>
                </a:cubicBezTo>
                <a:close/>
                <a:moveTo>
                  <a:pt x="2048" y="2363"/>
                </a:moveTo>
                <a:lnTo>
                  <a:pt x="2048" y="2370"/>
                </a:lnTo>
                <a:cubicBezTo>
                  <a:pt x="2054" y="2369"/>
                  <a:pt x="2052" y="2376"/>
                  <a:pt x="2056" y="2377"/>
                </a:cubicBezTo>
                <a:cubicBezTo>
                  <a:pt x="2056" y="2372"/>
                  <a:pt x="2062" y="2373"/>
                  <a:pt x="2062" y="2368"/>
                </a:cubicBezTo>
                <a:cubicBezTo>
                  <a:pt x="2059" y="2367"/>
                  <a:pt x="2049" y="2372"/>
                  <a:pt x="2048" y="2363"/>
                </a:cubicBezTo>
                <a:close/>
                <a:moveTo>
                  <a:pt x="1135" y="2362"/>
                </a:moveTo>
                <a:cubicBezTo>
                  <a:pt x="1134" y="2362"/>
                  <a:pt x="1132" y="2363"/>
                  <a:pt x="1132" y="2367"/>
                </a:cubicBezTo>
                <a:lnTo>
                  <a:pt x="1132" y="2367"/>
                </a:lnTo>
                <a:cubicBezTo>
                  <a:pt x="1138" y="2366"/>
                  <a:pt x="1135" y="2369"/>
                  <a:pt x="1137" y="2372"/>
                </a:cubicBezTo>
                <a:cubicBezTo>
                  <a:pt x="1138" y="2373"/>
                  <a:pt x="1140" y="2372"/>
                  <a:pt x="1142" y="2371"/>
                </a:cubicBezTo>
                <a:cubicBezTo>
                  <a:pt x="1142" y="2367"/>
                  <a:pt x="1138" y="2363"/>
                  <a:pt x="1135" y="2362"/>
                </a:cubicBezTo>
                <a:close/>
                <a:moveTo>
                  <a:pt x="2279" y="2359"/>
                </a:moveTo>
                <a:lnTo>
                  <a:pt x="2279" y="2359"/>
                </a:lnTo>
                <a:cubicBezTo>
                  <a:pt x="2279" y="2363"/>
                  <a:pt x="2281" y="2364"/>
                  <a:pt x="2280" y="2368"/>
                </a:cubicBezTo>
                <a:cubicBezTo>
                  <a:pt x="2283" y="2367"/>
                  <a:pt x="2283" y="2370"/>
                  <a:pt x="2286" y="2369"/>
                </a:cubicBezTo>
                <a:cubicBezTo>
                  <a:pt x="2288" y="2366"/>
                  <a:pt x="2284" y="2364"/>
                  <a:pt x="2285" y="2359"/>
                </a:cubicBezTo>
                <a:lnTo>
                  <a:pt x="2279" y="2359"/>
                </a:lnTo>
                <a:close/>
                <a:moveTo>
                  <a:pt x="2170" y="2358"/>
                </a:moveTo>
                <a:lnTo>
                  <a:pt x="2170" y="2364"/>
                </a:lnTo>
                <a:cubicBezTo>
                  <a:pt x="2172" y="2363"/>
                  <a:pt x="2173" y="2364"/>
                  <a:pt x="2173" y="2367"/>
                </a:cubicBezTo>
                <a:cubicBezTo>
                  <a:pt x="2174" y="2367"/>
                  <a:pt x="2176" y="2367"/>
                  <a:pt x="2178" y="2367"/>
                </a:cubicBezTo>
                <a:lnTo>
                  <a:pt x="2178" y="2362"/>
                </a:lnTo>
                <a:cubicBezTo>
                  <a:pt x="2175" y="2362"/>
                  <a:pt x="2174" y="2361"/>
                  <a:pt x="2175" y="2358"/>
                </a:cubicBezTo>
                <a:lnTo>
                  <a:pt x="2170" y="2358"/>
                </a:lnTo>
                <a:close/>
                <a:moveTo>
                  <a:pt x="2257" y="2357"/>
                </a:moveTo>
                <a:cubicBezTo>
                  <a:pt x="2256" y="2357"/>
                  <a:pt x="2254" y="2358"/>
                  <a:pt x="2254" y="2359"/>
                </a:cubicBezTo>
                <a:lnTo>
                  <a:pt x="2253" y="2359"/>
                </a:lnTo>
                <a:cubicBezTo>
                  <a:pt x="2255" y="2359"/>
                  <a:pt x="2259" y="2361"/>
                  <a:pt x="2259" y="2357"/>
                </a:cubicBezTo>
                <a:cubicBezTo>
                  <a:pt x="2258" y="2357"/>
                  <a:pt x="2258" y="2357"/>
                  <a:pt x="2257" y="2357"/>
                </a:cubicBezTo>
                <a:close/>
                <a:moveTo>
                  <a:pt x="2809" y="2357"/>
                </a:moveTo>
                <a:lnTo>
                  <a:pt x="2809" y="2359"/>
                </a:lnTo>
                <a:lnTo>
                  <a:pt x="2812" y="2359"/>
                </a:lnTo>
                <a:lnTo>
                  <a:pt x="2812" y="2357"/>
                </a:lnTo>
                <a:cubicBezTo>
                  <a:pt x="2811" y="2357"/>
                  <a:pt x="2810" y="2357"/>
                  <a:pt x="2809" y="2357"/>
                </a:cubicBezTo>
                <a:close/>
                <a:moveTo>
                  <a:pt x="2684" y="2356"/>
                </a:moveTo>
                <a:lnTo>
                  <a:pt x="2685" y="2356"/>
                </a:lnTo>
                <a:lnTo>
                  <a:pt x="2684" y="2357"/>
                </a:lnTo>
                <a:lnTo>
                  <a:pt x="2684" y="2356"/>
                </a:lnTo>
                <a:close/>
                <a:moveTo>
                  <a:pt x="2073" y="2355"/>
                </a:moveTo>
                <a:cubicBezTo>
                  <a:pt x="2071" y="2355"/>
                  <a:pt x="2070" y="2356"/>
                  <a:pt x="2069" y="2358"/>
                </a:cubicBezTo>
                <a:lnTo>
                  <a:pt x="2068" y="2358"/>
                </a:lnTo>
                <a:cubicBezTo>
                  <a:pt x="2070" y="2357"/>
                  <a:pt x="2073" y="2359"/>
                  <a:pt x="2073" y="2355"/>
                </a:cubicBezTo>
                <a:close/>
                <a:moveTo>
                  <a:pt x="2692" y="2352"/>
                </a:moveTo>
                <a:cubicBezTo>
                  <a:pt x="2690" y="2352"/>
                  <a:pt x="2690" y="2356"/>
                  <a:pt x="2692" y="2355"/>
                </a:cubicBezTo>
                <a:lnTo>
                  <a:pt x="2692" y="2352"/>
                </a:lnTo>
                <a:cubicBezTo>
                  <a:pt x="2692" y="2352"/>
                  <a:pt x="2692" y="2352"/>
                  <a:pt x="2692" y="2352"/>
                </a:cubicBezTo>
                <a:close/>
                <a:moveTo>
                  <a:pt x="2888" y="2351"/>
                </a:moveTo>
                <a:cubicBezTo>
                  <a:pt x="2888" y="2351"/>
                  <a:pt x="2887" y="2352"/>
                  <a:pt x="2889" y="2354"/>
                </a:cubicBezTo>
                <a:cubicBezTo>
                  <a:pt x="2890" y="2352"/>
                  <a:pt x="2889" y="2351"/>
                  <a:pt x="2888" y="2351"/>
                </a:cubicBezTo>
                <a:close/>
                <a:moveTo>
                  <a:pt x="1690" y="2350"/>
                </a:moveTo>
                <a:lnTo>
                  <a:pt x="1690" y="2354"/>
                </a:lnTo>
                <a:lnTo>
                  <a:pt x="1694" y="2354"/>
                </a:lnTo>
                <a:cubicBezTo>
                  <a:pt x="1695" y="2350"/>
                  <a:pt x="1691" y="2351"/>
                  <a:pt x="1690" y="2350"/>
                </a:cubicBezTo>
                <a:close/>
                <a:moveTo>
                  <a:pt x="2372" y="2348"/>
                </a:moveTo>
                <a:lnTo>
                  <a:pt x="2372" y="2355"/>
                </a:lnTo>
                <a:cubicBezTo>
                  <a:pt x="2377" y="2355"/>
                  <a:pt x="2375" y="2348"/>
                  <a:pt x="2372" y="2348"/>
                </a:cubicBezTo>
                <a:close/>
                <a:moveTo>
                  <a:pt x="2689" y="2346"/>
                </a:moveTo>
                <a:cubicBezTo>
                  <a:pt x="2684" y="2346"/>
                  <a:pt x="2687" y="2357"/>
                  <a:pt x="2680" y="2353"/>
                </a:cubicBezTo>
                <a:cubicBezTo>
                  <a:pt x="2682" y="2359"/>
                  <a:pt x="2681" y="2365"/>
                  <a:pt x="2678" y="2367"/>
                </a:cubicBezTo>
                <a:cubicBezTo>
                  <a:pt x="2679" y="2367"/>
                  <a:pt x="2679" y="2368"/>
                  <a:pt x="2680" y="2368"/>
                </a:cubicBezTo>
                <a:cubicBezTo>
                  <a:pt x="2682" y="2368"/>
                  <a:pt x="2684" y="2367"/>
                  <a:pt x="2684" y="2365"/>
                </a:cubicBezTo>
                <a:cubicBezTo>
                  <a:pt x="2681" y="2366"/>
                  <a:pt x="2683" y="2360"/>
                  <a:pt x="2684" y="2360"/>
                </a:cubicBezTo>
                <a:cubicBezTo>
                  <a:pt x="2686" y="2361"/>
                  <a:pt x="2685" y="2368"/>
                  <a:pt x="2686" y="2365"/>
                </a:cubicBezTo>
                <a:cubicBezTo>
                  <a:pt x="2686" y="2365"/>
                  <a:pt x="2686" y="2364"/>
                  <a:pt x="2686" y="2364"/>
                </a:cubicBezTo>
                <a:cubicBezTo>
                  <a:pt x="2686" y="2362"/>
                  <a:pt x="2688" y="2360"/>
                  <a:pt x="2690" y="2361"/>
                </a:cubicBezTo>
                <a:cubicBezTo>
                  <a:pt x="2691" y="2362"/>
                  <a:pt x="2691" y="2365"/>
                  <a:pt x="2693" y="2364"/>
                </a:cubicBezTo>
                <a:cubicBezTo>
                  <a:pt x="2693" y="2358"/>
                  <a:pt x="2695" y="2363"/>
                  <a:pt x="2697" y="2361"/>
                </a:cubicBezTo>
                <a:cubicBezTo>
                  <a:pt x="2698" y="2357"/>
                  <a:pt x="2694" y="2358"/>
                  <a:pt x="2693" y="2355"/>
                </a:cubicBezTo>
                <a:cubicBezTo>
                  <a:pt x="2694" y="2358"/>
                  <a:pt x="2693" y="2359"/>
                  <a:pt x="2691" y="2359"/>
                </a:cubicBezTo>
                <a:cubicBezTo>
                  <a:pt x="2690" y="2356"/>
                  <a:pt x="2687" y="2359"/>
                  <a:pt x="2685" y="2357"/>
                </a:cubicBezTo>
                <a:lnTo>
                  <a:pt x="2685" y="2356"/>
                </a:lnTo>
                <a:lnTo>
                  <a:pt x="2685" y="2356"/>
                </a:lnTo>
                <a:cubicBezTo>
                  <a:pt x="2687" y="2354"/>
                  <a:pt x="2686" y="2348"/>
                  <a:pt x="2689" y="2346"/>
                </a:cubicBezTo>
                <a:close/>
                <a:moveTo>
                  <a:pt x="2194" y="2344"/>
                </a:moveTo>
                <a:cubicBezTo>
                  <a:pt x="2193" y="2346"/>
                  <a:pt x="2195" y="2350"/>
                  <a:pt x="2193" y="2350"/>
                </a:cubicBezTo>
                <a:cubicBezTo>
                  <a:pt x="2191" y="2350"/>
                  <a:pt x="2188" y="2350"/>
                  <a:pt x="2186" y="2350"/>
                </a:cubicBezTo>
                <a:lnTo>
                  <a:pt x="2186" y="2347"/>
                </a:lnTo>
                <a:cubicBezTo>
                  <a:pt x="2183" y="2347"/>
                  <a:pt x="2177" y="2344"/>
                  <a:pt x="2178" y="2349"/>
                </a:cubicBezTo>
                <a:cubicBezTo>
                  <a:pt x="2178" y="2352"/>
                  <a:pt x="2185" y="2348"/>
                  <a:pt x="2186" y="2351"/>
                </a:cubicBezTo>
                <a:lnTo>
                  <a:pt x="2186" y="2358"/>
                </a:lnTo>
                <a:cubicBezTo>
                  <a:pt x="2190" y="2359"/>
                  <a:pt x="2189" y="2364"/>
                  <a:pt x="2194" y="2364"/>
                </a:cubicBezTo>
                <a:cubicBezTo>
                  <a:pt x="2193" y="2360"/>
                  <a:pt x="2198" y="2363"/>
                  <a:pt x="2199" y="2361"/>
                </a:cubicBezTo>
                <a:lnTo>
                  <a:pt x="2199" y="2350"/>
                </a:lnTo>
                <a:cubicBezTo>
                  <a:pt x="2194" y="2351"/>
                  <a:pt x="2196" y="2346"/>
                  <a:pt x="2194" y="2344"/>
                </a:cubicBezTo>
                <a:close/>
                <a:moveTo>
                  <a:pt x="1681" y="2343"/>
                </a:moveTo>
                <a:cubicBezTo>
                  <a:pt x="1681" y="2343"/>
                  <a:pt x="1680" y="2343"/>
                  <a:pt x="1679" y="2343"/>
                </a:cubicBezTo>
                <a:cubicBezTo>
                  <a:pt x="1681" y="2346"/>
                  <a:pt x="1689" y="2348"/>
                  <a:pt x="1690" y="2348"/>
                </a:cubicBezTo>
                <a:cubicBezTo>
                  <a:pt x="1689" y="2348"/>
                  <a:pt x="1688" y="2347"/>
                  <a:pt x="1689" y="2347"/>
                </a:cubicBezTo>
                <a:cubicBezTo>
                  <a:pt x="1689" y="2347"/>
                  <a:pt x="1690" y="2347"/>
                  <a:pt x="1690" y="2346"/>
                </a:cubicBezTo>
                <a:lnTo>
                  <a:pt x="1690" y="2346"/>
                </a:lnTo>
                <a:cubicBezTo>
                  <a:pt x="1685" y="2347"/>
                  <a:pt x="1685" y="2343"/>
                  <a:pt x="1681" y="2343"/>
                </a:cubicBezTo>
                <a:close/>
                <a:moveTo>
                  <a:pt x="2835" y="2343"/>
                </a:moveTo>
                <a:cubicBezTo>
                  <a:pt x="2833" y="2344"/>
                  <a:pt x="2833" y="2346"/>
                  <a:pt x="2833" y="2348"/>
                </a:cubicBezTo>
                <a:cubicBezTo>
                  <a:pt x="2840" y="2350"/>
                  <a:pt x="2831" y="2355"/>
                  <a:pt x="2834" y="2357"/>
                </a:cubicBezTo>
                <a:cubicBezTo>
                  <a:pt x="2835" y="2357"/>
                  <a:pt x="2836" y="2357"/>
                  <a:pt x="2837" y="2357"/>
                </a:cubicBezTo>
                <a:lnTo>
                  <a:pt x="2837" y="2357"/>
                </a:lnTo>
                <a:cubicBezTo>
                  <a:pt x="2834" y="2352"/>
                  <a:pt x="2842" y="2349"/>
                  <a:pt x="2839" y="2344"/>
                </a:cubicBezTo>
                <a:cubicBezTo>
                  <a:pt x="2840" y="2348"/>
                  <a:pt x="2835" y="2346"/>
                  <a:pt x="2837" y="2343"/>
                </a:cubicBezTo>
                <a:cubicBezTo>
                  <a:pt x="2836" y="2343"/>
                  <a:pt x="2835" y="2343"/>
                  <a:pt x="2835" y="2343"/>
                </a:cubicBezTo>
                <a:close/>
                <a:moveTo>
                  <a:pt x="2380" y="2343"/>
                </a:moveTo>
                <a:cubicBezTo>
                  <a:pt x="2379" y="2343"/>
                  <a:pt x="2377" y="2342"/>
                  <a:pt x="2377" y="2344"/>
                </a:cubicBezTo>
                <a:lnTo>
                  <a:pt x="2377" y="2344"/>
                </a:lnTo>
                <a:cubicBezTo>
                  <a:pt x="2378" y="2344"/>
                  <a:pt x="2378" y="2346"/>
                  <a:pt x="2380" y="2346"/>
                </a:cubicBezTo>
                <a:lnTo>
                  <a:pt x="2380" y="2343"/>
                </a:lnTo>
                <a:close/>
                <a:moveTo>
                  <a:pt x="2845" y="2342"/>
                </a:moveTo>
                <a:cubicBezTo>
                  <a:pt x="2844" y="2342"/>
                  <a:pt x="2843" y="2343"/>
                  <a:pt x="2843" y="2345"/>
                </a:cubicBezTo>
                <a:cubicBezTo>
                  <a:pt x="2844" y="2345"/>
                  <a:pt x="2844" y="2347"/>
                  <a:pt x="2846" y="2347"/>
                </a:cubicBezTo>
                <a:lnTo>
                  <a:pt x="2846" y="2346"/>
                </a:lnTo>
                <a:cubicBezTo>
                  <a:pt x="2846" y="2345"/>
                  <a:pt x="2847" y="2344"/>
                  <a:pt x="2847" y="2342"/>
                </a:cubicBezTo>
                <a:cubicBezTo>
                  <a:pt x="2846" y="2342"/>
                  <a:pt x="2846" y="2342"/>
                  <a:pt x="2845" y="2342"/>
                </a:cubicBezTo>
                <a:close/>
                <a:moveTo>
                  <a:pt x="2692" y="2341"/>
                </a:moveTo>
                <a:cubicBezTo>
                  <a:pt x="2691" y="2341"/>
                  <a:pt x="2690" y="2341"/>
                  <a:pt x="2690" y="2342"/>
                </a:cubicBezTo>
                <a:lnTo>
                  <a:pt x="2689" y="2342"/>
                </a:lnTo>
                <a:cubicBezTo>
                  <a:pt x="2691" y="2342"/>
                  <a:pt x="2691" y="2344"/>
                  <a:pt x="2693" y="2343"/>
                </a:cubicBezTo>
                <a:cubicBezTo>
                  <a:pt x="2694" y="2342"/>
                  <a:pt x="2693" y="2341"/>
                  <a:pt x="2692" y="2341"/>
                </a:cubicBezTo>
                <a:close/>
                <a:moveTo>
                  <a:pt x="2698" y="2340"/>
                </a:moveTo>
                <a:lnTo>
                  <a:pt x="2698" y="2343"/>
                </a:lnTo>
                <a:lnTo>
                  <a:pt x="2700" y="2343"/>
                </a:lnTo>
                <a:lnTo>
                  <a:pt x="2700" y="2340"/>
                </a:lnTo>
                <a:lnTo>
                  <a:pt x="2698" y="2340"/>
                </a:lnTo>
                <a:close/>
                <a:moveTo>
                  <a:pt x="2070" y="2340"/>
                </a:moveTo>
                <a:cubicBezTo>
                  <a:pt x="2068" y="2340"/>
                  <a:pt x="2067" y="2341"/>
                  <a:pt x="2067" y="2344"/>
                </a:cubicBezTo>
                <a:cubicBezTo>
                  <a:pt x="2069" y="2345"/>
                  <a:pt x="2072" y="2345"/>
                  <a:pt x="2072" y="2349"/>
                </a:cubicBezTo>
                <a:cubicBezTo>
                  <a:pt x="2072" y="2351"/>
                  <a:pt x="2068" y="2350"/>
                  <a:pt x="2069" y="2352"/>
                </a:cubicBezTo>
                <a:cubicBezTo>
                  <a:pt x="2071" y="2353"/>
                  <a:pt x="2071" y="2354"/>
                  <a:pt x="2074" y="2354"/>
                </a:cubicBezTo>
                <a:cubicBezTo>
                  <a:pt x="2076" y="2349"/>
                  <a:pt x="2072" y="2348"/>
                  <a:pt x="2076" y="2343"/>
                </a:cubicBezTo>
                <a:lnTo>
                  <a:pt x="2076" y="2343"/>
                </a:lnTo>
                <a:cubicBezTo>
                  <a:pt x="2075" y="2342"/>
                  <a:pt x="2072" y="2341"/>
                  <a:pt x="2070" y="2340"/>
                </a:cubicBezTo>
                <a:close/>
                <a:moveTo>
                  <a:pt x="2769" y="2340"/>
                </a:moveTo>
                <a:lnTo>
                  <a:pt x="2769" y="2346"/>
                </a:lnTo>
                <a:cubicBezTo>
                  <a:pt x="2770" y="2346"/>
                  <a:pt x="2772" y="2346"/>
                  <a:pt x="2772" y="2345"/>
                </a:cubicBezTo>
                <a:cubicBezTo>
                  <a:pt x="2770" y="2344"/>
                  <a:pt x="2771" y="2341"/>
                  <a:pt x="2769" y="2340"/>
                </a:cubicBezTo>
                <a:close/>
                <a:moveTo>
                  <a:pt x="2108" y="2340"/>
                </a:moveTo>
                <a:cubicBezTo>
                  <a:pt x="2108" y="2340"/>
                  <a:pt x="2108" y="2340"/>
                  <a:pt x="2107" y="2341"/>
                </a:cubicBezTo>
                <a:cubicBezTo>
                  <a:pt x="2107" y="2347"/>
                  <a:pt x="2111" y="2349"/>
                  <a:pt x="2116" y="2349"/>
                </a:cubicBezTo>
                <a:cubicBezTo>
                  <a:pt x="2116" y="2346"/>
                  <a:pt x="2115" y="2343"/>
                  <a:pt x="2113" y="2341"/>
                </a:cubicBezTo>
                <a:lnTo>
                  <a:pt x="2113" y="2341"/>
                </a:lnTo>
                <a:cubicBezTo>
                  <a:pt x="2112" y="2343"/>
                  <a:pt x="2110" y="2340"/>
                  <a:pt x="2108" y="2340"/>
                </a:cubicBezTo>
                <a:close/>
                <a:moveTo>
                  <a:pt x="2429" y="2340"/>
                </a:moveTo>
                <a:cubicBezTo>
                  <a:pt x="2427" y="2343"/>
                  <a:pt x="2426" y="2348"/>
                  <a:pt x="2426" y="2352"/>
                </a:cubicBezTo>
                <a:lnTo>
                  <a:pt x="2430" y="2352"/>
                </a:lnTo>
                <a:lnTo>
                  <a:pt x="2430" y="2352"/>
                </a:lnTo>
                <a:lnTo>
                  <a:pt x="2431" y="2352"/>
                </a:lnTo>
                <a:lnTo>
                  <a:pt x="2430" y="2352"/>
                </a:lnTo>
                <a:lnTo>
                  <a:pt x="2430" y="2350"/>
                </a:lnTo>
                <a:cubicBezTo>
                  <a:pt x="2430" y="2345"/>
                  <a:pt x="2432" y="2341"/>
                  <a:pt x="2429" y="2340"/>
                </a:cubicBezTo>
                <a:close/>
                <a:moveTo>
                  <a:pt x="2782" y="2338"/>
                </a:moveTo>
                <a:cubicBezTo>
                  <a:pt x="2782" y="2342"/>
                  <a:pt x="2780" y="2343"/>
                  <a:pt x="2780" y="2346"/>
                </a:cubicBezTo>
                <a:cubicBezTo>
                  <a:pt x="2782" y="2346"/>
                  <a:pt x="2784" y="2346"/>
                  <a:pt x="2783" y="2348"/>
                </a:cubicBezTo>
                <a:cubicBezTo>
                  <a:pt x="2779" y="2347"/>
                  <a:pt x="2779" y="2351"/>
                  <a:pt x="2777" y="2352"/>
                </a:cubicBezTo>
                <a:cubicBezTo>
                  <a:pt x="2777" y="2351"/>
                  <a:pt x="2777" y="2349"/>
                  <a:pt x="2776" y="2347"/>
                </a:cubicBezTo>
                <a:cubicBezTo>
                  <a:pt x="2769" y="2349"/>
                  <a:pt x="2761" y="2350"/>
                  <a:pt x="2754" y="2348"/>
                </a:cubicBezTo>
                <a:cubicBezTo>
                  <a:pt x="2755" y="2349"/>
                  <a:pt x="2758" y="2348"/>
                  <a:pt x="2757" y="2351"/>
                </a:cubicBezTo>
                <a:cubicBezTo>
                  <a:pt x="2755" y="2350"/>
                  <a:pt x="2752" y="2350"/>
                  <a:pt x="2753" y="2346"/>
                </a:cubicBezTo>
                <a:cubicBezTo>
                  <a:pt x="2748" y="2348"/>
                  <a:pt x="2752" y="2358"/>
                  <a:pt x="2755" y="2359"/>
                </a:cubicBezTo>
                <a:cubicBezTo>
                  <a:pt x="2757" y="2358"/>
                  <a:pt x="2753" y="2355"/>
                  <a:pt x="2757" y="2354"/>
                </a:cubicBezTo>
                <a:lnTo>
                  <a:pt x="2757" y="2358"/>
                </a:lnTo>
                <a:cubicBezTo>
                  <a:pt x="2765" y="2358"/>
                  <a:pt x="2770" y="2354"/>
                  <a:pt x="2775" y="2359"/>
                </a:cubicBezTo>
                <a:cubicBezTo>
                  <a:pt x="2776" y="2355"/>
                  <a:pt x="2779" y="2354"/>
                  <a:pt x="2781" y="2353"/>
                </a:cubicBezTo>
                <a:cubicBezTo>
                  <a:pt x="2782" y="2354"/>
                  <a:pt x="2783" y="2356"/>
                  <a:pt x="2784" y="2357"/>
                </a:cubicBezTo>
                <a:cubicBezTo>
                  <a:pt x="2788" y="2356"/>
                  <a:pt x="2788" y="2351"/>
                  <a:pt x="2790" y="2348"/>
                </a:cubicBezTo>
                <a:lnTo>
                  <a:pt x="2790" y="2348"/>
                </a:lnTo>
                <a:cubicBezTo>
                  <a:pt x="2785" y="2348"/>
                  <a:pt x="2787" y="2340"/>
                  <a:pt x="2782" y="2338"/>
                </a:cubicBezTo>
                <a:close/>
                <a:moveTo>
                  <a:pt x="1617" y="2338"/>
                </a:moveTo>
                <a:cubicBezTo>
                  <a:pt x="1617" y="2338"/>
                  <a:pt x="1616" y="2338"/>
                  <a:pt x="1615" y="2340"/>
                </a:cubicBezTo>
                <a:cubicBezTo>
                  <a:pt x="1614" y="2340"/>
                  <a:pt x="1614" y="2339"/>
                  <a:pt x="1614" y="2341"/>
                </a:cubicBezTo>
                <a:lnTo>
                  <a:pt x="1614" y="2341"/>
                </a:lnTo>
                <a:cubicBezTo>
                  <a:pt x="1614" y="2344"/>
                  <a:pt x="1617" y="2339"/>
                  <a:pt x="1617" y="2338"/>
                </a:cubicBezTo>
                <a:close/>
                <a:moveTo>
                  <a:pt x="2952" y="2338"/>
                </a:moveTo>
                <a:cubicBezTo>
                  <a:pt x="2951" y="2340"/>
                  <a:pt x="2949" y="2341"/>
                  <a:pt x="2949" y="2345"/>
                </a:cubicBezTo>
                <a:cubicBezTo>
                  <a:pt x="2951" y="2345"/>
                  <a:pt x="2953" y="2345"/>
                  <a:pt x="2954" y="2345"/>
                </a:cubicBezTo>
                <a:lnTo>
                  <a:pt x="2954" y="2345"/>
                </a:lnTo>
                <a:cubicBezTo>
                  <a:pt x="2954" y="2342"/>
                  <a:pt x="2954" y="2339"/>
                  <a:pt x="2952" y="2338"/>
                </a:cubicBezTo>
                <a:close/>
                <a:moveTo>
                  <a:pt x="2732" y="2338"/>
                </a:moveTo>
                <a:cubicBezTo>
                  <a:pt x="2730" y="2338"/>
                  <a:pt x="2730" y="2342"/>
                  <a:pt x="2731" y="2339"/>
                </a:cubicBezTo>
                <a:cubicBezTo>
                  <a:pt x="2732" y="2339"/>
                  <a:pt x="2735" y="2339"/>
                  <a:pt x="2733" y="2338"/>
                </a:cubicBezTo>
                <a:lnTo>
                  <a:pt x="2733" y="2338"/>
                </a:lnTo>
                <a:cubicBezTo>
                  <a:pt x="2733" y="2338"/>
                  <a:pt x="2732" y="2338"/>
                  <a:pt x="2732" y="2338"/>
                </a:cubicBezTo>
                <a:close/>
                <a:moveTo>
                  <a:pt x="2604" y="2337"/>
                </a:moveTo>
                <a:cubicBezTo>
                  <a:pt x="2603" y="2337"/>
                  <a:pt x="2602" y="2337"/>
                  <a:pt x="2601" y="2339"/>
                </a:cubicBezTo>
                <a:lnTo>
                  <a:pt x="2602" y="2339"/>
                </a:lnTo>
                <a:cubicBezTo>
                  <a:pt x="2605" y="2338"/>
                  <a:pt x="2607" y="2342"/>
                  <a:pt x="2608" y="2338"/>
                </a:cubicBezTo>
                <a:cubicBezTo>
                  <a:pt x="2606" y="2338"/>
                  <a:pt x="2605" y="2337"/>
                  <a:pt x="2604" y="2337"/>
                </a:cubicBezTo>
                <a:close/>
                <a:moveTo>
                  <a:pt x="2619" y="2336"/>
                </a:moveTo>
                <a:lnTo>
                  <a:pt x="2619" y="2339"/>
                </a:lnTo>
                <a:lnTo>
                  <a:pt x="2621" y="2339"/>
                </a:lnTo>
                <a:lnTo>
                  <a:pt x="2621" y="2336"/>
                </a:lnTo>
                <a:cubicBezTo>
                  <a:pt x="2620" y="2336"/>
                  <a:pt x="2619" y="2336"/>
                  <a:pt x="2619" y="2336"/>
                </a:cubicBezTo>
                <a:close/>
                <a:moveTo>
                  <a:pt x="2625" y="2336"/>
                </a:moveTo>
                <a:cubicBezTo>
                  <a:pt x="2624" y="2336"/>
                  <a:pt x="2623" y="2336"/>
                  <a:pt x="2623" y="2338"/>
                </a:cubicBezTo>
                <a:cubicBezTo>
                  <a:pt x="2624" y="2338"/>
                  <a:pt x="2624" y="2339"/>
                  <a:pt x="2626" y="2339"/>
                </a:cubicBezTo>
                <a:lnTo>
                  <a:pt x="2626" y="2339"/>
                </a:lnTo>
                <a:cubicBezTo>
                  <a:pt x="2627" y="2337"/>
                  <a:pt x="2626" y="2337"/>
                  <a:pt x="2625" y="2336"/>
                </a:cubicBezTo>
                <a:close/>
                <a:moveTo>
                  <a:pt x="1600" y="2336"/>
                </a:moveTo>
                <a:cubicBezTo>
                  <a:pt x="1599" y="2336"/>
                  <a:pt x="1599" y="2336"/>
                  <a:pt x="1599" y="2336"/>
                </a:cubicBezTo>
                <a:lnTo>
                  <a:pt x="1599" y="2340"/>
                </a:lnTo>
                <a:cubicBezTo>
                  <a:pt x="1601" y="2341"/>
                  <a:pt x="1602" y="2336"/>
                  <a:pt x="1600" y="2336"/>
                </a:cubicBezTo>
                <a:close/>
                <a:moveTo>
                  <a:pt x="1571" y="2336"/>
                </a:moveTo>
                <a:cubicBezTo>
                  <a:pt x="1571" y="2336"/>
                  <a:pt x="1570" y="2336"/>
                  <a:pt x="1569" y="2336"/>
                </a:cubicBezTo>
                <a:lnTo>
                  <a:pt x="1569" y="2336"/>
                </a:lnTo>
                <a:cubicBezTo>
                  <a:pt x="1569" y="2339"/>
                  <a:pt x="1571" y="2339"/>
                  <a:pt x="1573" y="2339"/>
                </a:cubicBezTo>
                <a:cubicBezTo>
                  <a:pt x="1574" y="2337"/>
                  <a:pt x="1573" y="2336"/>
                  <a:pt x="1571" y="2336"/>
                </a:cubicBezTo>
                <a:close/>
                <a:moveTo>
                  <a:pt x="2130" y="2336"/>
                </a:moveTo>
                <a:cubicBezTo>
                  <a:pt x="2125" y="2336"/>
                  <a:pt x="2125" y="2339"/>
                  <a:pt x="2123" y="2342"/>
                </a:cubicBezTo>
                <a:cubicBezTo>
                  <a:pt x="2123" y="2346"/>
                  <a:pt x="2126" y="2346"/>
                  <a:pt x="2125" y="2349"/>
                </a:cubicBezTo>
                <a:cubicBezTo>
                  <a:pt x="2121" y="2347"/>
                  <a:pt x="2125" y="2354"/>
                  <a:pt x="2122" y="2353"/>
                </a:cubicBezTo>
                <a:cubicBezTo>
                  <a:pt x="2120" y="2352"/>
                  <a:pt x="2120" y="2354"/>
                  <a:pt x="2118" y="2352"/>
                </a:cubicBezTo>
                <a:cubicBezTo>
                  <a:pt x="2117" y="2359"/>
                  <a:pt x="2118" y="2359"/>
                  <a:pt x="2120" y="2363"/>
                </a:cubicBezTo>
                <a:cubicBezTo>
                  <a:pt x="2117" y="2367"/>
                  <a:pt x="2115" y="2365"/>
                  <a:pt x="2111" y="2366"/>
                </a:cubicBezTo>
                <a:cubicBezTo>
                  <a:pt x="2113" y="2362"/>
                  <a:pt x="2108" y="2359"/>
                  <a:pt x="2113" y="2356"/>
                </a:cubicBezTo>
                <a:cubicBezTo>
                  <a:pt x="2110" y="2355"/>
                  <a:pt x="2104" y="2358"/>
                  <a:pt x="2105" y="2352"/>
                </a:cubicBezTo>
                <a:cubicBezTo>
                  <a:pt x="2102" y="2353"/>
                  <a:pt x="2100" y="2355"/>
                  <a:pt x="2099" y="2358"/>
                </a:cubicBezTo>
                <a:lnTo>
                  <a:pt x="2092" y="2358"/>
                </a:lnTo>
                <a:cubicBezTo>
                  <a:pt x="2091" y="2365"/>
                  <a:pt x="2078" y="2359"/>
                  <a:pt x="2073" y="2361"/>
                </a:cubicBezTo>
                <a:lnTo>
                  <a:pt x="2073" y="2365"/>
                </a:lnTo>
                <a:cubicBezTo>
                  <a:pt x="2075" y="2366"/>
                  <a:pt x="2080" y="2364"/>
                  <a:pt x="2081" y="2366"/>
                </a:cubicBezTo>
                <a:cubicBezTo>
                  <a:pt x="2078" y="2366"/>
                  <a:pt x="2075" y="2366"/>
                  <a:pt x="2073" y="2366"/>
                </a:cubicBezTo>
                <a:cubicBezTo>
                  <a:pt x="2077" y="2369"/>
                  <a:pt x="2089" y="2370"/>
                  <a:pt x="2090" y="2366"/>
                </a:cubicBezTo>
                <a:cubicBezTo>
                  <a:pt x="2092" y="2367"/>
                  <a:pt x="2092" y="2370"/>
                  <a:pt x="2093" y="2372"/>
                </a:cubicBezTo>
                <a:cubicBezTo>
                  <a:pt x="2097" y="2371"/>
                  <a:pt x="2099" y="2367"/>
                  <a:pt x="2101" y="2364"/>
                </a:cubicBezTo>
                <a:cubicBezTo>
                  <a:pt x="2102" y="2367"/>
                  <a:pt x="2106" y="2366"/>
                  <a:pt x="2105" y="2371"/>
                </a:cubicBezTo>
                <a:cubicBezTo>
                  <a:pt x="2108" y="2371"/>
                  <a:pt x="2112" y="2369"/>
                  <a:pt x="2114" y="2367"/>
                </a:cubicBezTo>
                <a:cubicBezTo>
                  <a:pt x="2114" y="2370"/>
                  <a:pt x="2117" y="2372"/>
                  <a:pt x="2117" y="2375"/>
                </a:cubicBezTo>
                <a:cubicBezTo>
                  <a:pt x="2121" y="2373"/>
                  <a:pt x="2122" y="2369"/>
                  <a:pt x="2126" y="2373"/>
                </a:cubicBezTo>
                <a:cubicBezTo>
                  <a:pt x="2128" y="2368"/>
                  <a:pt x="2133" y="2366"/>
                  <a:pt x="2137" y="2364"/>
                </a:cubicBezTo>
                <a:cubicBezTo>
                  <a:pt x="2138" y="2367"/>
                  <a:pt x="2146" y="2371"/>
                  <a:pt x="2148" y="2367"/>
                </a:cubicBezTo>
                <a:cubicBezTo>
                  <a:pt x="2147" y="2367"/>
                  <a:pt x="2144" y="2367"/>
                  <a:pt x="2144" y="2366"/>
                </a:cubicBezTo>
                <a:cubicBezTo>
                  <a:pt x="2150" y="2363"/>
                  <a:pt x="2156" y="2361"/>
                  <a:pt x="2162" y="2362"/>
                </a:cubicBezTo>
                <a:cubicBezTo>
                  <a:pt x="2162" y="2364"/>
                  <a:pt x="2160" y="2368"/>
                  <a:pt x="2164" y="2367"/>
                </a:cubicBezTo>
                <a:cubicBezTo>
                  <a:pt x="2164" y="2364"/>
                  <a:pt x="2162" y="2357"/>
                  <a:pt x="2167" y="2358"/>
                </a:cubicBezTo>
                <a:cubicBezTo>
                  <a:pt x="2163" y="2354"/>
                  <a:pt x="2161" y="2349"/>
                  <a:pt x="2161" y="2343"/>
                </a:cubicBezTo>
                <a:cubicBezTo>
                  <a:pt x="2158" y="2343"/>
                  <a:pt x="2156" y="2346"/>
                  <a:pt x="2156" y="2349"/>
                </a:cubicBezTo>
                <a:cubicBezTo>
                  <a:pt x="2156" y="2352"/>
                  <a:pt x="2159" y="2354"/>
                  <a:pt x="2162" y="2354"/>
                </a:cubicBezTo>
                <a:cubicBezTo>
                  <a:pt x="2162" y="2356"/>
                  <a:pt x="2162" y="2358"/>
                  <a:pt x="2161" y="2358"/>
                </a:cubicBezTo>
                <a:cubicBezTo>
                  <a:pt x="2159" y="2355"/>
                  <a:pt x="2155" y="2357"/>
                  <a:pt x="2153" y="2358"/>
                </a:cubicBezTo>
                <a:cubicBezTo>
                  <a:pt x="2152" y="2356"/>
                  <a:pt x="2152" y="2353"/>
                  <a:pt x="2149" y="2353"/>
                </a:cubicBezTo>
                <a:cubicBezTo>
                  <a:pt x="2147" y="2354"/>
                  <a:pt x="2147" y="2357"/>
                  <a:pt x="2145" y="2358"/>
                </a:cubicBezTo>
                <a:cubicBezTo>
                  <a:pt x="2144" y="2357"/>
                  <a:pt x="2142" y="2356"/>
                  <a:pt x="2142" y="2353"/>
                </a:cubicBezTo>
                <a:cubicBezTo>
                  <a:pt x="2139" y="2353"/>
                  <a:pt x="2140" y="2357"/>
                  <a:pt x="2137" y="2358"/>
                </a:cubicBezTo>
                <a:lnTo>
                  <a:pt x="2137" y="2353"/>
                </a:lnTo>
                <a:cubicBezTo>
                  <a:pt x="2132" y="2352"/>
                  <a:pt x="2126" y="2354"/>
                  <a:pt x="2121" y="2358"/>
                </a:cubicBezTo>
                <a:cubicBezTo>
                  <a:pt x="2122" y="2355"/>
                  <a:pt x="2124" y="2352"/>
                  <a:pt x="2129" y="2353"/>
                </a:cubicBezTo>
                <a:cubicBezTo>
                  <a:pt x="2128" y="2349"/>
                  <a:pt x="2132" y="2351"/>
                  <a:pt x="2131" y="2347"/>
                </a:cubicBezTo>
                <a:cubicBezTo>
                  <a:pt x="2128" y="2344"/>
                  <a:pt x="2128" y="2342"/>
                  <a:pt x="2130" y="2336"/>
                </a:cubicBezTo>
                <a:close/>
                <a:moveTo>
                  <a:pt x="2711" y="2335"/>
                </a:moveTo>
                <a:lnTo>
                  <a:pt x="2711" y="2338"/>
                </a:lnTo>
                <a:lnTo>
                  <a:pt x="2711" y="2338"/>
                </a:lnTo>
                <a:lnTo>
                  <a:pt x="2711" y="2338"/>
                </a:lnTo>
                <a:lnTo>
                  <a:pt x="2711" y="2335"/>
                </a:lnTo>
                <a:close/>
                <a:moveTo>
                  <a:pt x="2757" y="2335"/>
                </a:moveTo>
                <a:lnTo>
                  <a:pt x="2757" y="2336"/>
                </a:lnTo>
                <a:lnTo>
                  <a:pt x="2759" y="2336"/>
                </a:lnTo>
                <a:lnTo>
                  <a:pt x="2759" y="2335"/>
                </a:lnTo>
                <a:lnTo>
                  <a:pt x="2757" y="2335"/>
                </a:lnTo>
                <a:close/>
                <a:moveTo>
                  <a:pt x="2170" y="2334"/>
                </a:moveTo>
                <a:lnTo>
                  <a:pt x="2170" y="2341"/>
                </a:lnTo>
                <a:lnTo>
                  <a:pt x="2170" y="2341"/>
                </a:lnTo>
                <a:lnTo>
                  <a:pt x="2170" y="2341"/>
                </a:lnTo>
                <a:lnTo>
                  <a:pt x="2170" y="2341"/>
                </a:lnTo>
                <a:lnTo>
                  <a:pt x="2172" y="2340"/>
                </a:lnTo>
                <a:cubicBezTo>
                  <a:pt x="2177" y="2338"/>
                  <a:pt x="2186" y="2340"/>
                  <a:pt x="2189" y="2334"/>
                </a:cubicBezTo>
                <a:cubicBezTo>
                  <a:pt x="2183" y="2337"/>
                  <a:pt x="2177" y="2334"/>
                  <a:pt x="2170" y="2334"/>
                </a:cubicBezTo>
                <a:close/>
                <a:moveTo>
                  <a:pt x="2888" y="2334"/>
                </a:moveTo>
                <a:cubicBezTo>
                  <a:pt x="2887" y="2335"/>
                  <a:pt x="2886" y="2336"/>
                  <a:pt x="2885" y="2336"/>
                </a:cubicBezTo>
                <a:lnTo>
                  <a:pt x="2885" y="2336"/>
                </a:lnTo>
                <a:cubicBezTo>
                  <a:pt x="2884" y="2341"/>
                  <a:pt x="2886" y="2342"/>
                  <a:pt x="2889" y="2344"/>
                </a:cubicBezTo>
                <a:cubicBezTo>
                  <a:pt x="2891" y="2340"/>
                  <a:pt x="2893" y="2338"/>
                  <a:pt x="2890" y="2334"/>
                </a:cubicBezTo>
                <a:cubicBezTo>
                  <a:pt x="2889" y="2334"/>
                  <a:pt x="2889" y="2334"/>
                  <a:pt x="2888" y="2334"/>
                </a:cubicBezTo>
                <a:close/>
                <a:moveTo>
                  <a:pt x="1596" y="2334"/>
                </a:moveTo>
                <a:lnTo>
                  <a:pt x="1596" y="2336"/>
                </a:lnTo>
                <a:lnTo>
                  <a:pt x="1598" y="2336"/>
                </a:lnTo>
                <a:lnTo>
                  <a:pt x="1598" y="2334"/>
                </a:lnTo>
                <a:lnTo>
                  <a:pt x="1596" y="2334"/>
                </a:lnTo>
                <a:close/>
                <a:moveTo>
                  <a:pt x="2105" y="2334"/>
                </a:moveTo>
                <a:cubicBezTo>
                  <a:pt x="2102" y="2335"/>
                  <a:pt x="2099" y="2335"/>
                  <a:pt x="2095" y="2335"/>
                </a:cubicBezTo>
                <a:cubicBezTo>
                  <a:pt x="2095" y="2341"/>
                  <a:pt x="2096" y="2344"/>
                  <a:pt x="2100" y="2345"/>
                </a:cubicBezTo>
                <a:lnTo>
                  <a:pt x="2102" y="2345"/>
                </a:lnTo>
                <a:lnTo>
                  <a:pt x="2102" y="2345"/>
                </a:lnTo>
                <a:lnTo>
                  <a:pt x="2102" y="2345"/>
                </a:lnTo>
                <a:lnTo>
                  <a:pt x="2102" y="2345"/>
                </a:lnTo>
                <a:lnTo>
                  <a:pt x="2103" y="2339"/>
                </a:lnTo>
                <a:cubicBezTo>
                  <a:pt x="2104" y="2338"/>
                  <a:pt x="2105" y="2336"/>
                  <a:pt x="2105" y="2334"/>
                </a:cubicBezTo>
                <a:close/>
                <a:moveTo>
                  <a:pt x="2848" y="2333"/>
                </a:moveTo>
                <a:cubicBezTo>
                  <a:pt x="2847" y="2333"/>
                  <a:pt x="2847" y="2333"/>
                  <a:pt x="2846" y="2333"/>
                </a:cubicBezTo>
                <a:cubicBezTo>
                  <a:pt x="2847" y="2337"/>
                  <a:pt x="2847" y="2340"/>
                  <a:pt x="2849" y="2341"/>
                </a:cubicBezTo>
                <a:lnTo>
                  <a:pt x="2849" y="2341"/>
                </a:lnTo>
                <a:cubicBezTo>
                  <a:pt x="2851" y="2339"/>
                  <a:pt x="2851" y="2334"/>
                  <a:pt x="2848" y="2333"/>
                </a:cubicBezTo>
                <a:close/>
                <a:moveTo>
                  <a:pt x="2776" y="2333"/>
                </a:moveTo>
                <a:cubicBezTo>
                  <a:pt x="2776" y="2335"/>
                  <a:pt x="2774" y="2339"/>
                  <a:pt x="2776" y="2339"/>
                </a:cubicBezTo>
                <a:lnTo>
                  <a:pt x="2776" y="2339"/>
                </a:lnTo>
                <a:cubicBezTo>
                  <a:pt x="2776" y="2335"/>
                  <a:pt x="2779" y="2334"/>
                  <a:pt x="2776" y="2333"/>
                </a:cubicBezTo>
                <a:close/>
                <a:moveTo>
                  <a:pt x="2901" y="2332"/>
                </a:moveTo>
                <a:cubicBezTo>
                  <a:pt x="2901" y="2335"/>
                  <a:pt x="2903" y="2337"/>
                  <a:pt x="2900" y="2338"/>
                </a:cubicBezTo>
                <a:cubicBezTo>
                  <a:pt x="2900" y="2336"/>
                  <a:pt x="2898" y="2336"/>
                  <a:pt x="2896" y="2336"/>
                </a:cubicBezTo>
                <a:cubicBezTo>
                  <a:pt x="2895" y="2340"/>
                  <a:pt x="2895" y="2344"/>
                  <a:pt x="2895" y="2348"/>
                </a:cubicBezTo>
                <a:lnTo>
                  <a:pt x="2895" y="2347"/>
                </a:lnTo>
                <a:cubicBezTo>
                  <a:pt x="2904" y="2353"/>
                  <a:pt x="2908" y="2336"/>
                  <a:pt x="2901" y="2332"/>
                </a:cubicBezTo>
                <a:close/>
                <a:moveTo>
                  <a:pt x="2956" y="2332"/>
                </a:moveTo>
                <a:cubicBezTo>
                  <a:pt x="2953" y="2332"/>
                  <a:pt x="2951" y="2335"/>
                  <a:pt x="2954" y="2336"/>
                </a:cubicBezTo>
                <a:cubicBezTo>
                  <a:pt x="2954" y="2335"/>
                  <a:pt x="2954" y="2335"/>
                  <a:pt x="2955" y="2335"/>
                </a:cubicBezTo>
                <a:cubicBezTo>
                  <a:pt x="2955" y="2337"/>
                  <a:pt x="2955" y="2339"/>
                  <a:pt x="2957" y="2338"/>
                </a:cubicBezTo>
                <a:lnTo>
                  <a:pt x="2957" y="2333"/>
                </a:lnTo>
                <a:lnTo>
                  <a:pt x="2957" y="2333"/>
                </a:lnTo>
                <a:cubicBezTo>
                  <a:pt x="2956" y="2333"/>
                  <a:pt x="2956" y="2332"/>
                  <a:pt x="2956" y="2332"/>
                </a:cubicBezTo>
                <a:close/>
                <a:moveTo>
                  <a:pt x="2421" y="2331"/>
                </a:moveTo>
                <a:cubicBezTo>
                  <a:pt x="2421" y="2333"/>
                  <a:pt x="2419" y="2333"/>
                  <a:pt x="2419" y="2334"/>
                </a:cubicBezTo>
                <a:cubicBezTo>
                  <a:pt x="2420" y="2334"/>
                  <a:pt x="2421" y="2335"/>
                  <a:pt x="2422" y="2335"/>
                </a:cubicBezTo>
                <a:cubicBezTo>
                  <a:pt x="2422" y="2335"/>
                  <a:pt x="2422" y="2335"/>
                  <a:pt x="2422" y="2335"/>
                </a:cubicBezTo>
                <a:lnTo>
                  <a:pt x="2422" y="2334"/>
                </a:lnTo>
                <a:lnTo>
                  <a:pt x="2422" y="2335"/>
                </a:lnTo>
                <a:lnTo>
                  <a:pt x="2423" y="2334"/>
                </a:lnTo>
                <a:lnTo>
                  <a:pt x="2422" y="2334"/>
                </a:lnTo>
                <a:lnTo>
                  <a:pt x="2422" y="2333"/>
                </a:lnTo>
                <a:cubicBezTo>
                  <a:pt x="2422" y="2332"/>
                  <a:pt x="2422" y="2331"/>
                  <a:pt x="2421" y="2331"/>
                </a:cubicBezTo>
                <a:close/>
                <a:moveTo>
                  <a:pt x="2178" y="2330"/>
                </a:moveTo>
                <a:cubicBezTo>
                  <a:pt x="2176" y="2333"/>
                  <a:pt x="2181" y="2333"/>
                  <a:pt x="2181" y="2331"/>
                </a:cubicBezTo>
                <a:cubicBezTo>
                  <a:pt x="2180" y="2331"/>
                  <a:pt x="2180" y="2330"/>
                  <a:pt x="2178" y="2330"/>
                </a:cubicBezTo>
                <a:lnTo>
                  <a:pt x="2178" y="2330"/>
                </a:lnTo>
                <a:close/>
                <a:moveTo>
                  <a:pt x="2698" y="2330"/>
                </a:moveTo>
                <a:cubicBezTo>
                  <a:pt x="2698" y="2333"/>
                  <a:pt x="2698" y="2336"/>
                  <a:pt x="2702" y="2335"/>
                </a:cubicBezTo>
                <a:cubicBezTo>
                  <a:pt x="2702" y="2332"/>
                  <a:pt x="2701" y="2330"/>
                  <a:pt x="2698" y="2330"/>
                </a:cubicBezTo>
                <a:close/>
                <a:moveTo>
                  <a:pt x="2653" y="2329"/>
                </a:moveTo>
                <a:cubicBezTo>
                  <a:pt x="2652" y="2329"/>
                  <a:pt x="2651" y="2329"/>
                  <a:pt x="2650" y="2331"/>
                </a:cubicBezTo>
                <a:cubicBezTo>
                  <a:pt x="2652" y="2332"/>
                  <a:pt x="2656" y="2331"/>
                  <a:pt x="2655" y="2335"/>
                </a:cubicBezTo>
                <a:cubicBezTo>
                  <a:pt x="2654" y="2334"/>
                  <a:pt x="2650" y="2333"/>
                  <a:pt x="2650" y="2336"/>
                </a:cubicBezTo>
                <a:cubicBezTo>
                  <a:pt x="2651" y="2337"/>
                  <a:pt x="2652" y="2337"/>
                  <a:pt x="2652" y="2338"/>
                </a:cubicBezTo>
                <a:lnTo>
                  <a:pt x="2652" y="2341"/>
                </a:lnTo>
                <a:lnTo>
                  <a:pt x="2654" y="2341"/>
                </a:lnTo>
                <a:lnTo>
                  <a:pt x="2654" y="2339"/>
                </a:lnTo>
                <a:cubicBezTo>
                  <a:pt x="2656" y="2340"/>
                  <a:pt x="2657" y="2340"/>
                  <a:pt x="2658" y="2340"/>
                </a:cubicBezTo>
                <a:cubicBezTo>
                  <a:pt x="2658" y="2339"/>
                  <a:pt x="2658" y="2338"/>
                  <a:pt x="2659" y="2338"/>
                </a:cubicBezTo>
                <a:lnTo>
                  <a:pt x="2659" y="2337"/>
                </a:lnTo>
                <a:cubicBezTo>
                  <a:pt x="2658" y="2334"/>
                  <a:pt x="2657" y="2331"/>
                  <a:pt x="2659" y="2330"/>
                </a:cubicBezTo>
                <a:cubicBezTo>
                  <a:pt x="2656" y="2331"/>
                  <a:pt x="2655" y="2329"/>
                  <a:pt x="2653" y="2329"/>
                </a:cubicBezTo>
                <a:close/>
                <a:moveTo>
                  <a:pt x="1122" y="2329"/>
                </a:moveTo>
                <a:cubicBezTo>
                  <a:pt x="1120" y="2330"/>
                  <a:pt x="1120" y="2333"/>
                  <a:pt x="1124" y="2332"/>
                </a:cubicBezTo>
                <a:lnTo>
                  <a:pt x="1124" y="2332"/>
                </a:lnTo>
                <a:cubicBezTo>
                  <a:pt x="1124" y="2331"/>
                  <a:pt x="1123" y="2329"/>
                  <a:pt x="1122" y="2329"/>
                </a:cubicBezTo>
                <a:close/>
                <a:moveTo>
                  <a:pt x="2828" y="2329"/>
                </a:moveTo>
                <a:cubicBezTo>
                  <a:pt x="2826" y="2335"/>
                  <a:pt x="2828" y="2343"/>
                  <a:pt x="2827" y="2348"/>
                </a:cubicBezTo>
                <a:cubicBezTo>
                  <a:pt x="2822" y="2346"/>
                  <a:pt x="2824" y="2342"/>
                  <a:pt x="2823" y="2337"/>
                </a:cubicBezTo>
                <a:cubicBezTo>
                  <a:pt x="2820" y="2337"/>
                  <a:pt x="2820" y="2340"/>
                  <a:pt x="2818" y="2340"/>
                </a:cubicBezTo>
                <a:cubicBezTo>
                  <a:pt x="2820" y="2345"/>
                  <a:pt x="2819" y="2347"/>
                  <a:pt x="2820" y="2352"/>
                </a:cubicBezTo>
                <a:cubicBezTo>
                  <a:pt x="2822" y="2353"/>
                  <a:pt x="2827" y="2351"/>
                  <a:pt x="2827" y="2354"/>
                </a:cubicBezTo>
                <a:cubicBezTo>
                  <a:pt x="2827" y="2358"/>
                  <a:pt x="2825" y="2365"/>
                  <a:pt x="2831" y="2364"/>
                </a:cubicBezTo>
                <a:cubicBezTo>
                  <a:pt x="2832" y="2361"/>
                  <a:pt x="2828" y="2356"/>
                  <a:pt x="2829" y="2352"/>
                </a:cubicBezTo>
                <a:cubicBezTo>
                  <a:pt x="2831" y="2352"/>
                  <a:pt x="2833" y="2354"/>
                  <a:pt x="2834" y="2351"/>
                </a:cubicBezTo>
                <a:lnTo>
                  <a:pt x="2834" y="2350"/>
                </a:lnTo>
                <a:cubicBezTo>
                  <a:pt x="2831" y="2349"/>
                  <a:pt x="2833" y="2342"/>
                  <a:pt x="2829" y="2342"/>
                </a:cubicBezTo>
                <a:cubicBezTo>
                  <a:pt x="2832" y="2339"/>
                  <a:pt x="2829" y="2333"/>
                  <a:pt x="2828" y="2329"/>
                </a:cubicBezTo>
                <a:close/>
                <a:moveTo>
                  <a:pt x="2751" y="2329"/>
                </a:moveTo>
                <a:lnTo>
                  <a:pt x="2751" y="2329"/>
                </a:lnTo>
                <a:lnTo>
                  <a:pt x="2751" y="2329"/>
                </a:lnTo>
                <a:lnTo>
                  <a:pt x="2751" y="2331"/>
                </a:lnTo>
                <a:cubicBezTo>
                  <a:pt x="2751" y="2332"/>
                  <a:pt x="2752" y="2333"/>
                  <a:pt x="2752" y="2333"/>
                </a:cubicBezTo>
                <a:cubicBezTo>
                  <a:pt x="2752" y="2331"/>
                  <a:pt x="2755" y="2333"/>
                  <a:pt x="2755" y="2331"/>
                </a:cubicBezTo>
                <a:cubicBezTo>
                  <a:pt x="2753" y="2332"/>
                  <a:pt x="2753" y="2330"/>
                  <a:pt x="2752" y="2329"/>
                </a:cubicBezTo>
                <a:lnTo>
                  <a:pt x="2751" y="2329"/>
                </a:lnTo>
                <a:lnTo>
                  <a:pt x="2751" y="2329"/>
                </a:lnTo>
                <a:close/>
                <a:moveTo>
                  <a:pt x="2740" y="2329"/>
                </a:moveTo>
                <a:cubicBezTo>
                  <a:pt x="2740" y="2331"/>
                  <a:pt x="2738" y="2331"/>
                  <a:pt x="2739" y="2334"/>
                </a:cubicBezTo>
                <a:cubicBezTo>
                  <a:pt x="2741" y="2334"/>
                  <a:pt x="2742" y="2333"/>
                  <a:pt x="2743" y="2332"/>
                </a:cubicBezTo>
                <a:lnTo>
                  <a:pt x="2743" y="2332"/>
                </a:lnTo>
                <a:cubicBezTo>
                  <a:pt x="2741" y="2332"/>
                  <a:pt x="2742" y="2329"/>
                  <a:pt x="2740" y="2329"/>
                </a:cubicBezTo>
                <a:close/>
                <a:moveTo>
                  <a:pt x="2489" y="2328"/>
                </a:moveTo>
                <a:lnTo>
                  <a:pt x="2487" y="2328"/>
                </a:lnTo>
                <a:lnTo>
                  <a:pt x="2487" y="2331"/>
                </a:lnTo>
                <a:cubicBezTo>
                  <a:pt x="2488" y="2331"/>
                  <a:pt x="2489" y="2331"/>
                  <a:pt x="2489" y="2331"/>
                </a:cubicBezTo>
                <a:lnTo>
                  <a:pt x="2489" y="2328"/>
                </a:lnTo>
                <a:close/>
                <a:moveTo>
                  <a:pt x="3066" y="2328"/>
                </a:moveTo>
                <a:lnTo>
                  <a:pt x="3067" y="2329"/>
                </a:lnTo>
                <a:lnTo>
                  <a:pt x="3068" y="2329"/>
                </a:lnTo>
                <a:lnTo>
                  <a:pt x="3068" y="2330"/>
                </a:lnTo>
                <a:lnTo>
                  <a:pt x="3068" y="2330"/>
                </a:lnTo>
                <a:cubicBezTo>
                  <a:pt x="3067" y="2330"/>
                  <a:pt x="3066" y="2329"/>
                  <a:pt x="3066" y="2329"/>
                </a:cubicBezTo>
                <a:lnTo>
                  <a:pt x="3066" y="2328"/>
                </a:lnTo>
                <a:close/>
                <a:moveTo>
                  <a:pt x="2729" y="2328"/>
                </a:moveTo>
                <a:cubicBezTo>
                  <a:pt x="2729" y="2331"/>
                  <a:pt x="2729" y="2333"/>
                  <a:pt x="2730" y="2335"/>
                </a:cubicBezTo>
                <a:cubicBezTo>
                  <a:pt x="2733" y="2335"/>
                  <a:pt x="2736" y="2336"/>
                  <a:pt x="2737" y="2334"/>
                </a:cubicBezTo>
                <a:lnTo>
                  <a:pt x="2737" y="2331"/>
                </a:lnTo>
                <a:lnTo>
                  <a:pt x="2737" y="2331"/>
                </a:lnTo>
                <a:cubicBezTo>
                  <a:pt x="2734" y="2329"/>
                  <a:pt x="2733" y="2331"/>
                  <a:pt x="2729" y="2328"/>
                </a:cubicBezTo>
                <a:close/>
                <a:moveTo>
                  <a:pt x="2713" y="2328"/>
                </a:moveTo>
                <a:cubicBezTo>
                  <a:pt x="2712" y="2330"/>
                  <a:pt x="2710" y="2330"/>
                  <a:pt x="2711" y="2333"/>
                </a:cubicBezTo>
                <a:cubicBezTo>
                  <a:pt x="2715" y="2336"/>
                  <a:pt x="2719" y="2333"/>
                  <a:pt x="2725" y="2334"/>
                </a:cubicBezTo>
                <a:lnTo>
                  <a:pt x="2725" y="2329"/>
                </a:lnTo>
                <a:lnTo>
                  <a:pt x="2725" y="2329"/>
                </a:lnTo>
                <a:cubicBezTo>
                  <a:pt x="2719" y="2330"/>
                  <a:pt x="2718" y="2331"/>
                  <a:pt x="2713" y="2328"/>
                </a:cubicBezTo>
                <a:close/>
                <a:moveTo>
                  <a:pt x="1141" y="2328"/>
                </a:moveTo>
                <a:cubicBezTo>
                  <a:pt x="1141" y="2330"/>
                  <a:pt x="1140" y="2330"/>
                  <a:pt x="1140" y="2332"/>
                </a:cubicBezTo>
                <a:cubicBezTo>
                  <a:pt x="1142" y="2332"/>
                  <a:pt x="1142" y="2334"/>
                  <a:pt x="1143" y="2335"/>
                </a:cubicBezTo>
                <a:cubicBezTo>
                  <a:pt x="1144" y="2332"/>
                  <a:pt x="1145" y="2328"/>
                  <a:pt x="1141" y="2328"/>
                </a:cubicBezTo>
                <a:lnTo>
                  <a:pt x="1141" y="2328"/>
                </a:lnTo>
                <a:close/>
                <a:moveTo>
                  <a:pt x="2845" y="2328"/>
                </a:moveTo>
                <a:cubicBezTo>
                  <a:pt x="2843" y="2328"/>
                  <a:pt x="2842" y="2328"/>
                  <a:pt x="2840" y="2328"/>
                </a:cubicBezTo>
                <a:cubicBezTo>
                  <a:pt x="2840" y="2330"/>
                  <a:pt x="2839" y="2333"/>
                  <a:pt x="2836" y="2333"/>
                </a:cubicBezTo>
                <a:cubicBezTo>
                  <a:pt x="2836" y="2333"/>
                  <a:pt x="2835" y="2332"/>
                  <a:pt x="2835" y="2333"/>
                </a:cubicBezTo>
                <a:cubicBezTo>
                  <a:pt x="2837" y="2334"/>
                  <a:pt x="2835" y="2339"/>
                  <a:pt x="2837" y="2340"/>
                </a:cubicBezTo>
                <a:cubicBezTo>
                  <a:pt x="2842" y="2337"/>
                  <a:pt x="2843" y="2330"/>
                  <a:pt x="2848" y="2329"/>
                </a:cubicBezTo>
                <a:lnTo>
                  <a:pt x="2848" y="2329"/>
                </a:lnTo>
                <a:cubicBezTo>
                  <a:pt x="2848" y="2328"/>
                  <a:pt x="2846" y="2328"/>
                  <a:pt x="2845" y="2328"/>
                </a:cubicBezTo>
                <a:close/>
                <a:moveTo>
                  <a:pt x="2952" y="2327"/>
                </a:moveTo>
                <a:cubicBezTo>
                  <a:pt x="2951" y="2327"/>
                  <a:pt x="2951" y="2327"/>
                  <a:pt x="2950" y="2328"/>
                </a:cubicBezTo>
                <a:lnTo>
                  <a:pt x="2951" y="2328"/>
                </a:lnTo>
                <a:cubicBezTo>
                  <a:pt x="2952" y="2330"/>
                  <a:pt x="2954" y="2330"/>
                  <a:pt x="2954" y="2327"/>
                </a:cubicBezTo>
                <a:cubicBezTo>
                  <a:pt x="2954" y="2327"/>
                  <a:pt x="2953" y="2327"/>
                  <a:pt x="2952" y="2327"/>
                </a:cubicBezTo>
                <a:close/>
                <a:moveTo>
                  <a:pt x="2641" y="2327"/>
                </a:moveTo>
                <a:cubicBezTo>
                  <a:pt x="2640" y="2327"/>
                  <a:pt x="2638" y="2327"/>
                  <a:pt x="2637" y="2329"/>
                </a:cubicBezTo>
                <a:cubicBezTo>
                  <a:pt x="2642" y="2331"/>
                  <a:pt x="2638" y="2335"/>
                  <a:pt x="2638" y="2339"/>
                </a:cubicBezTo>
                <a:lnTo>
                  <a:pt x="2638" y="2339"/>
                </a:lnTo>
                <a:cubicBezTo>
                  <a:pt x="2639" y="2340"/>
                  <a:pt x="2641" y="2341"/>
                  <a:pt x="2643" y="2339"/>
                </a:cubicBezTo>
                <a:cubicBezTo>
                  <a:pt x="2643" y="2337"/>
                  <a:pt x="2641" y="2335"/>
                  <a:pt x="2642" y="2332"/>
                </a:cubicBezTo>
                <a:cubicBezTo>
                  <a:pt x="2643" y="2332"/>
                  <a:pt x="2643" y="2330"/>
                  <a:pt x="2645" y="2331"/>
                </a:cubicBezTo>
                <a:cubicBezTo>
                  <a:pt x="2645" y="2333"/>
                  <a:pt x="2645" y="2336"/>
                  <a:pt x="2647" y="2336"/>
                </a:cubicBezTo>
                <a:cubicBezTo>
                  <a:pt x="2645" y="2332"/>
                  <a:pt x="2647" y="2333"/>
                  <a:pt x="2648" y="2329"/>
                </a:cubicBezTo>
                <a:cubicBezTo>
                  <a:pt x="2646" y="2330"/>
                  <a:pt x="2643" y="2327"/>
                  <a:pt x="2641" y="2327"/>
                </a:cubicBezTo>
                <a:close/>
                <a:moveTo>
                  <a:pt x="2601" y="2327"/>
                </a:moveTo>
                <a:cubicBezTo>
                  <a:pt x="2600" y="2327"/>
                  <a:pt x="2599" y="2329"/>
                  <a:pt x="2602" y="2330"/>
                </a:cubicBezTo>
                <a:cubicBezTo>
                  <a:pt x="2602" y="2327"/>
                  <a:pt x="2601" y="2327"/>
                  <a:pt x="2601" y="2327"/>
                </a:cubicBezTo>
                <a:close/>
                <a:moveTo>
                  <a:pt x="2161" y="2327"/>
                </a:moveTo>
                <a:cubicBezTo>
                  <a:pt x="2161" y="2327"/>
                  <a:pt x="2160" y="2327"/>
                  <a:pt x="2160" y="2328"/>
                </a:cubicBezTo>
                <a:cubicBezTo>
                  <a:pt x="2163" y="2329"/>
                  <a:pt x="2159" y="2332"/>
                  <a:pt x="2161" y="2333"/>
                </a:cubicBezTo>
                <a:lnTo>
                  <a:pt x="2162" y="2333"/>
                </a:lnTo>
                <a:lnTo>
                  <a:pt x="2162" y="2333"/>
                </a:lnTo>
                <a:lnTo>
                  <a:pt x="2162" y="2333"/>
                </a:lnTo>
                <a:lnTo>
                  <a:pt x="2162" y="2333"/>
                </a:lnTo>
                <a:lnTo>
                  <a:pt x="2162" y="2332"/>
                </a:lnTo>
                <a:cubicBezTo>
                  <a:pt x="2162" y="2330"/>
                  <a:pt x="2162" y="2327"/>
                  <a:pt x="2161" y="2327"/>
                </a:cubicBezTo>
                <a:close/>
                <a:moveTo>
                  <a:pt x="2836" y="2326"/>
                </a:moveTo>
                <a:cubicBezTo>
                  <a:pt x="2835" y="2326"/>
                  <a:pt x="2835" y="2327"/>
                  <a:pt x="2834" y="2327"/>
                </a:cubicBezTo>
                <a:cubicBezTo>
                  <a:pt x="2834" y="2328"/>
                  <a:pt x="2834" y="2331"/>
                  <a:pt x="2835" y="2331"/>
                </a:cubicBezTo>
                <a:cubicBezTo>
                  <a:pt x="2835" y="2329"/>
                  <a:pt x="2838" y="2330"/>
                  <a:pt x="2837" y="2327"/>
                </a:cubicBezTo>
                <a:lnTo>
                  <a:pt x="2837" y="2326"/>
                </a:lnTo>
                <a:cubicBezTo>
                  <a:pt x="2837" y="2326"/>
                  <a:pt x="2836" y="2326"/>
                  <a:pt x="2836" y="2326"/>
                </a:cubicBezTo>
                <a:close/>
                <a:moveTo>
                  <a:pt x="2204" y="2326"/>
                </a:moveTo>
                <a:cubicBezTo>
                  <a:pt x="2203" y="2326"/>
                  <a:pt x="2202" y="2326"/>
                  <a:pt x="2200" y="2327"/>
                </a:cubicBezTo>
                <a:cubicBezTo>
                  <a:pt x="2201" y="2330"/>
                  <a:pt x="2207" y="2328"/>
                  <a:pt x="2209" y="2333"/>
                </a:cubicBezTo>
                <a:lnTo>
                  <a:pt x="2209" y="2333"/>
                </a:lnTo>
                <a:cubicBezTo>
                  <a:pt x="2208" y="2333"/>
                  <a:pt x="2204" y="2331"/>
                  <a:pt x="2204" y="2334"/>
                </a:cubicBezTo>
                <a:cubicBezTo>
                  <a:pt x="2206" y="2335"/>
                  <a:pt x="2207" y="2337"/>
                  <a:pt x="2210" y="2336"/>
                </a:cubicBezTo>
                <a:cubicBezTo>
                  <a:pt x="2211" y="2333"/>
                  <a:pt x="2213" y="2332"/>
                  <a:pt x="2213" y="2328"/>
                </a:cubicBezTo>
                <a:cubicBezTo>
                  <a:pt x="2209" y="2329"/>
                  <a:pt x="2206" y="2327"/>
                  <a:pt x="2204" y="2326"/>
                </a:cubicBezTo>
                <a:close/>
                <a:moveTo>
                  <a:pt x="2185" y="2326"/>
                </a:moveTo>
                <a:cubicBezTo>
                  <a:pt x="2184" y="2326"/>
                  <a:pt x="2184" y="2326"/>
                  <a:pt x="2183" y="2327"/>
                </a:cubicBezTo>
                <a:lnTo>
                  <a:pt x="2183" y="2330"/>
                </a:lnTo>
                <a:cubicBezTo>
                  <a:pt x="2186" y="2329"/>
                  <a:pt x="2186" y="2332"/>
                  <a:pt x="2187" y="2333"/>
                </a:cubicBezTo>
                <a:cubicBezTo>
                  <a:pt x="2188" y="2330"/>
                  <a:pt x="2193" y="2331"/>
                  <a:pt x="2192" y="2327"/>
                </a:cubicBezTo>
                <a:lnTo>
                  <a:pt x="2192" y="2327"/>
                </a:lnTo>
                <a:cubicBezTo>
                  <a:pt x="2189" y="2328"/>
                  <a:pt x="2187" y="2326"/>
                  <a:pt x="2185" y="2326"/>
                </a:cubicBezTo>
                <a:close/>
                <a:moveTo>
                  <a:pt x="2155" y="2326"/>
                </a:moveTo>
                <a:cubicBezTo>
                  <a:pt x="2154" y="2326"/>
                  <a:pt x="2154" y="2326"/>
                  <a:pt x="2154" y="2326"/>
                </a:cubicBezTo>
                <a:cubicBezTo>
                  <a:pt x="2154" y="2327"/>
                  <a:pt x="2154" y="2329"/>
                  <a:pt x="2155" y="2329"/>
                </a:cubicBezTo>
                <a:cubicBezTo>
                  <a:pt x="2155" y="2328"/>
                  <a:pt x="2155" y="2328"/>
                  <a:pt x="2156" y="2328"/>
                </a:cubicBezTo>
                <a:lnTo>
                  <a:pt x="2156" y="2328"/>
                </a:lnTo>
                <a:cubicBezTo>
                  <a:pt x="2155" y="2327"/>
                  <a:pt x="2155" y="2326"/>
                  <a:pt x="2155" y="2326"/>
                </a:cubicBezTo>
                <a:close/>
                <a:moveTo>
                  <a:pt x="2581" y="2325"/>
                </a:moveTo>
                <a:lnTo>
                  <a:pt x="2582" y="2326"/>
                </a:lnTo>
                <a:cubicBezTo>
                  <a:pt x="2580" y="2331"/>
                  <a:pt x="2587" y="2332"/>
                  <a:pt x="2588" y="2327"/>
                </a:cubicBezTo>
                <a:cubicBezTo>
                  <a:pt x="2585" y="2327"/>
                  <a:pt x="2585" y="2325"/>
                  <a:pt x="2581" y="2325"/>
                </a:cubicBezTo>
                <a:close/>
                <a:moveTo>
                  <a:pt x="3024" y="2325"/>
                </a:moveTo>
                <a:cubicBezTo>
                  <a:pt x="3021" y="2324"/>
                  <a:pt x="3022" y="2328"/>
                  <a:pt x="3020" y="2330"/>
                </a:cubicBezTo>
                <a:cubicBezTo>
                  <a:pt x="3021" y="2330"/>
                  <a:pt x="3021" y="2331"/>
                  <a:pt x="3023" y="2331"/>
                </a:cubicBezTo>
                <a:lnTo>
                  <a:pt x="3023" y="2331"/>
                </a:lnTo>
                <a:cubicBezTo>
                  <a:pt x="3023" y="2328"/>
                  <a:pt x="3025" y="2328"/>
                  <a:pt x="3024" y="2325"/>
                </a:cubicBezTo>
                <a:close/>
                <a:moveTo>
                  <a:pt x="2137" y="2324"/>
                </a:moveTo>
                <a:cubicBezTo>
                  <a:pt x="2137" y="2328"/>
                  <a:pt x="2134" y="2328"/>
                  <a:pt x="2132" y="2329"/>
                </a:cubicBezTo>
                <a:cubicBezTo>
                  <a:pt x="2132" y="2327"/>
                  <a:pt x="2131" y="2326"/>
                  <a:pt x="2130" y="2325"/>
                </a:cubicBezTo>
                <a:cubicBezTo>
                  <a:pt x="2128" y="2330"/>
                  <a:pt x="2133" y="2328"/>
                  <a:pt x="2133" y="2331"/>
                </a:cubicBezTo>
                <a:cubicBezTo>
                  <a:pt x="2137" y="2332"/>
                  <a:pt x="2136" y="2328"/>
                  <a:pt x="2139" y="2329"/>
                </a:cubicBezTo>
                <a:lnTo>
                  <a:pt x="2138" y="2329"/>
                </a:lnTo>
                <a:cubicBezTo>
                  <a:pt x="2135" y="2335"/>
                  <a:pt x="2141" y="2328"/>
                  <a:pt x="2144" y="2332"/>
                </a:cubicBezTo>
                <a:cubicBezTo>
                  <a:pt x="2138" y="2333"/>
                  <a:pt x="2137" y="2333"/>
                  <a:pt x="2133" y="2334"/>
                </a:cubicBezTo>
                <a:cubicBezTo>
                  <a:pt x="2133" y="2338"/>
                  <a:pt x="2136" y="2340"/>
                  <a:pt x="2140" y="2341"/>
                </a:cubicBezTo>
                <a:cubicBezTo>
                  <a:pt x="2140" y="2336"/>
                  <a:pt x="2144" y="2334"/>
                  <a:pt x="2146" y="2331"/>
                </a:cubicBezTo>
                <a:cubicBezTo>
                  <a:pt x="2141" y="2330"/>
                  <a:pt x="2140" y="2326"/>
                  <a:pt x="2137" y="2324"/>
                </a:cubicBezTo>
                <a:close/>
                <a:moveTo>
                  <a:pt x="3094" y="2324"/>
                </a:moveTo>
                <a:cubicBezTo>
                  <a:pt x="3091" y="2324"/>
                  <a:pt x="3093" y="2330"/>
                  <a:pt x="3089" y="2329"/>
                </a:cubicBezTo>
                <a:cubicBezTo>
                  <a:pt x="3089" y="2332"/>
                  <a:pt x="3089" y="2334"/>
                  <a:pt x="3091" y="2336"/>
                </a:cubicBezTo>
                <a:cubicBezTo>
                  <a:pt x="3091" y="2334"/>
                  <a:pt x="3093" y="2335"/>
                  <a:pt x="3094" y="2334"/>
                </a:cubicBezTo>
                <a:lnTo>
                  <a:pt x="3094" y="2334"/>
                </a:lnTo>
                <a:cubicBezTo>
                  <a:pt x="3093" y="2329"/>
                  <a:pt x="3097" y="2327"/>
                  <a:pt x="3095" y="2324"/>
                </a:cubicBezTo>
                <a:cubicBezTo>
                  <a:pt x="3094" y="2324"/>
                  <a:pt x="3094" y="2324"/>
                  <a:pt x="3094" y="2324"/>
                </a:cubicBezTo>
                <a:close/>
                <a:moveTo>
                  <a:pt x="2704" y="2322"/>
                </a:moveTo>
                <a:cubicBezTo>
                  <a:pt x="2702" y="2322"/>
                  <a:pt x="2702" y="2326"/>
                  <a:pt x="2704" y="2326"/>
                </a:cubicBezTo>
                <a:lnTo>
                  <a:pt x="2704" y="2326"/>
                </a:lnTo>
                <a:cubicBezTo>
                  <a:pt x="2704" y="2326"/>
                  <a:pt x="2704" y="2325"/>
                  <a:pt x="2705" y="2325"/>
                </a:cubicBezTo>
                <a:lnTo>
                  <a:pt x="2705" y="2323"/>
                </a:lnTo>
                <a:cubicBezTo>
                  <a:pt x="2705" y="2323"/>
                  <a:pt x="2704" y="2322"/>
                  <a:pt x="2704" y="2322"/>
                </a:cubicBezTo>
                <a:close/>
                <a:moveTo>
                  <a:pt x="2103" y="2322"/>
                </a:moveTo>
                <a:cubicBezTo>
                  <a:pt x="2101" y="2322"/>
                  <a:pt x="2099" y="2324"/>
                  <a:pt x="2098" y="2326"/>
                </a:cubicBezTo>
                <a:cubicBezTo>
                  <a:pt x="2102" y="2326"/>
                  <a:pt x="2099" y="2328"/>
                  <a:pt x="2100" y="2329"/>
                </a:cubicBezTo>
                <a:lnTo>
                  <a:pt x="2101" y="2329"/>
                </a:lnTo>
                <a:lnTo>
                  <a:pt x="2101" y="2330"/>
                </a:lnTo>
                <a:lnTo>
                  <a:pt x="2101" y="2330"/>
                </a:lnTo>
                <a:lnTo>
                  <a:pt x="2101" y="2329"/>
                </a:lnTo>
                <a:lnTo>
                  <a:pt x="2102" y="2328"/>
                </a:lnTo>
                <a:cubicBezTo>
                  <a:pt x="2103" y="2326"/>
                  <a:pt x="2104" y="2326"/>
                  <a:pt x="2105" y="2323"/>
                </a:cubicBezTo>
                <a:cubicBezTo>
                  <a:pt x="2104" y="2323"/>
                  <a:pt x="2103" y="2322"/>
                  <a:pt x="2103" y="2322"/>
                </a:cubicBezTo>
                <a:close/>
                <a:moveTo>
                  <a:pt x="2531" y="2322"/>
                </a:moveTo>
                <a:lnTo>
                  <a:pt x="2531" y="2322"/>
                </a:lnTo>
                <a:cubicBezTo>
                  <a:pt x="2531" y="2324"/>
                  <a:pt x="2531" y="2324"/>
                  <a:pt x="2530" y="2324"/>
                </a:cubicBezTo>
                <a:cubicBezTo>
                  <a:pt x="2532" y="2324"/>
                  <a:pt x="2534" y="2324"/>
                  <a:pt x="2533" y="2322"/>
                </a:cubicBezTo>
                <a:lnTo>
                  <a:pt x="2531" y="2322"/>
                </a:lnTo>
                <a:close/>
                <a:moveTo>
                  <a:pt x="2229" y="2322"/>
                </a:moveTo>
                <a:cubicBezTo>
                  <a:pt x="2227" y="2326"/>
                  <a:pt x="2212" y="2324"/>
                  <a:pt x="2218" y="2329"/>
                </a:cubicBezTo>
                <a:cubicBezTo>
                  <a:pt x="2218" y="2325"/>
                  <a:pt x="2221" y="2328"/>
                  <a:pt x="2222" y="2329"/>
                </a:cubicBezTo>
                <a:cubicBezTo>
                  <a:pt x="2220" y="2330"/>
                  <a:pt x="2221" y="2332"/>
                  <a:pt x="2222" y="2333"/>
                </a:cubicBezTo>
                <a:cubicBezTo>
                  <a:pt x="2219" y="2333"/>
                  <a:pt x="2217" y="2333"/>
                  <a:pt x="2215" y="2333"/>
                </a:cubicBezTo>
                <a:cubicBezTo>
                  <a:pt x="2215" y="2337"/>
                  <a:pt x="2217" y="2338"/>
                  <a:pt x="2218" y="2341"/>
                </a:cubicBezTo>
                <a:cubicBezTo>
                  <a:pt x="2222" y="2341"/>
                  <a:pt x="2226" y="2341"/>
                  <a:pt x="2229" y="2341"/>
                </a:cubicBezTo>
                <a:cubicBezTo>
                  <a:pt x="2230" y="2344"/>
                  <a:pt x="2227" y="2351"/>
                  <a:pt x="2231" y="2350"/>
                </a:cubicBezTo>
                <a:cubicBezTo>
                  <a:pt x="2231" y="2346"/>
                  <a:pt x="2231" y="2343"/>
                  <a:pt x="2232" y="2339"/>
                </a:cubicBezTo>
                <a:cubicBezTo>
                  <a:pt x="2230" y="2335"/>
                  <a:pt x="2227" y="2341"/>
                  <a:pt x="2226" y="2339"/>
                </a:cubicBezTo>
                <a:cubicBezTo>
                  <a:pt x="2226" y="2327"/>
                  <a:pt x="2242" y="2334"/>
                  <a:pt x="2243" y="2339"/>
                </a:cubicBezTo>
                <a:cubicBezTo>
                  <a:pt x="2243" y="2333"/>
                  <a:pt x="2247" y="2327"/>
                  <a:pt x="2242" y="2324"/>
                </a:cubicBezTo>
                <a:cubicBezTo>
                  <a:pt x="2241" y="2326"/>
                  <a:pt x="2236" y="2323"/>
                  <a:pt x="2232" y="2324"/>
                </a:cubicBezTo>
                <a:cubicBezTo>
                  <a:pt x="2232" y="2326"/>
                  <a:pt x="2233" y="2330"/>
                  <a:pt x="2231" y="2330"/>
                </a:cubicBezTo>
                <a:cubicBezTo>
                  <a:pt x="2227" y="2328"/>
                  <a:pt x="2233" y="2322"/>
                  <a:pt x="2229" y="2322"/>
                </a:cubicBezTo>
                <a:close/>
                <a:moveTo>
                  <a:pt x="2816" y="2321"/>
                </a:moveTo>
                <a:cubicBezTo>
                  <a:pt x="2814" y="2324"/>
                  <a:pt x="2816" y="2328"/>
                  <a:pt x="2816" y="2332"/>
                </a:cubicBezTo>
                <a:cubicBezTo>
                  <a:pt x="2818" y="2331"/>
                  <a:pt x="2818" y="2333"/>
                  <a:pt x="2820" y="2333"/>
                </a:cubicBezTo>
                <a:lnTo>
                  <a:pt x="2820" y="2333"/>
                </a:lnTo>
                <a:cubicBezTo>
                  <a:pt x="2817" y="2329"/>
                  <a:pt x="2822" y="2323"/>
                  <a:pt x="2816" y="2321"/>
                </a:cubicBezTo>
                <a:close/>
                <a:moveTo>
                  <a:pt x="2712" y="2321"/>
                </a:moveTo>
                <a:lnTo>
                  <a:pt x="2712" y="2321"/>
                </a:lnTo>
                <a:lnTo>
                  <a:pt x="2712" y="2321"/>
                </a:lnTo>
                <a:cubicBezTo>
                  <a:pt x="2710" y="2321"/>
                  <a:pt x="2708" y="2323"/>
                  <a:pt x="2708" y="2325"/>
                </a:cubicBezTo>
                <a:cubicBezTo>
                  <a:pt x="2710" y="2328"/>
                  <a:pt x="2712" y="2324"/>
                  <a:pt x="2714" y="2326"/>
                </a:cubicBezTo>
                <a:cubicBezTo>
                  <a:pt x="2715" y="2323"/>
                  <a:pt x="2712" y="2324"/>
                  <a:pt x="2712" y="2322"/>
                </a:cubicBezTo>
                <a:lnTo>
                  <a:pt x="2712" y="2321"/>
                </a:lnTo>
                <a:lnTo>
                  <a:pt x="2712" y="2321"/>
                </a:lnTo>
                <a:lnTo>
                  <a:pt x="2712" y="2321"/>
                </a:lnTo>
                <a:close/>
                <a:moveTo>
                  <a:pt x="3208" y="2320"/>
                </a:moveTo>
                <a:lnTo>
                  <a:pt x="3208" y="2322"/>
                </a:lnTo>
                <a:cubicBezTo>
                  <a:pt x="3208" y="2322"/>
                  <a:pt x="3207" y="2322"/>
                  <a:pt x="3206" y="2322"/>
                </a:cubicBezTo>
                <a:lnTo>
                  <a:pt x="3206" y="2321"/>
                </a:lnTo>
                <a:lnTo>
                  <a:pt x="3208" y="2321"/>
                </a:lnTo>
                <a:lnTo>
                  <a:pt x="3208" y="2320"/>
                </a:lnTo>
                <a:close/>
                <a:moveTo>
                  <a:pt x="2894" y="2320"/>
                </a:moveTo>
                <a:cubicBezTo>
                  <a:pt x="2894" y="2320"/>
                  <a:pt x="2893" y="2320"/>
                  <a:pt x="2892" y="2321"/>
                </a:cubicBezTo>
                <a:cubicBezTo>
                  <a:pt x="2892" y="2322"/>
                  <a:pt x="2893" y="2323"/>
                  <a:pt x="2894" y="2324"/>
                </a:cubicBezTo>
                <a:lnTo>
                  <a:pt x="2894" y="2324"/>
                </a:lnTo>
                <a:cubicBezTo>
                  <a:pt x="2895" y="2322"/>
                  <a:pt x="2895" y="2321"/>
                  <a:pt x="2894" y="2320"/>
                </a:cubicBezTo>
                <a:close/>
                <a:moveTo>
                  <a:pt x="2864" y="2320"/>
                </a:moveTo>
                <a:cubicBezTo>
                  <a:pt x="2863" y="2320"/>
                  <a:pt x="2860" y="2322"/>
                  <a:pt x="2862" y="2323"/>
                </a:cubicBezTo>
                <a:cubicBezTo>
                  <a:pt x="2863" y="2324"/>
                  <a:pt x="2865" y="2322"/>
                  <a:pt x="2865" y="2322"/>
                </a:cubicBezTo>
                <a:lnTo>
                  <a:pt x="2865" y="2322"/>
                </a:lnTo>
                <a:cubicBezTo>
                  <a:pt x="2865" y="2320"/>
                  <a:pt x="2865" y="2320"/>
                  <a:pt x="2864" y="2320"/>
                </a:cubicBezTo>
                <a:close/>
                <a:moveTo>
                  <a:pt x="3014" y="2319"/>
                </a:moveTo>
                <a:cubicBezTo>
                  <a:pt x="3014" y="2320"/>
                  <a:pt x="3013" y="2320"/>
                  <a:pt x="3013" y="2320"/>
                </a:cubicBezTo>
                <a:cubicBezTo>
                  <a:pt x="3016" y="2321"/>
                  <a:pt x="3012" y="2328"/>
                  <a:pt x="3016" y="2328"/>
                </a:cubicBezTo>
                <a:lnTo>
                  <a:pt x="3016" y="2328"/>
                </a:lnTo>
                <a:cubicBezTo>
                  <a:pt x="3017" y="2324"/>
                  <a:pt x="3015" y="2319"/>
                  <a:pt x="3014" y="2319"/>
                </a:cubicBezTo>
                <a:close/>
                <a:moveTo>
                  <a:pt x="1038" y="2319"/>
                </a:moveTo>
                <a:lnTo>
                  <a:pt x="1038" y="2331"/>
                </a:lnTo>
                <a:cubicBezTo>
                  <a:pt x="1042" y="2330"/>
                  <a:pt x="1041" y="2321"/>
                  <a:pt x="1038" y="2319"/>
                </a:cubicBezTo>
                <a:close/>
                <a:moveTo>
                  <a:pt x="1055" y="2319"/>
                </a:moveTo>
                <a:cubicBezTo>
                  <a:pt x="1055" y="2319"/>
                  <a:pt x="1055" y="2319"/>
                  <a:pt x="1054" y="2320"/>
                </a:cubicBezTo>
                <a:cubicBezTo>
                  <a:pt x="1053" y="2323"/>
                  <a:pt x="1050" y="2325"/>
                  <a:pt x="1048" y="2328"/>
                </a:cubicBezTo>
                <a:lnTo>
                  <a:pt x="1046" y="2331"/>
                </a:lnTo>
                <a:lnTo>
                  <a:pt x="1046" y="2331"/>
                </a:lnTo>
                <a:lnTo>
                  <a:pt x="1046" y="2331"/>
                </a:lnTo>
                <a:lnTo>
                  <a:pt x="1046" y="2331"/>
                </a:lnTo>
                <a:lnTo>
                  <a:pt x="1051" y="2332"/>
                </a:lnTo>
                <a:cubicBezTo>
                  <a:pt x="1050" y="2323"/>
                  <a:pt x="1055" y="2326"/>
                  <a:pt x="1058" y="2322"/>
                </a:cubicBezTo>
                <a:cubicBezTo>
                  <a:pt x="1057" y="2321"/>
                  <a:pt x="1057" y="2319"/>
                  <a:pt x="1055" y="2319"/>
                </a:cubicBezTo>
                <a:close/>
                <a:moveTo>
                  <a:pt x="2775" y="2319"/>
                </a:moveTo>
                <a:cubicBezTo>
                  <a:pt x="2774" y="2325"/>
                  <a:pt x="2768" y="2325"/>
                  <a:pt x="2764" y="2328"/>
                </a:cubicBezTo>
                <a:cubicBezTo>
                  <a:pt x="2766" y="2326"/>
                  <a:pt x="2766" y="2323"/>
                  <a:pt x="2762" y="2324"/>
                </a:cubicBezTo>
                <a:cubicBezTo>
                  <a:pt x="2763" y="2327"/>
                  <a:pt x="2763" y="2330"/>
                  <a:pt x="2762" y="2332"/>
                </a:cubicBezTo>
                <a:cubicBezTo>
                  <a:pt x="2767" y="2328"/>
                  <a:pt x="2769" y="2333"/>
                  <a:pt x="2772" y="2336"/>
                </a:cubicBezTo>
                <a:cubicBezTo>
                  <a:pt x="2772" y="2332"/>
                  <a:pt x="2773" y="2329"/>
                  <a:pt x="2776" y="2328"/>
                </a:cubicBezTo>
                <a:cubicBezTo>
                  <a:pt x="2778" y="2330"/>
                  <a:pt x="2779" y="2332"/>
                  <a:pt x="2780" y="2335"/>
                </a:cubicBezTo>
                <a:cubicBezTo>
                  <a:pt x="2784" y="2335"/>
                  <a:pt x="2786" y="2332"/>
                  <a:pt x="2786" y="2328"/>
                </a:cubicBezTo>
                <a:lnTo>
                  <a:pt x="2786" y="2327"/>
                </a:lnTo>
                <a:cubicBezTo>
                  <a:pt x="2783" y="2327"/>
                  <a:pt x="2780" y="2326"/>
                  <a:pt x="2780" y="2321"/>
                </a:cubicBezTo>
                <a:cubicBezTo>
                  <a:pt x="2776" y="2322"/>
                  <a:pt x="2776" y="2320"/>
                  <a:pt x="2775" y="2319"/>
                </a:cubicBezTo>
                <a:close/>
                <a:moveTo>
                  <a:pt x="2832" y="2318"/>
                </a:moveTo>
                <a:cubicBezTo>
                  <a:pt x="2830" y="2318"/>
                  <a:pt x="2830" y="2321"/>
                  <a:pt x="2829" y="2320"/>
                </a:cubicBezTo>
                <a:lnTo>
                  <a:pt x="2827" y="2320"/>
                </a:lnTo>
                <a:lnTo>
                  <a:pt x="2827" y="2320"/>
                </a:lnTo>
                <a:lnTo>
                  <a:pt x="2827" y="2320"/>
                </a:lnTo>
                <a:lnTo>
                  <a:pt x="2827" y="2320"/>
                </a:lnTo>
                <a:lnTo>
                  <a:pt x="2827" y="2322"/>
                </a:lnTo>
                <a:cubicBezTo>
                  <a:pt x="2828" y="2324"/>
                  <a:pt x="2829" y="2326"/>
                  <a:pt x="2831" y="2326"/>
                </a:cubicBezTo>
                <a:cubicBezTo>
                  <a:pt x="2832" y="2323"/>
                  <a:pt x="2831" y="2321"/>
                  <a:pt x="2832" y="2318"/>
                </a:cubicBezTo>
                <a:cubicBezTo>
                  <a:pt x="2832" y="2318"/>
                  <a:pt x="2832" y="2318"/>
                  <a:pt x="2832" y="2318"/>
                </a:cubicBezTo>
                <a:close/>
                <a:moveTo>
                  <a:pt x="1518" y="2318"/>
                </a:moveTo>
                <a:cubicBezTo>
                  <a:pt x="1515" y="2318"/>
                  <a:pt x="1511" y="2320"/>
                  <a:pt x="1512" y="2323"/>
                </a:cubicBezTo>
                <a:cubicBezTo>
                  <a:pt x="1515" y="2323"/>
                  <a:pt x="1517" y="2319"/>
                  <a:pt x="1521" y="2320"/>
                </a:cubicBezTo>
                <a:lnTo>
                  <a:pt x="1523" y="2320"/>
                </a:lnTo>
                <a:lnTo>
                  <a:pt x="1523" y="2320"/>
                </a:lnTo>
                <a:lnTo>
                  <a:pt x="1523" y="2320"/>
                </a:lnTo>
                <a:lnTo>
                  <a:pt x="1523" y="2320"/>
                </a:lnTo>
                <a:lnTo>
                  <a:pt x="1522" y="2319"/>
                </a:lnTo>
                <a:cubicBezTo>
                  <a:pt x="1521" y="2318"/>
                  <a:pt x="1520" y="2318"/>
                  <a:pt x="1518" y="2318"/>
                </a:cubicBezTo>
                <a:close/>
                <a:moveTo>
                  <a:pt x="2760" y="2318"/>
                </a:moveTo>
                <a:cubicBezTo>
                  <a:pt x="2758" y="2318"/>
                  <a:pt x="2758" y="2322"/>
                  <a:pt x="2760" y="2321"/>
                </a:cubicBezTo>
                <a:cubicBezTo>
                  <a:pt x="2760" y="2320"/>
                  <a:pt x="2760" y="2320"/>
                  <a:pt x="2761" y="2320"/>
                </a:cubicBezTo>
                <a:lnTo>
                  <a:pt x="2761" y="2318"/>
                </a:lnTo>
                <a:cubicBezTo>
                  <a:pt x="2760" y="2318"/>
                  <a:pt x="2760" y="2318"/>
                  <a:pt x="2760" y="2318"/>
                </a:cubicBezTo>
                <a:close/>
                <a:moveTo>
                  <a:pt x="1048" y="2317"/>
                </a:moveTo>
                <a:cubicBezTo>
                  <a:pt x="1048" y="2317"/>
                  <a:pt x="1047" y="2317"/>
                  <a:pt x="1046" y="2317"/>
                </a:cubicBezTo>
                <a:lnTo>
                  <a:pt x="1046" y="2323"/>
                </a:lnTo>
                <a:cubicBezTo>
                  <a:pt x="1049" y="2323"/>
                  <a:pt x="1051" y="2321"/>
                  <a:pt x="1053" y="2318"/>
                </a:cubicBezTo>
                <a:cubicBezTo>
                  <a:pt x="1051" y="2319"/>
                  <a:pt x="1050" y="2318"/>
                  <a:pt x="1048" y="2317"/>
                </a:cubicBezTo>
                <a:close/>
                <a:moveTo>
                  <a:pt x="2889" y="2317"/>
                </a:moveTo>
                <a:lnTo>
                  <a:pt x="2889" y="2319"/>
                </a:lnTo>
                <a:cubicBezTo>
                  <a:pt x="2890" y="2319"/>
                  <a:pt x="2890" y="2319"/>
                  <a:pt x="2891" y="2319"/>
                </a:cubicBezTo>
                <a:lnTo>
                  <a:pt x="2891" y="2317"/>
                </a:lnTo>
                <a:lnTo>
                  <a:pt x="2889" y="2317"/>
                </a:lnTo>
                <a:close/>
                <a:moveTo>
                  <a:pt x="2447" y="2317"/>
                </a:moveTo>
                <a:lnTo>
                  <a:pt x="2445" y="2317"/>
                </a:lnTo>
                <a:lnTo>
                  <a:pt x="2445" y="2319"/>
                </a:lnTo>
                <a:cubicBezTo>
                  <a:pt x="2446" y="2319"/>
                  <a:pt x="2446" y="2319"/>
                  <a:pt x="2447" y="2319"/>
                </a:cubicBezTo>
                <a:lnTo>
                  <a:pt x="2447" y="2317"/>
                </a:lnTo>
                <a:close/>
                <a:moveTo>
                  <a:pt x="2843" y="2316"/>
                </a:moveTo>
                <a:cubicBezTo>
                  <a:pt x="2840" y="2316"/>
                  <a:pt x="2837" y="2318"/>
                  <a:pt x="2836" y="2321"/>
                </a:cubicBezTo>
                <a:lnTo>
                  <a:pt x="2835" y="2324"/>
                </a:lnTo>
                <a:lnTo>
                  <a:pt x="2835" y="2324"/>
                </a:lnTo>
                <a:lnTo>
                  <a:pt x="2835" y="2325"/>
                </a:lnTo>
                <a:lnTo>
                  <a:pt x="2835" y="2324"/>
                </a:lnTo>
                <a:lnTo>
                  <a:pt x="2839" y="2325"/>
                </a:lnTo>
                <a:cubicBezTo>
                  <a:pt x="2843" y="2325"/>
                  <a:pt x="2847" y="2324"/>
                  <a:pt x="2848" y="2318"/>
                </a:cubicBezTo>
                <a:cubicBezTo>
                  <a:pt x="2847" y="2317"/>
                  <a:pt x="2845" y="2316"/>
                  <a:pt x="2843" y="2316"/>
                </a:cubicBezTo>
                <a:close/>
                <a:moveTo>
                  <a:pt x="2852" y="2316"/>
                </a:moveTo>
                <a:lnTo>
                  <a:pt x="2852" y="2318"/>
                </a:lnTo>
                <a:lnTo>
                  <a:pt x="2854" y="2318"/>
                </a:lnTo>
                <a:lnTo>
                  <a:pt x="2854" y="2316"/>
                </a:lnTo>
                <a:lnTo>
                  <a:pt x="2852" y="2316"/>
                </a:lnTo>
                <a:close/>
                <a:moveTo>
                  <a:pt x="2703" y="2316"/>
                </a:moveTo>
                <a:lnTo>
                  <a:pt x="2703" y="2317"/>
                </a:lnTo>
                <a:cubicBezTo>
                  <a:pt x="2699" y="2316"/>
                  <a:pt x="2700" y="2320"/>
                  <a:pt x="2702" y="2321"/>
                </a:cubicBezTo>
                <a:cubicBezTo>
                  <a:pt x="2702" y="2319"/>
                  <a:pt x="2703" y="2318"/>
                  <a:pt x="2703" y="2316"/>
                </a:cubicBezTo>
                <a:close/>
                <a:moveTo>
                  <a:pt x="3345" y="2316"/>
                </a:moveTo>
                <a:lnTo>
                  <a:pt x="3345" y="2316"/>
                </a:lnTo>
                <a:lnTo>
                  <a:pt x="3345" y="2316"/>
                </a:lnTo>
                <a:lnTo>
                  <a:pt x="3345" y="2316"/>
                </a:lnTo>
                <a:close/>
                <a:moveTo>
                  <a:pt x="2868" y="2315"/>
                </a:moveTo>
                <a:lnTo>
                  <a:pt x="2868" y="2315"/>
                </a:lnTo>
                <a:cubicBezTo>
                  <a:pt x="2866" y="2318"/>
                  <a:pt x="2871" y="2319"/>
                  <a:pt x="2871" y="2316"/>
                </a:cubicBezTo>
                <a:cubicBezTo>
                  <a:pt x="2870" y="2316"/>
                  <a:pt x="2871" y="2315"/>
                  <a:pt x="2870" y="2315"/>
                </a:cubicBezTo>
                <a:cubicBezTo>
                  <a:pt x="2869" y="2315"/>
                  <a:pt x="2869" y="2315"/>
                  <a:pt x="2868" y="2315"/>
                </a:cubicBezTo>
                <a:close/>
                <a:moveTo>
                  <a:pt x="2883" y="2315"/>
                </a:moveTo>
                <a:cubicBezTo>
                  <a:pt x="2881" y="2315"/>
                  <a:pt x="2880" y="2315"/>
                  <a:pt x="2880" y="2317"/>
                </a:cubicBezTo>
                <a:cubicBezTo>
                  <a:pt x="2883" y="2317"/>
                  <a:pt x="2878" y="2320"/>
                  <a:pt x="2881" y="2320"/>
                </a:cubicBezTo>
                <a:cubicBezTo>
                  <a:pt x="2881" y="2319"/>
                  <a:pt x="2882" y="2319"/>
                  <a:pt x="2884" y="2319"/>
                </a:cubicBezTo>
                <a:cubicBezTo>
                  <a:pt x="2884" y="2318"/>
                  <a:pt x="2884" y="2317"/>
                  <a:pt x="2885" y="2316"/>
                </a:cubicBezTo>
                <a:lnTo>
                  <a:pt x="2885" y="2316"/>
                </a:lnTo>
                <a:cubicBezTo>
                  <a:pt x="2885" y="2315"/>
                  <a:pt x="2884" y="2315"/>
                  <a:pt x="2884" y="2315"/>
                </a:cubicBezTo>
                <a:cubicBezTo>
                  <a:pt x="2884" y="2315"/>
                  <a:pt x="2883" y="2315"/>
                  <a:pt x="2883" y="2315"/>
                </a:cubicBezTo>
                <a:close/>
                <a:moveTo>
                  <a:pt x="1507" y="2315"/>
                </a:moveTo>
                <a:lnTo>
                  <a:pt x="1507" y="2318"/>
                </a:lnTo>
                <a:lnTo>
                  <a:pt x="1509" y="2318"/>
                </a:lnTo>
                <a:cubicBezTo>
                  <a:pt x="1510" y="2318"/>
                  <a:pt x="1510" y="2318"/>
                  <a:pt x="1510" y="2317"/>
                </a:cubicBezTo>
                <a:cubicBezTo>
                  <a:pt x="1509" y="2316"/>
                  <a:pt x="1510" y="2316"/>
                  <a:pt x="1510" y="2315"/>
                </a:cubicBezTo>
                <a:lnTo>
                  <a:pt x="1507" y="2315"/>
                </a:lnTo>
                <a:close/>
                <a:moveTo>
                  <a:pt x="1119" y="2315"/>
                </a:moveTo>
                <a:cubicBezTo>
                  <a:pt x="1119" y="2316"/>
                  <a:pt x="1119" y="2318"/>
                  <a:pt x="1120" y="2318"/>
                </a:cubicBezTo>
                <a:cubicBezTo>
                  <a:pt x="1120" y="2316"/>
                  <a:pt x="1123" y="2317"/>
                  <a:pt x="1122" y="2315"/>
                </a:cubicBezTo>
                <a:lnTo>
                  <a:pt x="1119" y="2315"/>
                </a:lnTo>
                <a:lnTo>
                  <a:pt x="1119" y="2315"/>
                </a:lnTo>
                <a:close/>
                <a:moveTo>
                  <a:pt x="3100" y="2314"/>
                </a:moveTo>
                <a:cubicBezTo>
                  <a:pt x="3098" y="2314"/>
                  <a:pt x="3099" y="2319"/>
                  <a:pt x="3101" y="2318"/>
                </a:cubicBezTo>
                <a:lnTo>
                  <a:pt x="3101" y="2315"/>
                </a:lnTo>
                <a:cubicBezTo>
                  <a:pt x="3101" y="2314"/>
                  <a:pt x="3100" y="2314"/>
                  <a:pt x="3100" y="2314"/>
                </a:cubicBezTo>
                <a:close/>
                <a:moveTo>
                  <a:pt x="3035" y="2314"/>
                </a:moveTo>
                <a:cubicBezTo>
                  <a:pt x="3036" y="2314"/>
                  <a:pt x="3037" y="2314"/>
                  <a:pt x="3038" y="2315"/>
                </a:cubicBezTo>
                <a:lnTo>
                  <a:pt x="3038" y="2316"/>
                </a:lnTo>
                <a:lnTo>
                  <a:pt x="3037" y="2316"/>
                </a:lnTo>
                <a:cubicBezTo>
                  <a:pt x="3036" y="2316"/>
                  <a:pt x="3036" y="2316"/>
                  <a:pt x="3035" y="2315"/>
                </a:cubicBezTo>
                <a:lnTo>
                  <a:pt x="3034" y="2314"/>
                </a:lnTo>
                <a:lnTo>
                  <a:pt x="3035" y="2314"/>
                </a:lnTo>
                <a:close/>
                <a:moveTo>
                  <a:pt x="1491" y="2314"/>
                </a:moveTo>
                <a:cubicBezTo>
                  <a:pt x="1490" y="2313"/>
                  <a:pt x="1490" y="2314"/>
                  <a:pt x="1490" y="2315"/>
                </a:cubicBezTo>
                <a:lnTo>
                  <a:pt x="1490" y="2315"/>
                </a:lnTo>
                <a:cubicBezTo>
                  <a:pt x="1490" y="2316"/>
                  <a:pt x="1489" y="2322"/>
                  <a:pt x="1491" y="2319"/>
                </a:cubicBezTo>
                <a:cubicBezTo>
                  <a:pt x="1491" y="2318"/>
                  <a:pt x="1491" y="2314"/>
                  <a:pt x="1491" y="2314"/>
                </a:cubicBezTo>
                <a:close/>
                <a:moveTo>
                  <a:pt x="2603" y="2313"/>
                </a:moveTo>
                <a:cubicBezTo>
                  <a:pt x="2602" y="2313"/>
                  <a:pt x="2601" y="2314"/>
                  <a:pt x="2603" y="2316"/>
                </a:cubicBezTo>
                <a:cubicBezTo>
                  <a:pt x="2605" y="2314"/>
                  <a:pt x="2604" y="2313"/>
                  <a:pt x="2603" y="2313"/>
                </a:cubicBezTo>
                <a:close/>
                <a:moveTo>
                  <a:pt x="1139" y="2313"/>
                </a:moveTo>
                <a:cubicBezTo>
                  <a:pt x="1138" y="2313"/>
                  <a:pt x="1137" y="2313"/>
                  <a:pt x="1137" y="2315"/>
                </a:cubicBezTo>
                <a:cubicBezTo>
                  <a:pt x="1139" y="2315"/>
                  <a:pt x="1141" y="2315"/>
                  <a:pt x="1141" y="2314"/>
                </a:cubicBezTo>
                <a:lnTo>
                  <a:pt x="1141" y="2314"/>
                </a:lnTo>
                <a:cubicBezTo>
                  <a:pt x="1140" y="2313"/>
                  <a:pt x="1139" y="2313"/>
                  <a:pt x="1139" y="2313"/>
                </a:cubicBezTo>
                <a:close/>
                <a:moveTo>
                  <a:pt x="2853" y="2312"/>
                </a:moveTo>
                <a:cubicBezTo>
                  <a:pt x="2852" y="2312"/>
                  <a:pt x="2851" y="2313"/>
                  <a:pt x="2853" y="2314"/>
                </a:cubicBezTo>
                <a:cubicBezTo>
                  <a:pt x="2854" y="2313"/>
                  <a:pt x="2853" y="2312"/>
                  <a:pt x="2853" y="2312"/>
                </a:cubicBezTo>
                <a:close/>
                <a:moveTo>
                  <a:pt x="3071" y="2312"/>
                </a:moveTo>
                <a:lnTo>
                  <a:pt x="3071" y="2312"/>
                </a:lnTo>
                <a:lnTo>
                  <a:pt x="3071" y="2314"/>
                </a:lnTo>
                <a:cubicBezTo>
                  <a:pt x="3071" y="2315"/>
                  <a:pt x="3071" y="2317"/>
                  <a:pt x="3073" y="2317"/>
                </a:cubicBezTo>
                <a:cubicBezTo>
                  <a:pt x="3074" y="2316"/>
                  <a:pt x="3074" y="2313"/>
                  <a:pt x="3072" y="2312"/>
                </a:cubicBezTo>
                <a:lnTo>
                  <a:pt x="3071" y="2312"/>
                </a:lnTo>
                <a:lnTo>
                  <a:pt x="3071" y="2312"/>
                </a:lnTo>
                <a:lnTo>
                  <a:pt x="3071" y="2312"/>
                </a:lnTo>
                <a:close/>
                <a:moveTo>
                  <a:pt x="2918" y="2310"/>
                </a:moveTo>
                <a:cubicBezTo>
                  <a:pt x="2916" y="2310"/>
                  <a:pt x="2914" y="2312"/>
                  <a:pt x="2915" y="2313"/>
                </a:cubicBezTo>
                <a:cubicBezTo>
                  <a:pt x="2916" y="2314"/>
                  <a:pt x="2918" y="2313"/>
                  <a:pt x="2918" y="2312"/>
                </a:cubicBezTo>
                <a:lnTo>
                  <a:pt x="2919" y="2312"/>
                </a:lnTo>
                <a:cubicBezTo>
                  <a:pt x="2919" y="2311"/>
                  <a:pt x="2919" y="2310"/>
                  <a:pt x="2918" y="2310"/>
                </a:cubicBezTo>
                <a:close/>
                <a:moveTo>
                  <a:pt x="3136" y="2310"/>
                </a:moveTo>
                <a:cubicBezTo>
                  <a:pt x="3136" y="2312"/>
                  <a:pt x="3136" y="2313"/>
                  <a:pt x="3138" y="2314"/>
                </a:cubicBezTo>
                <a:cubicBezTo>
                  <a:pt x="3138" y="2313"/>
                  <a:pt x="3139" y="2312"/>
                  <a:pt x="3140" y="2310"/>
                </a:cubicBezTo>
                <a:lnTo>
                  <a:pt x="3140" y="2310"/>
                </a:lnTo>
                <a:cubicBezTo>
                  <a:pt x="3139" y="2310"/>
                  <a:pt x="3137" y="2310"/>
                  <a:pt x="3136" y="2310"/>
                </a:cubicBezTo>
                <a:close/>
                <a:moveTo>
                  <a:pt x="2860" y="2309"/>
                </a:moveTo>
                <a:cubicBezTo>
                  <a:pt x="2859" y="2309"/>
                  <a:pt x="2859" y="2309"/>
                  <a:pt x="2858" y="2309"/>
                </a:cubicBezTo>
                <a:lnTo>
                  <a:pt x="2858" y="2310"/>
                </a:lnTo>
                <a:cubicBezTo>
                  <a:pt x="2858" y="2311"/>
                  <a:pt x="2859" y="2312"/>
                  <a:pt x="2860" y="2312"/>
                </a:cubicBezTo>
                <a:cubicBezTo>
                  <a:pt x="2861" y="2311"/>
                  <a:pt x="2861" y="2310"/>
                  <a:pt x="2860" y="2309"/>
                </a:cubicBezTo>
                <a:close/>
                <a:moveTo>
                  <a:pt x="1498" y="2309"/>
                </a:moveTo>
                <a:cubicBezTo>
                  <a:pt x="1498" y="2309"/>
                  <a:pt x="1497" y="2309"/>
                  <a:pt x="1497" y="2309"/>
                </a:cubicBezTo>
                <a:cubicBezTo>
                  <a:pt x="1497" y="2311"/>
                  <a:pt x="1497" y="2314"/>
                  <a:pt x="1499" y="2315"/>
                </a:cubicBezTo>
                <a:cubicBezTo>
                  <a:pt x="1498" y="2313"/>
                  <a:pt x="1500" y="2309"/>
                  <a:pt x="1498" y="2309"/>
                </a:cubicBezTo>
                <a:close/>
                <a:moveTo>
                  <a:pt x="3153" y="2309"/>
                </a:moveTo>
                <a:cubicBezTo>
                  <a:pt x="3150" y="2309"/>
                  <a:pt x="3147" y="2312"/>
                  <a:pt x="3147" y="2316"/>
                </a:cubicBezTo>
                <a:cubicBezTo>
                  <a:pt x="3151" y="2315"/>
                  <a:pt x="3151" y="2317"/>
                  <a:pt x="3154" y="2317"/>
                </a:cubicBezTo>
                <a:cubicBezTo>
                  <a:pt x="3154" y="2314"/>
                  <a:pt x="3155" y="2313"/>
                  <a:pt x="3157" y="2315"/>
                </a:cubicBezTo>
                <a:lnTo>
                  <a:pt x="3157" y="2315"/>
                </a:lnTo>
                <a:cubicBezTo>
                  <a:pt x="3158" y="2310"/>
                  <a:pt x="3155" y="2308"/>
                  <a:pt x="3153" y="2309"/>
                </a:cubicBezTo>
                <a:close/>
                <a:moveTo>
                  <a:pt x="2864" y="2309"/>
                </a:moveTo>
                <a:lnTo>
                  <a:pt x="2864" y="2309"/>
                </a:lnTo>
                <a:lnTo>
                  <a:pt x="2864" y="2309"/>
                </a:lnTo>
                <a:lnTo>
                  <a:pt x="2864" y="2312"/>
                </a:lnTo>
                <a:cubicBezTo>
                  <a:pt x="2864" y="2313"/>
                  <a:pt x="2865" y="2313"/>
                  <a:pt x="2866" y="2313"/>
                </a:cubicBezTo>
                <a:cubicBezTo>
                  <a:pt x="2867" y="2312"/>
                  <a:pt x="2867" y="2311"/>
                  <a:pt x="2865" y="2310"/>
                </a:cubicBezTo>
                <a:lnTo>
                  <a:pt x="2864" y="2309"/>
                </a:lnTo>
                <a:lnTo>
                  <a:pt x="2864" y="2309"/>
                </a:lnTo>
                <a:close/>
                <a:moveTo>
                  <a:pt x="2904" y="2308"/>
                </a:moveTo>
                <a:cubicBezTo>
                  <a:pt x="2904" y="2308"/>
                  <a:pt x="2904" y="2309"/>
                  <a:pt x="2904" y="2310"/>
                </a:cubicBezTo>
                <a:cubicBezTo>
                  <a:pt x="2905" y="2310"/>
                  <a:pt x="2905" y="2312"/>
                  <a:pt x="2905" y="2312"/>
                </a:cubicBezTo>
                <a:lnTo>
                  <a:pt x="2905" y="2313"/>
                </a:lnTo>
                <a:lnTo>
                  <a:pt x="2905" y="2313"/>
                </a:lnTo>
                <a:lnTo>
                  <a:pt x="2906" y="2313"/>
                </a:lnTo>
                <a:lnTo>
                  <a:pt x="2905" y="2313"/>
                </a:lnTo>
                <a:lnTo>
                  <a:pt x="2906" y="2311"/>
                </a:lnTo>
                <a:cubicBezTo>
                  <a:pt x="2905" y="2310"/>
                  <a:pt x="2905" y="2308"/>
                  <a:pt x="2904" y="2308"/>
                </a:cubicBezTo>
                <a:close/>
                <a:moveTo>
                  <a:pt x="2638" y="2308"/>
                </a:moveTo>
                <a:cubicBezTo>
                  <a:pt x="2636" y="2309"/>
                  <a:pt x="2637" y="2312"/>
                  <a:pt x="2642" y="2309"/>
                </a:cubicBezTo>
                <a:cubicBezTo>
                  <a:pt x="2640" y="2308"/>
                  <a:pt x="2639" y="2308"/>
                  <a:pt x="2638" y="2308"/>
                </a:cubicBezTo>
                <a:close/>
                <a:moveTo>
                  <a:pt x="1516" y="2308"/>
                </a:moveTo>
                <a:cubicBezTo>
                  <a:pt x="1514" y="2308"/>
                  <a:pt x="1513" y="2309"/>
                  <a:pt x="1513" y="2312"/>
                </a:cubicBezTo>
                <a:cubicBezTo>
                  <a:pt x="1516" y="2312"/>
                  <a:pt x="1515" y="2309"/>
                  <a:pt x="1516" y="2308"/>
                </a:cubicBezTo>
                <a:close/>
                <a:moveTo>
                  <a:pt x="2630" y="2308"/>
                </a:moveTo>
                <a:cubicBezTo>
                  <a:pt x="2629" y="2308"/>
                  <a:pt x="2629" y="2309"/>
                  <a:pt x="2628" y="2310"/>
                </a:cubicBezTo>
                <a:lnTo>
                  <a:pt x="2628" y="2310"/>
                </a:lnTo>
                <a:cubicBezTo>
                  <a:pt x="2630" y="2310"/>
                  <a:pt x="2632" y="2311"/>
                  <a:pt x="2633" y="2309"/>
                </a:cubicBezTo>
                <a:cubicBezTo>
                  <a:pt x="2632" y="2308"/>
                  <a:pt x="2631" y="2308"/>
                  <a:pt x="2630" y="2308"/>
                </a:cubicBezTo>
                <a:close/>
                <a:moveTo>
                  <a:pt x="2655" y="2307"/>
                </a:moveTo>
                <a:lnTo>
                  <a:pt x="2655" y="2308"/>
                </a:lnTo>
                <a:lnTo>
                  <a:pt x="2653" y="2308"/>
                </a:lnTo>
                <a:cubicBezTo>
                  <a:pt x="2652" y="2308"/>
                  <a:pt x="2652" y="2309"/>
                  <a:pt x="2652" y="2309"/>
                </a:cubicBezTo>
                <a:cubicBezTo>
                  <a:pt x="2653" y="2309"/>
                  <a:pt x="2654" y="2310"/>
                  <a:pt x="2655" y="2309"/>
                </a:cubicBezTo>
                <a:lnTo>
                  <a:pt x="2655" y="2308"/>
                </a:lnTo>
                <a:lnTo>
                  <a:pt x="2655" y="2308"/>
                </a:lnTo>
                <a:lnTo>
                  <a:pt x="2655" y="2307"/>
                </a:lnTo>
                <a:close/>
                <a:moveTo>
                  <a:pt x="3103" y="2307"/>
                </a:moveTo>
                <a:cubicBezTo>
                  <a:pt x="3103" y="2307"/>
                  <a:pt x="3103" y="2308"/>
                  <a:pt x="3102" y="2308"/>
                </a:cubicBezTo>
                <a:cubicBezTo>
                  <a:pt x="3104" y="2308"/>
                  <a:pt x="3105" y="2310"/>
                  <a:pt x="3105" y="2308"/>
                </a:cubicBezTo>
                <a:lnTo>
                  <a:pt x="3106" y="2308"/>
                </a:lnTo>
                <a:cubicBezTo>
                  <a:pt x="3105" y="2308"/>
                  <a:pt x="3104" y="2307"/>
                  <a:pt x="3103" y="2307"/>
                </a:cubicBezTo>
                <a:close/>
                <a:moveTo>
                  <a:pt x="3242" y="2307"/>
                </a:moveTo>
                <a:lnTo>
                  <a:pt x="3242" y="2307"/>
                </a:lnTo>
                <a:cubicBezTo>
                  <a:pt x="3242" y="2308"/>
                  <a:pt x="3242" y="2309"/>
                  <a:pt x="3242" y="2310"/>
                </a:cubicBezTo>
                <a:cubicBezTo>
                  <a:pt x="3241" y="2310"/>
                  <a:pt x="3239" y="2310"/>
                  <a:pt x="3237" y="2310"/>
                </a:cubicBezTo>
                <a:cubicBezTo>
                  <a:pt x="3239" y="2309"/>
                  <a:pt x="3240" y="2309"/>
                  <a:pt x="3241" y="2307"/>
                </a:cubicBezTo>
                <a:lnTo>
                  <a:pt x="3242" y="2307"/>
                </a:lnTo>
                <a:close/>
                <a:moveTo>
                  <a:pt x="2783" y="2307"/>
                </a:moveTo>
                <a:cubicBezTo>
                  <a:pt x="2783" y="2307"/>
                  <a:pt x="2782" y="2309"/>
                  <a:pt x="2782" y="2310"/>
                </a:cubicBezTo>
                <a:cubicBezTo>
                  <a:pt x="2783" y="2308"/>
                  <a:pt x="2783" y="2307"/>
                  <a:pt x="2783" y="2307"/>
                </a:cubicBezTo>
                <a:close/>
                <a:moveTo>
                  <a:pt x="2921" y="2307"/>
                </a:moveTo>
                <a:lnTo>
                  <a:pt x="2922" y="2307"/>
                </a:lnTo>
                <a:lnTo>
                  <a:pt x="2922" y="2309"/>
                </a:lnTo>
                <a:cubicBezTo>
                  <a:pt x="2922" y="2310"/>
                  <a:pt x="2923" y="2310"/>
                  <a:pt x="2924" y="2310"/>
                </a:cubicBezTo>
                <a:cubicBezTo>
                  <a:pt x="2925" y="2308"/>
                  <a:pt x="2924" y="2307"/>
                  <a:pt x="2923" y="2307"/>
                </a:cubicBezTo>
                <a:lnTo>
                  <a:pt x="2922" y="2307"/>
                </a:lnTo>
                <a:lnTo>
                  <a:pt x="2922" y="2307"/>
                </a:lnTo>
                <a:lnTo>
                  <a:pt x="2921" y="2307"/>
                </a:lnTo>
                <a:close/>
                <a:moveTo>
                  <a:pt x="3004" y="2307"/>
                </a:moveTo>
                <a:lnTo>
                  <a:pt x="3004" y="2307"/>
                </a:lnTo>
                <a:lnTo>
                  <a:pt x="3004" y="2308"/>
                </a:lnTo>
                <a:cubicBezTo>
                  <a:pt x="3003" y="2309"/>
                  <a:pt x="3002" y="2310"/>
                  <a:pt x="3002" y="2312"/>
                </a:cubicBezTo>
                <a:cubicBezTo>
                  <a:pt x="3005" y="2313"/>
                  <a:pt x="3006" y="2309"/>
                  <a:pt x="3005" y="2307"/>
                </a:cubicBezTo>
                <a:lnTo>
                  <a:pt x="3004" y="2307"/>
                </a:lnTo>
                <a:lnTo>
                  <a:pt x="3005" y="2307"/>
                </a:lnTo>
                <a:lnTo>
                  <a:pt x="3004" y="2307"/>
                </a:lnTo>
                <a:close/>
                <a:moveTo>
                  <a:pt x="2934" y="2307"/>
                </a:moveTo>
                <a:cubicBezTo>
                  <a:pt x="2933" y="2307"/>
                  <a:pt x="2932" y="2307"/>
                  <a:pt x="2932" y="2307"/>
                </a:cubicBezTo>
                <a:lnTo>
                  <a:pt x="2932" y="2307"/>
                </a:lnTo>
                <a:cubicBezTo>
                  <a:pt x="2933" y="2312"/>
                  <a:pt x="2937" y="2313"/>
                  <a:pt x="2937" y="2318"/>
                </a:cubicBezTo>
                <a:cubicBezTo>
                  <a:pt x="2939" y="2318"/>
                  <a:pt x="2941" y="2319"/>
                  <a:pt x="2941" y="2317"/>
                </a:cubicBezTo>
                <a:cubicBezTo>
                  <a:pt x="2939" y="2316"/>
                  <a:pt x="2938" y="2307"/>
                  <a:pt x="2934" y="2307"/>
                </a:cubicBezTo>
                <a:close/>
                <a:moveTo>
                  <a:pt x="2881" y="2306"/>
                </a:moveTo>
                <a:cubicBezTo>
                  <a:pt x="2882" y="2310"/>
                  <a:pt x="2879" y="2309"/>
                  <a:pt x="2880" y="2313"/>
                </a:cubicBezTo>
                <a:cubicBezTo>
                  <a:pt x="2884" y="2314"/>
                  <a:pt x="2885" y="2312"/>
                  <a:pt x="2885" y="2308"/>
                </a:cubicBezTo>
                <a:lnTo>
                  <a:pt x="2885" y="2308"/>
                </a:lnTo>
                <a:cubicBezTo>
                  <a:pt x="2882" y="2309"/>
                  <a:pt x="2883" y="2306"/>
                  <a:pt x="2881" y="2306"/>
                </a:cubicBezTo>
                <a:close/>
                <a:moveTo>
                  <a:pt x="1109" y="2306"/>
                </a:moveTo>
                <a:cubicBezTo>
                  <a:pt x="1110" y="2309"/>
                  <a:pt x="1110" y="2313"/>
                  <a:pt x="1107" y="2316"/>
                </a:cubicBezTo>
                <a:cubicBezTo>
                  <a:pt x="1108" y="2316"/>
                  <a:pt x="1109" y="2317"/>
                  <a:pt x="1111" y="2318"/>
                </a:cubicBezTo>
                <a:cubicBezTo>
                  <a:pt x="1111" y="2316"/>
                  <a:pt x="1110" y="2311"/>
                  <a:pt x="1113" y="2312"/>
                </a:cubicBezTo>
                <a:cubicBezTo>
                  <a:pt x="1113" y="2310"/>
                  <a:pt x="1111" y="2309"/>
                  <a:pt x="1112" y="2306"/>
                </a:cubicBezTo>
                <a:cubicBezTo>
                  <a:pt x="1111" y="2306"/>
                  <a:pt x="1110" y="2306"/>
                  <a:pt x="1109" y="2306"/>
                </a:cubicBezTo>
                <a:close/>
                <a:moveTo>
                  <a:pt x="2764" y="2306"/>
                </a:moveTo>
                <a:lnTo>
                  <a:pt x="2764" y="2306"/>
                </a:lnTo>
                <a:lnTo>
                  <a:pt x="2763" y="2306"/>
                </a:lnTo>
                <a:cubicBezTo>
                  <a:pt x="2760" y="2307"/>
                  <a:pt x="2760" y="2311"/>
                  <a:pt x="2763" y="2311"/>
                </a:cubicBezTo>
                <a:cubicBezTo>
                  <a:pt x="2763" y="2310"/>
                  <a:pt x="2764" y="2309"/>
                  <a:pt x="2764" y="2309"/>
                </a:cubicBezTo>
                <a:lnTo>
                  <a:pt x="2764" y="2306"/>
                </a:lnTo>
                <a:lnTo>
                  <a:pt x="2764" y="2306"/>
                </a:lnTo>
                <a:lnTo>
                  <a:pt x="2764" y="2306"/>
                </a:lnTo>
                <a:close/>
                <a:moveTo>
                  <a:pt x="2698" y="2306"/>
                </a:moveTo>
                <a:cubicBezTo>
                  <a:pt x="2697" y="2307"/>
                  <a:pt x="2697" y="2308"/>
                  <a:pt x="2699" y="2309"/>
                </a:cubicBezTo>
                <a:cubicBezTo>
                  <a:pt x="2699" y="2307"/>
                  <a:pt x="2700" y="2307"/>
                  <a:pt x="2700" y="2306"/>
                </a:cubicBezTo>
                <a:lnTo>
                  <a:pt x="2698" y="2306"/>
                </a:lnTo>
                <a:close/>
                <a:moveTo>
                  <a:pt x="2372" y="2306"/>
                </a:moveTo>
                <a:lnTo>
                  <a:pt x="2372" y="2306"/>
                </a:lnTo>
                <a:cubicBezTo>
                  <a:pt x="2370" y="2309"/>
                  <a:pt x="2376" y="2309"/>
                  <a:pt x="2376" y="2307"/>
                </a:cubicBezTo>
                <a:cubicBezTo>
                  <a:pt x="2374" y="2307"/>
                  <a:pt x="2374" y="2306"/>
                  <a:pt x="2372" y="2306"/>
                </a:cubicBezTo>
                <a:close/>
                <a:moveTo>
                  <a:pt x="2821" y="2306"/>
                </a:moveTo>
                <a:cubicBezTo>
                  <a:pt x="2821" y="2306"/>
                  <a:pt x="2821" y="2306"/>
                  <a:pt x="2820" y="2306"/>
                </a:cubicBezTo>
                <a:cubicBezTo>
                  <a:pt x="2820" y="2307"/>
                  <a:pt x="2821" y="2309"/>
                  <a:pt x="2822" y="2309"/>
                </a:cubicBezTo>
                <a:cubicBezTo>
                  <a:pt x="2822" y="2308"/>
                  <a:pt x="2823" y="2308"/>
                  <a:pt x="2823" y="2307"/>
                </a:cubicBezTo>
                <a:lnTo>
                  <a:pt x="2824" y="2307"/>
                </a:lnTo>
                <a:cubicBezTo>
                  <a:pt x="2823" y="2306"/>
                  <a:pt x="2822" y="2306"/>
                  <a:pt x="2821" y="2306"/>
                </a:cubicBezTo>
                <a:close/>
                <a:moveTo>
                  <a:pt x="3097" y="2305"/>
                </a:moveTo>
                <a:cubicBezTo>
                  <a:pt x="3098" y="2305"/>
                  <a:pt x="3099" y="2305"/>
                  <a:pt x="3100" y="2305"/>
                </a:cubicBezTo>
                <a:lnTo>
                  <a:pt x="3100" y="2306"/>
                </a:lnTo>
                <a:lnTo>
                  <a:pt x="3099" y="2306"/>
                </a:lnTo>
                <a:cubicBezTo>
                  <a:pt x="3098" y="2307"/>
                  <a:pt x="3097" y="2307"/>
                  <a:pt x="3096" y="2307"/>
                </a:cubicBezTo>
                <a:lnTo>
                  <a:pt x="3096" y="2305"/>
                </a:lnTo>
                <a:lnTo>
                  <a:pt x="3097" y="2305"/>
                </a:lnTo>
                <a:close/>
                <a:moveTo>
                  <a:pt x="2944" y="2305"/>
                </a:moveTo>
                <a:cubicBezTo>
                  <a:pt x="2944" y="2305"/>
                  <a:pt x="2943" y="2305"/>
                  <a:pt x="2943" y="2305"/>
                </a:cubicBezTo>
                <a:cubicBezTo>
                  <a:pt x="2943" y="2312"/>
                  <a:pt x="2943" y="2313"/>
                  <a:pt x="2946" y="2317"/>
                </a:cubicBezTo>
                <a:cubicBezTo>
                  <a:pt x="2944" y="2309"/>
                  <a:pt x="2950" y="2316"/>
                  <a:pt x="2953" y="2313"/>
                </a:cubicBezTo>
                <a:cubicBezTo>
                  <a:pt x="2952" y="2310"/>
                  <a:pt x="2952" y="2308"/>
                  <a:pt x="2950" y="2308"/>
                </a:cubicBezTo>
                <a:cubicBezTo>
                  <a:pt x="2949" y="2312"/>
                  <a:pt x="2947" y="2306"/>
                  <a:pt x="2944" y="2305"/>
                </a:cubicBezTo>
                <a:close/>
                <a:moveTo>
                  <a:pt x="3070" y="2305"/>
                </a:moveTo>
                <a:cubicBezTo>
                  <a:pt x="3070" y="2306"/>
                  <a:pt x="3070" y="2306"/>
                  <a:pt x="3069" y="2306"/>
                </a:cubicBezTo>
                <a:lnTo>
                  <a:pt x="3069" y="2306"/>
                </a:lnTo>
                <a:cubicBezTo>
                  <a:pt x="3069" y="2307"/>
                  <a:pt x="3070" y="2309"/>
                  <a:pt x="3071" y="2308"/>
                </a:cubicBezTo>
                <a:cubicBezTo>
                  <a:pt x="3071" y="2307"/>
                  <a:pt x="3071" y="2305"/>
                  <a:pt x="3070" y="2305"/>
                </a:cubicBezTo>
                <a:close/>
                <a:moveTo>
                  <a:pt x="2958" y="2305"/>
                </a:moveTo>
                <a:cubicBezTo>
                  <a:pt x="2959" y="2310"/>
                  <a:pt x="2957" y="2312"/>
                  <a:pt x="2954" y="2313"/>
                </a:cubicBezTo>
                <a:lnTo>
                  <a:pt x="2963" y="2313"/>
                </a:lnTo>
                <a:cubicBezTo>
                  <a:pt x="2962" y="2316"/>
                  <a:pt x="2960" y="2322"/>
                  <a:pt x="2962" y="2324"/>
                </a:cubicBezTo>
                <a:cubicBezTo>
                  <a:pt x="2962" y="2322"/>
                  <a:pt x="2969" y="2327"/>
                  <a:pt x="2969" y="2322"/>
                </a:cubicBezTo>
                <a:cubicBezTo>
                  <a:pt x="2967" y="2321"/>
                  <a:pt x="2966" y="2320"/>
                  <a:pt x="2965" y="2319"/>
                </a:cubicBezTo>
                <a:cubicBezTo>
                  <a:pt x="2966" y="2315"/>
                  <a:pt x="2971" y="2315"/>
                  <a:pt x="2971" y="2310"/>
                </a:cubicBezTo>
                <a:cubicBezTo>
                  <a:pt x="2968" y="2309"/>
                  <a:pt x="2967" y="2310"/>
                  <a:pt x="2965" y="2307"/>
                </a:cubicBezTo>
                <a:lnTo>
                  <a:pt x="2965" y="2306"/>
                </a:lnTo>
                <a:lnTo>
                  <a:pt x="2965" y="2306"/>
                </a:lnTo>
                <a:lnTo>
                  <a:pt x="2965" y="2306"/>
                </a:lnTo>
                <a:lnTo>
                  <a:pt x="2965" y="2306"/>
                </a:lnTo>
                <a:lnTo>
                  <a:pt x="2964" y="2308"/>
                </a:lnTo>
                <a:cubicBezTo>
                  <a:pt x="2963" y="2308"/>
                  <a:pt x="2963" y="2309"/>
                  <a:pt x="2962" y="2309"/>
                </a:cubicBezTo>
                <a:cubicBezTo>
                  <a:pt x="2961" y="2308"/>
                  <a:pt x="2961" y="2305"/>
                  <a:pt x="2958" y="2305"/>
                </a:cubicBezTo>
                <a:close/>
                <a:moveTo>
                  <a:pt x="2997" y="2304"/>
                </a:moveTo>
                <a:lnTo>
                  <a:pt x="2998" y="2304"/>
                </a:lnTo>
                <a:lnTo>
                  <a:pt x="2997" y="2306"/>
                </a:lnTo>
                <a:cubicBezTo>
                  <a:pt x="2996" y="2309"/>
                  <a:pt x="2997" y="2312"/>
                  <a:pt x="3000" y="2313"/>
                </a:cubicBezTo>
                <a:cubicBezTo>
                  <a:pt x="3000" y="2310"/>
                  <a:pt x="3000" y="2307"/>
                  <a:pt x="2999" y="2305"/>
                </a:cubicBezTo>
                <a:lnTo>
                  <a:pt x="2998" y="2304"/>
                </a:lnTo>
                <a:lnTo>
                  <a:pt x="2998" y="2304"/>
                </a:lnTo>
                <a:lnTo>
                  <a:pt x="2997" y="2304"/>
                </a:lnTo>
                <a:close/>
                <a:moveTo>
                  <a:pt x="3210" y="2304"/>
                </a:moveTo>
                <a:cubicBezTo>
                  <a:pt x="3211" y="2304"/>
                  <a:pt x="3211" y="2304"/>
                  <a:pt x="3211" y="2304"/>
                </a:cubicBezTo>
                <a:lnTo>
                  <a:pt x="3213" y="2305"/>
                </a:lnTo>
                <a:lnTo>
                  <a:pt x="3213" y="2305"/>
                </a:lnTo>
                <a:lnTo>
                  <a:pt x="3213" y="2305"/>
                </a:lnTo>
                <a:lnTo>
                  <a:pt x="3209" y="2305"/>
                </a:lnTo>
                <a:lnTo>
                  <a:pt x="3209" y="2304"/>
                </a:lnTo>
                <a:lnTo>
                  <a:pt x="3209" y="2304"/>
                </a:lnTo>
                <a:lnTo>
                  <a:pt x="3210" y="2304"/>
                </a:lnTo>
                <a:close/>
                <a:moveTo>
                  <a:pt x="3204" y="2304"/>
                </a:moveTo>
                <a:lnTo>
                  <a:pt x="3205" y="2304"/>
                </a:lnTo>
                <a:lnTo>
                  <a:pt x="3205" y="2304"/>
                </a:lnTo>
                <a:cubicBezTo>
                  <a:pt x="3205" y="2305"/>
                  <a:pt x="3205" y="2306"/>
                  <a:pt x="3205" y="2306"/>
                </a:cubicBezTo>
                <a:lnTo>
                  <a:pt x="3204" y="2306"/>
                </a:lnTo>
                <a:lnTo>
                  <a:pt x="3204" y="2305"/>
                </a:lnTo>
                <a:lnTo>
                  <a:pt x="3204" y="2304"/>
                </a:lnTo>
                <a:close/>
                <a:moveTo>
                  <a:pt x="2816" y="2304"/>
                </a:moveTo>
                <a:cubicBezTo>
                  <a:pt x="2817" y="2308"/>
                  <a:pt x="2813" y="2311"/>
                  <a:pt x="2817" y="2312"/>
                </a:cubicBezTo>
                <a:lnTo>
                  <a:pt x="2817" y="2312"/>
                </a:lnTo>
                <a:cubicBezTo>
                  <a:pt x="2817" y="2308"/>
                  <a:pt x="2820" y="2305"/>
                  <a:pt x="2816" y="2304"/>
                </a:cubicBezTo>
                <a:close/>
                <a:moveTo>
                  <a:pt x="1458" y="2304"/>
                </a:moveTo>
                <a:lnTo>
                  <a:pt x="1458" y="2306"/>
                </a:lnTo>
                <a:lnTo>
                  <a:pt x="1460" y="2306"/>
                </a:lnTo>
                <a:lnTo>
                  <a:pt x="1460" y="2304"/>
                </a:lnTo>
                <a:cubicBezTo>
                  <a:pt x="1460" y="2304"/>
                  <a:pt x="1459" y="2304"/>
                  <a:pt x="1458" y="2304"/>
                </a:cubicBezTo>
                <a:close/>
                <a:moveTo>
                  <a:pt x="2686" y="2303"/>
                </a:moveTo>
                <a:cubicBezTo>
                  <a:pt x="2684" y="2305"/>
                  <a:pt x="2680" y="2303"/>
                  <a:pt x="2680" y="2306"/>
                </a:cubicBezTo>
                <a:cubicBezTo>
                  <a:pt x="2680" y="2309"/>
                  <a:pt x="2684" y="2307"/>
                  <a:pt x="2686" y="2308"/>
                </a:cubicBezTo>
                <a:lnTo>
                  <a:pt x="2686" y="2303"/>
                </a:lnTo>
                <a:close/>
                <a:moveTo>
                  <a:pt x="3241" y="2303"/>
                </a:moveTo>
                <a:lnTo>
                  <a:pt x="3243" y="2303"/>
                </a:lnTo>
                <a:lnTo>
                  <a:pt x="3243" y="2305"/>
                </a:lnTo>
                <a:lnTo>
                  <a:pt x="3242" y="2307"/>
                </a:lnTo>
                <a:lnTo>
                  <a:pt x="3241" y="2306"/>
                </a:lnTo>
                <a:cubicBezTo>
                  <a:pt x="3241" y="2306"/>
                  <a:pt x="3240" y="2305"/>
                  <a:pt x="3241" y="2303"/>
                </a:cubicBezTo>
                <a:close/>
                <a:moveTo>
                  <a:pt x="2404" y="2303"/>
                </a:moveTo>
                <a:lnTo>
                  <a:pt x="2404" y="2306"/>
                </a:lnTo>
                <a:lnTo>
                  <a:pt x="2404" y="2306"/>
                </a:lnTo>
                <a:cubicBezTo>
                  <a:pt x="2407" y="2307"/>
                  <a:pt x="2406" y="2304"/>
                  <a:pt x="2407" y="2303"/>
                </a:cubicBezTo>
                <a:cubicBezTo>
                  <a:pt x="2406" y="2303"/>
                  <a:pt x="2405" y="2303"/>
                  <a:pt x="2404" y="2303"/>
                </a:cubicBezTo>
                <a:close/>
                <a:moveTo>
                  <a:pt x="3083" y="2303"/>
                </a:moveTo>
                <a:cubicBezTo>
                  <a:pt x="3080" y="2303"/>
                  <a:pt x="3077" y="2303"/>
                  <a:pt x="3075" y="2304"/>
                </a:cubicBezTo>
                <a:cubicBezTo>
                  <a:pt x="3075" y="2309"/>
                  <a:pt x="3076" y="2313"/>
                  <a:pt x="3079" y="2317"/>
                </a:cubicBezTo>
                <a:cubicBezTo>
                  <a:pt x="3081" y="2314"/>
                  <a:pt x="3080" y="2307"/>
                  <a:pt x="3084" y="2305"/>
                </a:cubicBezTo>
                <a:cubicBezTo>
                  <a:pt x="3089" y="2304"/>
                  <a:pt x="3085" y="2311"/>
                  <a:pt x="3089" y="2310"/>
                </a:cubicBezTo>
                <a:lnTo>
                  <a:pt x="3089" y="2310"/>
                </a:lnTo>
                <a:cubicBezTo>
                  <a:pt x="3092" y="2305"/>
                  <a:pt x="3088" y="2303"/>
                  <a:pt x="3083" y="2303"/>
                </a:cubicBezTo>
                <a:close/>
                <a:moveTo>
                  <a:pt x="3390" y="2302"/>
                </a:moveTo>
                <a:cubicBezTo>
                  <a:pt x="3390" y="2302"/>
                  <a:pt x="3391" y="2302"/>
                  <a:pt x="3391" y="2302"/>
                </a:cubicBezTo>
                <a:lnTo>
                  <a:pt x="3390" y="2302"/>
                </a:lnTo>
                <a:close/>
                <a:moveTo>
                  <a:pt x="3119" y="2302"/>
                </a:moveTo>
                <a:cubicBezTo>
                  <a:pt x="3117" y="2301"/>
                  <a:pt x="3117" y="2305"/>
                  <a:pt x="3119" y="2305"/>
                </a:cubicBezTo>
                <a:cubicBezTo>
                  <a:pt x="3119" y="2305"/>
                  <a:pt x="3119" y="2304"/>
                  <a:pt x="3120" y="2304"/>
                </a:cubicBezTo>
                <a:lnTo>
                  <a:pt x="3120" y="2302"/>
                </a:lnTo>
                <a:lnTo>
                  <a:pt x="3120" y="2302"/>
                </a:lnTo>
                <a:cubicBezTo>
                  <a:pt x="3120" y="2302"/>
                  <a:pt x="3119" y="2302"/>
                  <a:pt x="3119" y="2302"/>
                </a:cubicBezTo>
                <a:close/>
                <a:moveTo>
                  <a:pt x="1542" y="2301"/>
                </a:moveTo>
                <a:cubicBezTo>
                  <a:pt x="1541" y="2301"/>
                  <a:pt x="1539" y="2301"/>
                  <a:pt x="1539" y="2303"/>
                </a:cubicBezTo>
                <a:cubicBezTo>
                  <a:pt x="1541" y="2303"/>
                  <a:pt x="1542" y="2302"/>
                  <a:pt x="1542" y="2301"/>
                </a:cubicBezTo>
                <a:close/>
                <a:moveTo>
                  <a:pt x="3026" y="2301"/>
                </a:moveTo>
                <a:cubicBezTo>
                  <a:pt x="3022" y="2300"/>
                  <a:pt x="3024" y="2306"/>
                  <a:pt x="3020" y="2306"/>
                </a:cubicBezTo>
                <a:cubicBezTo>
                  <a:pt x="3021" y="2303"/>
                  <a:pt x="3020" y="2302"/>
                  <a:pt x="3018" y="2303"/>
                </a:cubicBezTo>
                <a:cubicBezTo>
                  <a:pt x="3017" y="2305"/>
                  <a:pt x="3017" y="2307"/>
                  <a:pt x="3018" y="2308"/>
                </a:cubicBezTo>
                <a:cubicBezTo>
                  <a:pt x="3016" y="2312"/>
                  <a:pt x="3008" y="2309"/>
                  <a:pt x="3009" y="2312"/>
                </a:cubicBezTo>
                <a:lnTo>
                  <a:pt x="3009" y="2312"/>
                </a:lnTo>
                <a:cubicBezTo>
                  <a:pt x="3013" y="2308"/>
                  <a:pt x="3013" y="2317"/>
                  <a:pt x="3018" y="2315"/>
                </a:cubicBezTo>
                <a:cubicBezTo>
                  <a:pt x="3021" y="2313"/>
                  <a:pt x="3017" y="2310"/>
                  <a:pt x="3019" y="2310"/>
                </a:cubicBezTo>
                <a:cubicBezTo>
                  <a:pt x="3023" y="2310"/>
                  <a:pt x="3022" y="2315"/>
                  <a:pt x="3026" y="2314"/>
                </a:cubicBezTo>
                <a:cubicBezTo>
                  <a:pt x="3027" y="2313"/>
                  <a:pt x="3026" y="2312"/>
                  <a:pt x="3027" y="2312"/>
                </a:cubicBezTo>
                <a:cubicBezTo>
                  <a:pt x="3026" y="2308"/>
                  <a:pt x="3025" y="2304"/>
                  <a:pt x="3026" y="2301"/>
                </a:cubicBezTo>
                <a:close/>
                <a:moveTo>
                  <a:pt x="3217" y="2301"/>
                </a:moveTo>
                <a:cubicBezTo>
                  <a:pt x="3217" y="2301"/>
                  <a:pt x="3217" y="2301"/>
                  <a:pt x="3217" y="2301"/>
                </a:cubicBezTo>
                <a:cubicBezTo>
                  <a:pt x="3217" y="2301"/>
                  <a:pt x="3217" y="2302"/>
                  <a:pt x="3216" y="2302"/>
                </a:cubicBezTo>
                <a:lnTo>
                  <a:pt x="3216" y="2304"/>
                </a:lnTo>
                <a:cubicBezTo>
                  <a:pt x="3216" y="2304"/>
                  <a:pt x="3217" y="2304"/>
                  <a:pt x="3217" y="2305"/>
                </a:cubicBezTo>
                <a:lnTo>
                  <a:pt x="3219" y="2305"/>
                </a:lnTo>
                <a:cubicBezTo>
                  <a:pt x="3219" y="2305"/>
                  <a:pt x="3219" y="2304"/>
                  <a:pt x="3220" y="2304"/>
                </a:cubicBezTo>
                <a:lnTo>
                  <a:pt x="3220" y="2302"/>
                </a:lnTo>
                <a:cubicBezTo>
                  <a:pt x="3219" y="2302"/>
                  <a:pt x="3219" y="2302"/>
                  <a:pt x="3219" y="2302"/>
                </a:cubicBezTo>
                <a:lnTo>
                  <a:pt x="3219" y="2301"/>
                </a:lnTo>
                <a:lnTo>
                  <a:pt x="3219" y="2301"/>
                </a:lnTo>
                <a:lnTo>
                  <a:pt x="3219" y="2301"/>
                </a:lnTo>
                <a:lnTo>
                  <a:pt x="3219" y="2301"/>
                </a:lnTo>
                <a:lnTo>
                  <a:pt x="3218" y="2301"/>
                </a:lnTo>
                <a:cubicBezTo>
                  <a:pt x="3218" y="2301"/>
                  <a:pt x="3217" y="2301"/>
                  <a:pt x="3217" y="2301"/>
                </a:cubicBezTo>
                <a:close/>
                <a:moveTo>
                  <a:pt x="3401" y="2301"/>
                </a:moveTo>
                <a:cubicBezTo>
                  <a:pt x="3401" y="2302"/>
                  <a:pt x="3399" y="2302"/>
                  <a:pt x="3400" y="2304"/>
                </a:cubicBezTo>
                <a:cubicBezTo>
                  <a:pt x="3402" y="2306"/>
                  <a:pt x="3402" y="2300"/>
                  <a:pt x="3401" y="2301"/>
                </a:cubicBezTo>
                <a:close/>
                <a:moveTo>
                  <a:pt x="3009" y="2300"/>
                </a:moveTo>
                <a:cubicBezTo>
                  <a:pt x="3008" y="2300"/>
                  <a:pt x="3008" y="2301"/>
                  <a:pt x="3007" y="2302"/>
                </a:cubicBezTo>
                <a:lnTo>
                  <a:pt x="3008" y="2302"/>
                </a:lnTo>
                <a:cubicBezTo>
                  <a:pt x="3009" y="2303"/>
                  <a:pt x="3010" y="2304"/>
                  <a:pt x="3011" y="2305"/>
                </a:cubicBezTo>
                <a:cubicBezTo>
                  <a:pt x="3012" y="2302"/>
                  <a:pt x="3011" y="2300"/>
                  <a:pt x="3009" y="2300"/>
                </a:cubicBezTo>
                <a:close/>
                <a:moveTo>
                  <a:pt x="1500" y="2300"/>
                </a:moveTo>
                <a:cubicBezTo>
                  <a:pt x="1499" y="2300"/>
                  <a:pt x="1497" y="2300"/>
                  <a:pt x="1497" y="2301"/>
                </a:cubicBezTo>
                <a:cubicBezTo>
                  <a:pt x="1497" y="2301"/>
                  <a:pt x="1499" y="2302"/>
                  <a:pt x="1498" y="2302"/>
                </a:cubicBezTo>
                <a:cubicBezTo>
                  <a:pt x="1497" y="2303"/>
                  <a:pt x="1496" y="2302"/>
                  <a:pt x="1496" y="2304"/>
                </a:cubicBezTo>
                <a:lnTo>
                  <a:pt x="1496" y="2304"/>
                </a:lnTo>
                <a:cubicBezTo>
                  <a:pt x="1498" y="2306"/>
                  <a:pt x="1500" y="2304"/>
                  <a:pt x="1500" y="2300"/>
                </a:cubicBezTo>
                <a:close/>
                <a:moveTo>
                  <a:pt x="1361" y="2300"/>
                </a:moveTo>
                <a:cubicBezTo>
                  <a:pt x="1362" y="2304"/>
                  <a:pt x="1360" y="2309"/>
                  <a:pt x="1362" y="2309"/>
                </a:cubicBezTo>
                <a:cubicBezTo>
                  <a:pt x="1362" y="2307"/>
                  <a:pt x="1365" y="2309"/>
                  <a:pt x="1365" y="2307"/>
                </a:cubicBezTo>
                <a:cubicBezTo>
                  <a:pt x="1362" y="2306"/>
                  <a:pt x="1364" y="2301"/>
                  <a:pt x="1362" y="2300"/>
                </a:cubicBezTo>
                <a:lnTo>
                  <a:pt x="1361" y="2300"/>
                </a:lnTo>
                <a:close/>
                <a:moveTo>
                  <a:pt x="3380" y="2300"/>
                </a:moveTo>
                <a:cubicBezTo>
                  <a:pt x="3378" y="2300"/>
                  <a:pt x="3378" y="2304"/>
                  <a:pt x="3379" y="2304"/>
                </a:cubicBezTo>
                <a:cubicBezTo>
                  <a:pt x="3379" y="2303"/>
                  <a:pt x="3379" y="2303"/>
                  <a:pt x="3380" y="2303"/>
                </a:cubicBezTo>
                <a:lnTo>
                  <a:pt x="3380" y="2301"/>
                </a:lnTo>
                <a:cubicBezTo>
                  <a:pt x="3380" y="2300"/>
                  <a:pt x="3380" y="2300"/>
                  <a:pt x="3380" y="2300"/>
                </a:cubicBezTo>
                <a:close/>
                <a:moveTo>
                  <a:pt x="3090" y="2300"/>
                </a:moveTo>
                <a:cubicBezTo>
                  <a:pt x="3091" y="2302"/>
                  <a:pt x="3091" y="2305"/>
                  <a:pt x="3093" y="2305"/>
                </a:cubicBezTo>
                <a:cubicBezTo>
                  <a:pt x="3093" y="2303"/>
                  <a:pt x="3094" y="2302"/>
                  <a:pt x="3094" y="2301"/>
                </a:cubicBezTo>
                <a:lnTo>
                  <a:pt x="3095" y="2301"/>
                </a:lnTo>
                <a:cubicBezTo>
                  <a:pt x="3093" y="2302"/>
                  <a:pt x="3092" y="2301"/>
                  <a:pt x="3090" y="2300"/>
                </a:cubicBezTo>
                <a:close/>
                <a:moveTo>
                  <a:pt x="2961" y="2299"/>
                </a:moveTo>
                <a:lnTo>
                  <a:pt x="2961" y="2299"/>
                </a:lnTo>
                <a:lnTo>
                  <a:pt x="2961" y="2300"/>
                </a:lnTo>
                <a:cubicBezTo>
                  <a:pt x="2961" y="2302"/>
                  <a:pt x="2962" y="2303"/>
                  <a:pt x="2963" y="2302"/>
                </a:cubicBezTo>
                <a:lnTo>
                  <a:pt x="2963" y="2300"/>
                </a:lnTo>
                <a:cubicBezTo>
                  <a:pt x="2962" y="2300"/>
                  <a:pt x="2962" y="2300"/>
                  <a:pt x="2962" y="2299"/>
                </a:cubicBezTo>
                <a:lnTo>
                  <a:pt x="2961" y="2299"/>
                </a:lnTo>
                <a:lnTo>
                  <a:pt x="2961" y="2299"/>
                </a:lnTo>
                <a:lnTo>
                  <a:pt x="2961" y="2299"/>
                </a:lnTo>
                <a:close/>
                <a:moveTo>
                  <a:pt x="3123" y="2299"/>
                </a:moveTo>
                <a:lnTo>
                  <a:pt x="3125" y="2299"/>
                </a:lnTo>
                <a:lnTo>
                  <a:pt x="3125" y="2300"/>
                </a:lnTo>
                <a:lnTo>
                  <a:pt x="3125" y="2300"/>
                </a:lnTo>
                <a:cubicBezTo>
                  <a:pt x="3124" y="2300"/>
                  <a:pt x="3123" y="2300"/>
                  <a:pt x="3123" y="2299"/>
                </a:cubicBezTo>
                <a:lnTo>
                  <a:pt x="3123" y="2299"/>
                </a:lnTo>
                <a:close/>
                <a:moveTo>
                  <a:pt x="1503" y="2298"/>
                </a:moveTo>
                <a:cubicBezTo>
                  <a:pt x="1502" y="2299"/>
                  <a:pt x="1501" y="2299"/>
                  <a:pt x="1501" y="2300"/>
                </a:cubicBezTo>
                <a:cubicBezTo>
                  <a:pt x="1502" y="2300"/>
                  <a:pt x="1504" y="2301"/>
                  <a:pt x="1504" y="2300"/>
                </a:cubicBezTo>
                <a:lnTo>
                  <a:pt x="1505" y="2299"/>
                </a:lnTo>
                <a:lnTo>
                  <a:pt x="1505" y="2299"/>
                </a:lnTo>
                <a:lnTo>
                  <a:pt x="1505" y="2299"/>
                </a:lnTo>
                <a:lnTo>
                  <a:pt x="1505" y="2299"/>
                </a:lnTo>
                <a:lnTo>
                  <a:pt x="1504" y="2299"/>
                </a:lnTo>
                <a:cubicBezTo>
                  <a:pt x="1503" y="2298"/>
                  <a:pt x="1503" y="2298"/>
                  <a:pt x="1503" y="2298"/>
                </a:cubicBezTo>
                <a:close/>
                <a:moveTo>
                  <a:pt x="3019" y="2298"/>
                </a:moveTo>
                <a:cubicBezTo>
                  <a:pt x="3018" y="2298"/>
                  <a:pt x="3017" y="2300"/>
                  <a:pt x="3021" y="2302"/>
                </a:cubicBezTo>
                <a:cubicBezTo>
                  <a:pt x="3020" y="2299"/>
                  <a:pt x="3019" y="2298"/>
                  <a:pt x="3019" y="2298"/>
                </a:cubicBezTo>
                <a:close/>
                <a:moveTo>
                  <a:pt x="3360" y="2298"/>
                </a:moveTo>
                <a:cubicBezTo>
                  <a:pt x="3358" y="2298"/>
                  <a:pt x="3357" y="2299"/>
                  <a:pt x="3357" y="2300"/>
                </a:cubicBezTo>
                <a:lnTo>
                  <a:pt x="3357" y="2301"/>
                </a:lnTo>
                <a:cubicBezTo>
                  <a:pt x="3359" y="2300"/>
                  <a:pt x="3362" y="2302"/>
                  <a:pt x="3361" y="2298"/>
                </a:cubicBezTo>
                <a:cubicBezTo>
                  <a:pt x="3361" y="2298"/>
                  <a:pt x="3360" y="2298"/>
                  <a:pt x="3360" y="2298"/>
                </a:cubicBezTo>
                <a:close/>
                <a:moveTo>
                  <a:pt x="3241" y="2298"/>
                </a:moveTo>
                <a:lnTo>
                  <a:pt x="3242" y="2299"/>
                </a:lnTo>
                <a:lnTo>
                  <a:pt x="3242" y="2299"/>
                </a:lnTo>
                <a:cubicBezTo>
                  <a:pt x="3241" y="2299"/>
                  <a:pt x="3241" y="2298"/>
                  <a:pt x="3241" y="2298"/>
                </a:cubicBezTo>
                <a:lnTo>
                  <a:pt x="3241" y="2298"/>
                </a:lnTo>
                <a:close/>
                <a:moveTo>
                  <a:pt x="2880" y="2298"/>
                </a:moveTo>
                <a:cubicBezTo>
                  <a:pt x="2880" y="2298"/>
                  <a:pt x="2880" y="2298"/>
                  <a:pt x="2879" y="2298"/>
                </a:cubicBezTo>
                <a:cubicBezTo>
                  <a:pt x="2879" y="2301"/>
                  <a:pt x="2879" y="2304"/>
                  <a:pt x="2881" y="2304"/>
                </a:cubicBezTo>
                <a:cubicBezTo>
                  <a:pt x="2881" y="2302"/>
                  <a:pt x="2882" y="2298"/>
                  <a:pt x="2880" y="2298"/>
                </a:cubicBezTo>
                <a:close/>
                <a:moveTo>
                  <a:pt x="3088" y="2298"/>
                </a:moveTo>
                <a:cubicBezTo>
                  <a:pt x="3084" y="2301"/>
                  <a:pt x="3078" y="2295"/>
                  <a:pt x="3077" y="2301"/>
                </a:cubicBezTo>
                <a:lnTo>
                  <a:pt x="3077" y="2301"/>
                </a:lnTo>
                <a:cubicBezTo>
                  <a:pt x="3082" y="2299"/>
                  <a:pt x="3086" y="2303"/>
                  <a:pt x="3088" y="2298"/>
                </a:cubicBezTo>
                <a:close/>
                <a:moveTo>
                  <a:pt x="3228" y="2298"/>
                </a:moveTo>
                <a:lnTo>
                  <a:pt x="3228" y="2298"/>
                </a:lnTo>
                <a:lnTo>
                  <a:pt x="3228" y="2298"/>
                </a:lnTo>
                <a:lnTo>
                  <a:pt x="3228" y="2298"/>
                </a:lnTo>
                <a:close/>
                <a:moveTo>
                  <a:pt x="3257" y="2298"/>
                </a:moveTo>
                <a:lnTo>
                  <a:pt x="3257" y="2300"/>
                </a:lnTo>
                <a:cubicBezTo>
                  <a:pt x="3258" y="2300"/>
                  <a:pt x="3259" y="2300"/>
                  <a:pt x="3259" y="2300"/>
                </a:cubicBezTo>
                <a:lnTo>
                  <a:pt x="3259" y="2298"/>
                </a:lnTo>
                <a:lnTo>
                  <a:pt x="3259" y="2298"/>
                </a:lnTo>
                <a:lnTo>
                  <a:pt x="3259" y="2298"/>
                </a:lnTo>
                <a:lnTo>
                  <a:pt x="3259" y="2298"/>
                </a:lnTo>
                <a:lnTo>
                  <a:pt x="3258" y="2298"/>
                </a:lnTo>
                <a:cubicBezTo>
                  <a:pt x="3258" y="2298"/>
                  <a:pt x="3258" y="2298"/>
                  <a:pt x="3257" y="2298"/>
                </a:cubicBezTo>
                <a:close/>
                <a:moveTo>
                  <a:pt x="3227" y="2297"/>
                </a:moveTo>
                <a:lnTo>
                  <a:pt x="3228" y="2298"/>
                </a:lnTo>
                <a:lnTo>
                  <a:pt x="3228" y="2299"/>
                </a:lnTo>
                <a:cubicBezTo>
                  <a:pt x="3227" y="2300"/>
                  <a:pt x="3226" y="2300"/>
                  <a:pt x="3225" y="2300"/>
                </a:cubicBezTo>
                <a:lnTo>
                  <a:pt x="3225" y="2300"/>
                </a:lnTo>
                <a:lnTo>
                  <a:pt x="3225" y="2299"/>
                </a:lnTo>
                <a:cubicBezTo>
                  <a:pt x="3226" y="2298"/>
                  <a:pt x="3226" y="2298"/>
                  <a:pt x="3227" y="2297"/>
                </a:cubicBezTo>
                <a:lnTo>
                  <a:pt x="3227" y="2297"/>
                </a:lnTo>
                <a:close/>
                <a:moveTo>
                  <a:pt x="1565" y="2296"/>
                </a:moveTo>
                <a:cubicBezTo>
                  <a:pt x="1565" y="2298"/>
                  <a:pt x="1564" y="2299"/>
                  <a:pt x="1564" y="2301"/>
                </a:cubicBezTo>
                <a:lnTo>
                  <a:pt x="1564" y="2301"/>
                </a:lnTo>
                <a:cubicBezTo>
                  <a:pt x="1566" y="2303"/>
                  <a:pt x="1566" y="2296"/>
                  <a:pt x="1565" y="2296"/>
                </a:cubicBezTo>
                <a:close/>
                <a:moveTo>
                  <a:pt x="3371" y="2296"/>
                </a:moveTo>
                <a:cubicBezTo>
                  <a:pt x="3368" y="2297"/>
                  <a:pt x="3365" y="2298"/>
                  <a:pt x="3364" y="2301"/>
                </a:cubicBezTo>
                <a:cubicBezTo>
                  <a:pt x="3367" y="2301"/>
                  <a:pt x="3370" y="2301"/>
                  <a:pt x="3372" y="2299"/>
                </a:cubicBezTo>
                <a:lnTo>
                  <a:pt x="3374" y="2297"/>
                </a:lnTo>
                <a:lnTo>
                  <a:pt x="3374" y="2297"/>
                </a:lnTo>
                <a:lnTo>
                  <a:pt x="3374" y="2297"/>
                </a:lnTo>
                <a:lnTo>
                  <a:pt x="3374" y="2297"/>
                </a:lnTo>
                <a:lnTo>
                  <a:pt x="3373" y="2297"/>
                </a:lnTo>
                <a:cubicBezTo>
                  <a:pt x="3372" y="2297"/>
                  <a:pt x="3371" y="2296"/>
                  <a:pt x="3371" y="2296"/>
                </a:cubicBezTo>
                <a:close/>
                <a:moveTo>
                  <a:pt x="1603" y="2296"/>
                </a:moveTo>
                <a:cubicBezTo>
                  <a:pt x="1603" y="2296"/>
                  <a:pt x="1602" y="2296"/>
                  <a:pt x="1602" y="2296"/>
                </a:cubicBezTo>
                <a:lnTo>
                  <a:pt x="1602" y="2298"/>
                </a:lnTo>
                <a:cubicBezTo>
                  <a:pt x="1603" y="2298"/>
                  <a:pt x="1603" y="2298"/>
                  <a:pt x="1603" y="2299"/>
                </a:cubicBezTo>
                <a:lnTo>
                  <a:pt x="1604" y="2299"/>
                </a:lnTo>
                <a:lnTo>
                  <a:pt x="1604" y="2299"/>
                </a:lnTo>
                <a:lnTo>
                  <a:pt x="1604" y="2299"/>
                </a:lnTo>
                <a:lnTo>
                  <a:pt x="1604" y="2299"/>
                </a:lnTo>
                <a:lnTo>
                  <a:pt x="1604" y="2298"/>
                </a:lnTo>
                <a:cubicBezTo>
                  <a:pt x="1604" y="2297"/>
                  <a:pt x="1604" y="2296"/>
                  <a:pt x="1603" y="2296"/>
                </a:cubicBezTo>
                <a:close/>
                <a:moveTo>
                  <a:pt x="1321" y="2296"/>
                </a:moveTo>
                <a:lnTo>
                  <a:pt x="1321" y="2301"/>
                </a:lnTo>
                <a:cubicBezTo>
                  <a:pt x="1323" y="2301"/>
                  <a:pt x="1325" y="2301"/>
                  <a:pt x="1325" y="2299"/>
                </a:cubicBezTo>
                <a:cubicBezTo>
                  <a:pt x="1323" y="2299"/>
                  <a:pt x="1323" y="2296"/>
                  <a:pt x="1321" y="2296"/>
                </a:cubicBezTo>
                <a:close/>
                <a:moveTo>
                  <a:pt x="1530" y="2296"/>
                </a:moveTo>
                <a:cubicBezTo>
                  <a:pt x="1530" y="2299"/>
                  <a:pt x="1530" y="2301"/>
                  <a:pt x="1528" y="2302"/>
                </a:cubicBezTo>
                <a:cubicBezTo>
                  <a:pt x="1530" y="2303"/>
                  <a:pt x="1530" y="2310"/>
                  <a:pt x="1527" y="2310"/>
                </a:cubicBezTo>
                <a:cubicBezTo>
                  <a:pt x="1524" y="2310"/>
                  <a:pt x="1525" y="2304"/>
                  <a:pt x="1522" y="2305"/>
                </a:cubicBezTo>
                <a:cubicBezTo>
                  <a:pt x="1522" y="2309"/>
                  <a:pt x="1520" y="2309"/>
                  <a:pt x="1522" y="2312"/>
                </a:cubicBezTo>
                <a:cubicBezTo>
                  <a:pt x="1524" y="2312"/>
                  <a:pt x="1527" y="2312"/>
                  <a:pt x="1530" y="2312"/>
                </a:cubicBezTo>
                <a:cubicBezTo>
                  <a:pt x="1530" y="2310"/>
                  <a:pt x="1529" y="2307"/>
                  <a:pt x="1531" y="2308"/>
                </a:cubicBezTo>
                <a:cubicBezTo>
                  <a:pt x="1533" y="2308"/>
                  <a:pt x="1538" y="2306"/>
                  <a:pt x="1538" y="2309"/>
                </a:cubicBezTo>
                <a:cubicBezTo>
                  <a:pt x="1537" y="2309"/>
                  <a:pt x="1536" y="2310"/>
                  <a:pt x="1535" y="2311"/>
                </a:cubicBezTo>
                <a:cubicBezTo>
                  <a:pt x="1538" y="2311"/>
                  <a:pt x="1537" y="2314"/>
                  <a:pt x="1539" y="2315"/>
                </a:cubicBezTo>
                <a:cubicBezTo>
                  <a:pt x="1541" y="2309"/>
                  <a:pt x="1545" y="2319"/>
                  <a:pt x="1546" y="2321"/>
                </a:cubicBezTo>
                <a:cubicBezTo>
                  <a:pt x="1553" y="2321"/>
                  <a:pt x="1565" y="2325"/>
                  <a:pt x="1562" y="2329"/>
                </a:cubicBezTo>
                <a:cubicBezTo>
                  <a:pt x="1566" y="2330"/>
                  <a:pt x="1570" y="2330"/>
                  <a:pt x="1571" y="2333"/>
                </a:cubicBezTo>
                <a:cubicBezTo>
                  <a:pt x="1575" y="2333"/>
                  <a:pt x="1574" y="2327"/>
                  <a:pt x="1578" y="2328"/>
                </a:cubicBezTo>
                <a:cubicBezTo>
                  <a:pt x="1579" y="2325"/>
                  <a:pt x="1577" y="2320"/>
                  <a:pt x="1579" y="2319"/>
                </a:cubicBezTo>
                <a:cubicBezTo>
                  <a:pt x="1580" y="2323"/>
                  <a:pt x="1579" y="2326"/>
                  <a:pt x="1578" y="2330"/>
                </a:cubicBezTo>
                <a:cubicBezTo>
                  <a:pt x="1581" y="2330"/>
                  <a:pt x="1581" y="2326"/>
                  <a:pt x="1585" y="2328"/>
                </a:cubicBezTo>
                <a:cubicBezTo>
                  <a:pt x="1586" y="2325"/>
                  <a:pt x="1584" y="2320"/>
                  <a:pt x="1586" y="2319"/>
                </a:cubicBezTo>
                <a:cubicBezTo>
                  <a:pt x="1585" y="2327"/>
                  <a:pt x="1590" y="2330"/>
                  <a:pt x="1594" y="2332"/>
                </a:cubicBezTo>
                <a:cubicBezTo>
                  <a:pt x="1595" y="2330"/>
                  <a:pt x="1593" y="2327"/>
                  <a:pt x="1596" y="2328"/>
                </a:cubicBezTo>
                <a:cubicBezTo>
                  <a:pt x="1603" y="2333"/>
                  <a:pt x="1612" y="2333"/>
                  <a:pt x="1619" y="2328"/>
                </a:cubicBezTo>
                <a:cubicBezTo>
                  <a:pt x="1617" y="2333"/>
                  <a:pt x="1622" y="2332"/>
                  <a:pt x="1622" y="2337"/>
                </a:cubicBezTo>
                <a:cubicBezTo>
                  <a:pt x="1626" y="2335"/>
                  <a:pt x="1627" y="2336"/>
                  <a:pt x="1633" y="2338"/>
                </a:cubicBezTo>
                <a:cubicBezTo>
                  <a:pt x="1632" y="2341"/>
                  <a:pt x="1626" y="2338"/>
                  <a:pt x="1626" y="2342"/>
                </a:cubicBezTo>
                <a:cubicBezTo>
                  <a:pt x="1630" y="2342"/>
                  <a:pt x="1640" y="2343"/>
                  <a:pt x="1643" y="2348"/>
                </a:cubicBezTo>
                <a:cubicBezTo>
                  <a:pt x="1647" y="2342"/>
                  <a:pt x="1655" y="2346"/>
                  <a:pt x="1659" y="2341"/>
                </a:cubicBezTo>
                <a:cubicBezTo>
                  <a:pt x="1658" y="2348"/>
                  <a:pt x="1661" y="2352"/>
                  <a:pt x="1665" y="2353"/>
                </a:cubicBezTo>
                <a:cubicBezTo>
                  <a:pt x="1667" y="2347"/>
                  <a:pt x="1672" y="2345"/>
                  <a:pt x="1676" y="2340"/>
                </a:cubicBezTo>
                <a:cubicBezTo>
                  <a:pt x="1678" y="2344"/>
                  <a:pt x="1683" y="2340"/>
                  <a:pt x="1687" y="2339"/>
                </a:cubicBezTo>
                <a:cubicBezTo>
                  <a:pt x="1687" y="2346"/>
                  <a:pt x="1695" y="2345"/>
                  <a:pt x="1696" y="2349"/>
                </a:cubicBezTo>
                <a:cubicBezTo>
                  <a:pt x="1706" y="2350"/>
                  <a:pt x="1716" y="2355"/>
                  <a:pt x="1724" y="2348"/>
                </a:cubicBezTo>
                <a:cubicBezTo>
                  <a:pt x="1724" y="2351"/>
                  <a:pt x="1727" y="2350"/>
                  <a:pt x="1727" y="2354"/>
                </a:cubicBezTo>
                <a:cubicBezTo>
                  <a:pt x="1731" y="2354"/>
                  <a:pt x="1734" y="2347"/>
                  <a:pt x="1730" y="2345"/>
                </a:cubicBezTo>
                <a:cubicBezTo>
                  <a:pt x="1733" y="2345"/>
                  <a:pt x="1732" y="2341"/>
                  <a:pt x="1734" y="2340"/>
                </a:cubicBezTo>
                <a:cubicBezTo>
                  <a:pt x="1737" y="2341"/>
                  <a:pt x="1736" y="2346"/>
                  <a:pt x="1741" y="2346"/>
                </a:cubicBezTo>
                <a:cubicBezTo>
                  <a:pt x="1742" y="2345"/>
                  <a:pt x="1746" y="2345"/>
                  <a:pt x="1748" y="2343"/>
                </a:cubicBezTo>
                <a:cubicBezTo>
                  <a:pt x="1747" y="2344"/>
                  <a:pt x="1744" y="2340"/>
                  <a:pt x="1747" y="2340"/>
                </a:cubicBezTo>
                <a:cubicBezTo>
                  <a:pt x="1749" y="2341"/>
                  <a:pt x="1750" y="2342"/>
                  <a:pt x="1752" y="2343"/>
                </a:cubicBezTo>
                <a:cubicBezTo>
                  <a:pt x="1753" y="2340"/>
                  <a:pt x="1754" y="2337"/>
                  <a:pt x="1757" y="2337"/>
                </a:cubicBezTo>
                <a:cubicBezTo>
                  <a:pt x="1757" y="2343"/>
                  <a:pt x="1757" y="2349"/>
                  <a:pt x="1758" y="2355"/>
                </a:cubicBezTo>
                <a:cubicBezTo>
                  <a:pt x="1763" y="2351"/>
                  <a:pt x="1757" y="2340"/>
                  <a:pt x="1761" y="2339"/>
                </a:cubicBezTo>
                <a:cubicBezTo>
                  <a:pt x="1767" y="2341"/>
                  <a:pt x="1760" y="2344"/>
                  <a:pt x="1764" y="2346"/>
                </a:cubicBezTo>
                <a:cubicBezTo>
                  <a:pt x="1764" y="2345"/>
                  <a:pt x="1767" y="2345"/>
                  <a:pt x="1767" y="2346"/>
                </a:cubicBezTo>
                <a:cubicBezTo>
                  <a:pt x="1764" y="2346"/>
                  <a:pt x="1763" y="2347"/>
                  <a:pt x="1764" y="2350"/>
                </a:cubicBezTo>
                <a:cubicBezTo>
                  <a:pt x="1767" y="2346"/>
                  <a:pt x="1781" y="2344"/>
                  <a:pt x="1777" y="2353"/>
                </a:cubicBezTo>
                <a:cubicBezTo>
                  <a:pt x="1780" y="2352"/>
                  <a:pt x="1779" y="2356"/>
                  <a:pt x="1782" y="2355"/>
                </a:cubicBezTo>
                <a:lnTo>
                  <a:pt x="1782" y="2346"/>
                </a:lnTo>
                <a:cubicBezTo>
                  <a:pt x="1785" y="2347"/>
                  <a:pt x="1785" y="2345"/>
                  <a:pt x="1788" y="2345"/>
                </a:cubicBezTo>
                <a:cubicBezTo>
                  <a:pt x="1787" y="2347"/>
                  <a:pt x="1788" y="2350"/>
                  <a:pt x="1789" y="2351"/>
                </a:cubicBezTo>
                <a:cubicBezTo>
                  <a:pt x="1794" y="2343"/>
                  <a:pt x="1798" y="2348"/>
                  <a:pt x="1805" y="2343"/>
                </a:cubicBezTo>
                <a:cubicBezTo>
                  <a:pt x="1805" y="2346"/>
                  <a:pt x="1804" y="2349"/>
                  <a:pt x="1803" y="2351"/>
                </a:cubicBezTo>
                <a:cubicBezTo>
                  <a:pt x="1805" y="2353"/>
                  <a:pt x="1808" y="2353"/>
                  <a:pt x="1812" y="2351"/>
                </a:cubicBezTo>
                <a:cubicBezTo>
                  <a:pt x="1813" y="2348"/>
                  <a:pt x="1808" y="2348"/>
                  <a:pt x="1811" y="2347"/>
                </a:cubicBezTo>
                <a:cubicBezTo>
                  <a:pt x="1813" y="2347"/>
                  <a:pt x="1815" y="2347"/>
                  <a:pt x="1817" y="2347"/>
                </a:cubicBezTo>
                <a:cubicBezTo>
                  <a:pt x="1816" y="2349"/>
                  <a:pt x="1815" y="2350"/>
                  <a:pt x="1814" y="2352"/>
                </a:cubicBezTo>
                <a:cubicBezTo>
                  <a:pt x="1816" y="2352"/>
                  <a:pt x="1819" y="2352"/>
                  <a:pt x="1821" y="2352"/>
                </a:cubicBezTo>
                <a:cubicBezTo>
                  <a:pt x="1821" y="2348"/>
                  <a:pt x="1823" y="2344"/>
                  <a:pt x="1828" y="2345"/>
                </a:cubicBezTo>
                <a:cubicBezTo>
                  <a:pt x="1828" y="2347"/>
                  <a:pt x="1828" y="2350"/>
                  <a:pt x="1829" y="2350"/>
                </a:cubicBezTo>
                <a:cubicBezTo>
                  <a:pt x="1829" y="2344"/>
                  <a:pt x="1834" y="2345"/>
                  <a:pt x="1837" y="2344"/>
                </a:cubicBezTo>
                <a:cubicBezTo>
                  <a:pt x="1839" y="2347"/>
                  <a:pt x="1839" y="2352"/>
                  <a:pt x="1842" y="2354"/>
                </a:cubicBezTo>
                <a:cubicBezTo>
                  <a:pt x="1845" y="2353"/>
                  <a:pt x="1844" y="2349"/>
                  <a:pt x="1848" y="2350"/>
                </a:cubicBezTo>
                <a:cubicBezTo>
                  <a:pt x="1850" y="2355"/>
                  <a:pt x="1844" y="2351"/>
                  <a:pt x="1845" y="2355"/>
                </a:cubicBezTo>
                <a:cubicBezTo>
                  <a:pt x="1850" y="2356"/>
                  <a:pt x="1850" y="2352"/>
                  <a:pt x="1855" y="2353"/>
                </a:cubicBezTo>
                <a:cubicBezTo>
                  <a:pt x="1856" y="2355"/>
                  <a:pt x="1857" y="2356"/>
                  <a:pt x="1857" y="2359"/>
                </a:cubicBezTo>
                <a:cubicBezTo>
                  <a:pt x="1862" y="2359"/>
                  <a:pt x="1866" y="2357"/>
                  <a:pt x="1866" y="2354"/>
                </a:cubicBezTo>
                <a:cubicBezTo>
                  <a:pt x="1872" y="2361"/>
                  <a:pt x="1887" y="2354"/>
                  <a:pt x="1894" y="2359"/>
                </a:cubicBezTo>
                <a:cubicBezTo>
                  <a:pt x="1898" y="2357"/>
                  <a:pt x="1904" y="2351"/>
                  <a:pt x="1910" y="2355"/>
                </a:cubicBezTo>
                <a:cubicBezTo>
                  <a:pt x="1908" y="2356"/>
                  <a:pt x="1904" y="2359"/>
                  <a:pt x="1906" y="2361"/>
                </a:cubicBezTo>
                <a:cubicBezTo>
                  <a:pt x="1912" y="2359"/>
                  <a:pt x="1914" y="2360"/>
                  <a:pt x="1920" y="2363"/>
                </a:cubicBezTo>
                <a:cubicBezTo>
                  <a:pt x="1923" y="2361"/>
                  <a:pt x="1924" y="2358"/>
                  <a:pt x="1926" y="2356"/>
                </a:cubicBezTo>
                <a:cubicBezTo>
                  <a:pt x="1926" y="2360"/>
                  <a:pt x="1932" y="2357"/>
                  <a:pt x="1935" y="2358"/>
                </a:cubicBezTo>
                <a:cubicBezTo>
                  <a:pt x="1932" y="2355"/>
                  <a:pt x="1934" y="2353"/>
                  <a:pt x="1932" y="2347"/>
                </a:cubicBezTo>
                <a:cubicBezTo>
                  <a:pt x="1936" y="2347"/>
                  <a:pt x="1940" y="2347"/>
                  <a:pt x="1943" y="2347"/>
                </a:cubicBezTo>
                <a:cubicBezTo>
                  <a:pt x="1943" y="2350"/>
                  <a:pt x="1945" y="2357"/>
                  <a:pt x="1941" y="2356"/>
                </a:cubicBezTo>
                <a:cubicBezTo>
                  <a:pt x="1943" y="2359"/>
                  <a:pt x="1942" y="2365"/>
                  <a:pt x="1946" y="2365"/>
                </a:cubicBezTo>
                <a:cubicBezTo>
                  <a:pt x="1950" y="2362"/>
                  <a:pt x="1947" y="2360"/>
                  <a:pt x="1948" y="2357"/>
                </a:cubicBezTo>
                <a:cubicBezTo>
                  <a:pt x="1956" y="2358"/>
                  <a:pt x="1963" y="2360"/>
                  <a:pt x="1970" y="2362"/>
                </a:cubicBezTo>
                <a:cubicBezTo>
                  <a:pt x="1971" y="2358"/>
                  <a:pt x="1966" y="2360"/>
                  <a:pt x="1967" y="2356"/>
                </a:cubicBezTo>
                <a:cubicBezTo>
                  <a:pt x="1968" y="2357"/>
                  <a:pt x="1971" y="2353"/>
                  <a:pt x="1972" y="2356"/>
                </a:cubicBezTo>
                <a:cubicBezTo>
                  <a:pt x="1970" y="2356"/>
                  <a:pt x="1969" y="2357"/>
                  <a:pt x="1969" y="2358"/>
                </a:cubicBezTo>
                <a:cubicBezTo>
                  <a:pt x="1974" y="2358"/>
                  <a:pt x="1980" y="2362"/>
                  <a:pt x="1983" y="2357"/>
                </a:cubicBezTo>
                <a:lnTo>
                  <a:pt x="1983" y="2363"/>
                </a:lnTo>
                <a:cubicBezTo>
                  <a:pt x="1981" y="2362"/>
                  <a:pt x="1980" y="2361"/>
                  <a:pt x="1978" y="2361"/>
                </a:cubicBezTo>
                <a:cubicBezTo>
                  <a:pt x="1978" y="2363"/>
                  <a:pt x="1977" y="2363"/>
                  <a:pt x="1977" y="2365"/>
                </a:cubicBezTo>
                <a:cubicBezTo>
                  <a:pt x="1979" y="2366"/>
                  <a:pt x="1982" y="2367"/>
                  <a:pt x="1983" y="2363"/>
                </a:cubicBezTo>
                <a:cubicBezTo>
                  <a:pt x="1992" y="2362"/>
                  <a:pt x="2002" y="2367"/>
                  <a:pt x="2007" y="2375"/>
                </a:cubicBezTo>
                <a:cubicBezTo>
                  <a:pt x="2007" y="2367"/>
                  <a:pt x="2010" y="2377"/>
                  <a:pt x="2012" y="2374"/>
                </a:cubicBezTo>
                <a:cubicBezTo>
                  <a:pt x="2011" y="2373"/>
                  <a:pt x="2013" y="2365"/>
                  <a:pt x="2011" y="2365"/>
                </a:cubicBezTo>
                <a:cubicBezTo>
                  <a:pt x="2010" y="2368"/>
                  <a:pt x="2005" y="2369"/>
                  <a:pt x="2005" y="2365"/>
                </a:cubicBezTo>
                <a:cubicBezTo>
                  <a:pt x="2011" y="2366"/>
                  <a:pt x="2011" y="2362"/>
                  <a:pt x="2017" y="2363"/>
                </a:cubicBezTo>
                <a:cubicBezTo>
                  <a:pt x="2018" y="2367"/>
                  <a:pt x="2019" y="2370"/>
                  <a:pt x="2023" y="2370"/>
                </a:cubicBezTo>
                <a:cubicBezTo>
                  <a:pt x="2026" y="2369"/>
                  <a:pt x="2025" y="2364"/>
                  <a:pt x="2030" y="2366"/>
                </a:cubicBezTo>
                <a:cubicBezTo>
                  <a:pt x="2028" y="2368"/>
                  <a:pt x="2028" y="2370"/>
                  <a:pt x="2030" y="2372"/>
                </a:cubicBezTo>
                <a:cubicBezTo>
                  <a:pt x="2040" y="2368"/>
                  <a:pt x="2027" y="2358"/>
                  <a:pt x="2033" y="2352"/>
                </a:cubicBezTo>
                <a:cubicBezTo>
                  <a:pt x="2036" y="2352"/>
                  <a:pt x="2040" y="2352"/>
                  <a:pt x="2043" y="2353"/>
                </a:cubicBezTo>
                <a:cubicBezTo>
                  <a:pt x="2042" y="2354"/>
                  <a:pt x="2041" y="2356"/>
                  <a:pt x="2040" y="2356"/>
                </a:cubicBezTo>
                <a:cubicBezTo>
                  <a:pt x="2041" y="2353"/>
                  <a:pt x="2031" y="2353"/>
                  <a:pt x="2032" y="2356"/>
                </a:cubicBezTo>
                <a:cubicBezTo>
                  <a:pt x="2032" y="2359"/>
                  <a:pt x="2036" y="2357"/>
                  <a:pt x="2038" y="2357"/>
                </a:cubicBezTo>
                <a:cubicBezTo>
                  <a:pt x="2037" y="2362"/>
                  <a:pt x="2041" y="2362"/>
                  <a:pt x="2040" y="2368"/>
                </a:cubicBezTo>
                <a:cubicBezTo>
                  <a:pt x="2049" y="2370"/>
                  <a:pt x="2042" y="2355"/>
                  <a:pt x="2049" y="2355"/>
                </a:cubicBezTo>
                <a:lnTo>
                  <a:pt x="2049" y="2363"/>
                </a:lnTo>
                <a:cubicBezTo>
                  <a:pt x="2051" y="2363"/>
                  <a:pt x="2053" y="2363"/>
                  <a:pt x="2055" y="2363"/>
                </a:cubicBezTo>
                <a:cubicBezTo>
                  <a:pt x="2056" y="2360"/>
                  <a:pt x="2054" y="2355"/>
                  <a:pt x="2056" y="2355"/>
                </a:cubicBezTo>
                <a:cubicBezTo>
                  <a:pt x="2057" y="2359"/>
                  <a:pt x="2056" y="2362"/>
                  <a:pt x="2055" y="2366"/>
                </a:cubicBezTo>
                <a:cubicBezTo>
                  <a:pt x="2058" y="2366"/>
                  <a:pt x="2061" y="2366"/>
                  <a:pt x="2064" y="2366"/>
                </a:cubicBezTo>
                <a:cubicBezTo>
                  <a:pt x="2064" y="2362"/>
                  <a:pt x="2064" y="2357"/>
                  <a:pt x="2066" y="2356"/>
                </a:cubicBezTo>
                <a:cubicBezTo>
                  <a:pt x="2064" y="2356"/>
                  <a:pt x="2064" y="2358"/>
                  <a:pt x="2061" y="2357"/>
                </a:cubicBezTo>
                <a:lnTo>
                  <a:pt x="2061" y="2348"/>
                </a:lnTo>
                <a:cubicBezTo>
                  <a:pt x="2063" y="2348"/>
                  <a:pt x="2066" y="2350"/>
                  <a:pt x="2066" y="2347"/>
                </a:cubicBezTo>
                <a:cubicBezTo>
                  <a:pt x="2062" y="2343"/>
                  <a:pt x="2060" y="2336"/>
                  <a:pt x="2066" y="2332"/>
                </a:cubicBezTo>
                <a:cubicBezTo>
                  <a:pt x="2066" y="2332"/>
                  <a:pt x="2066" y="2333"/>
                  <a:pt x="2066" y="2333"/>
                </a:cubicBezTo>
                <a:cubicBezTo>
                  <a:pt x="2066" y="2335"/>
                  <a:pt x="2068" y="2337"/>
                  <a:pt x="2070" y="2337"/>
                </a:cubicBezTo>
                <a:cubicBezTo>
                  <a:pt x="2070" y="2330"/>
                  <a:pt x="2081" y="2333"/>
                  <a:pt x="2080" y="2328"/>
                </a:cubicBezTo>
                <a:cubicBezTo>
                  <a:pt x="2082" y="2328"/>
                  <a:pt x="2080" y="2332"/>
                  <a:pt x="2081" y="2333"/>
                </a:cubicBezTo>
                <a:cubicBezTo>
                  <a:pt x="2083" y="2333"/>
                  <a:pt x="2086" y="2333"/>
                  <a:pt x="2089" y="2333"/>
                </a:cubicBezTo>
                <a:cubicBezTo>
                  <a:pt x="2089" y="2332"/>
                  <a:pt x="2088" y="2330"/>
                  <a:pt x="2090" y="2330"/>
                </a:cubicBezTo>
                <a:cubicBezTo>
                  <a:pt x="2092" y="2330"/>
                  <a:pt x="2091" y="2334"/>
                  <a:pt x="2093" y="2333"/>
                </a:cubicBezTo>
                <a:cubicBezTo>
                  <a:pt x="2094" y="2331"/>
                  <a:pt x="2099" y="2327"/>
                  <a:pt x="2096" y="2323"/>
                </a:cubicBezTo>
                <a:cubicBezTo>
                  <a:pt x="2095" y="2330"/>
                  <a:pt x="2082" y="2329"/>
                  <a:pt x="2080" y="2324"/>
                </a:cubicBezTo>
                <a:cubicBezTo>
                  <a:pt x="2079" y="2332"/>
                  <a:pt x="2069" y="2327"/>
                  <a:pt x="2068" y="2324"/>
                </a:cubicBezTo>
                <a:cubicBezTo>
                  <a:pt x="2067" y="2325"/>
                  <a:pt x="2067" y="2328"/>
                  <a:pt x="2065" y="2328"/>
                </a:cubicBezTo>
                <a:cubicBezTo>
                  <a:pt x="2058" y="2324"/>
                  <a:pt x="2055" y="2329"/>
                  <a:pt x="2048" y="2324"/>
                </a:cubicBezTo>
                <a:cubicBezTo>
                  <a:pt x="2038" y="2331"/>
                  <a:pt x="2023" y="2323"/>
                  <a:pt x="2011" y="2324"/>
                </a:cubicBezTo>
                <a:cubicBezTo>
                  <a:pt x="1988" y="2327"/>
                  <a:pt x="1957" y="2325"/>
                  <a:pt x="1929" y="2325"/>
                </a:cubicBezTo>
                <a:cubicBezTo>
                  <a:pt x="1892" y="2324"/>
                  <a:pt x="1854" y="2323"/>
                  <a:pt x="1818" y="2322"/>
                </a:cubicBezTo>
                <a:cubicBezTo>
                  <a:pt x="1796" y="2321"/>
                  <a:pt x="1774" y="2319"/>
                  <a:pt x="1756" y="2311"/>
                </a:cubicBezTo>
                <a:cubicBezTo>
                  <a:pt x="1755" y="2315"/>
                  <a:pt x="1751" y="2316"/>
                  <a:pt x="1746" y="2316"/>
                </a:cubicBezTo>
                <a:cubicBezTo>
                  <a:pt x="1743" y="2315"/>
                  <a:pt x="1744" y="2310"/>
                  <a:pt x="1741" y="2309"/>
                </a:cubicBezTo>
                <a:cubicBezTo>
                  <a:pt x="1741" y="2311"/>
                  <a:pt x="1742" y="2316"/>
                  <a:pt x="1740" y="2316"/>
                </a:cubicBezTo>
                <a:cubicBezTo>
                  <a:pt x="1737" y="2313"/>
                  <a:pt x="1731" y="2313"/>
                  <a:pt x="1728" y="2317"/>
                </a:cubicBezTo>
                <a:cubicBezTo>
                  <a:pt x="1726" y="2312"/>
                  <a:pt x="1718" y="2313"/>
                  <a:pt x="1715" y="2315"/>
                </a:cubicBezTo>
                <a:cubicBezTo>
                  <a:pt x="1694" y="2307"/>
                  <a:pt x="1674" y="2316"/>
                  <a:pt x="1649" y="2308"/>
                </a:cubicBezTo>
                <a:lnTo>
                  <a:pt x="1649" y="2308"/>
                </a:lnTo>
                <a:cubicBezTo>
                  <a:pt x="1641" y="2316"/>
                  <a:pt x="1630" y="2306"/>
                  <a:pt x="1622" y="2305"/>
                </a:cubicBezTo>
                <a:cubicBezTo>
                  <a:pt x="1623" y="2303"/>
                  <a:pt x="1625" y="2302"/>
                  <a:pt x="1625" y="2298"/>
                </a:cubicBezTo>
                <a:cubicBezTo>
                  <a:pt x="1620" y="2298"/>
                  <a:pt x="1619" y="2301"/>
                  <a:pt x="1615" y="2299"/>
                </a:cubicBezTo>
                <a:cubicBezTo>
                  <a:pt x="1612" y="2300"/>
                  <a:pt x="1616" y="2303"/>
                  <a:pt x="1614" y="2304"/>
                </a:cubicBezTo>
                <a:cubicBezTo>
                  <a:pt x="1610" y="2305"/>
                  <a:pt x="1609" y="2306"/>
                  <a:pt x="1607" y="2303"/>
                </a:cubicBezTo>
                <a:cubicBezTo>
                  <a:pt x="1607" y="2303"/>
                  <a:pt x="1607" y="2303"/>
                  <a:pt x="1607" y="2304"/>
                </a:cubicBezTo>
                <a:cubicBezTo>
                  <a:pt x="1606" y="2306"/>
                  <a:pt x="1605" y="2308"/>
                  <a:pt x="1603" y="2307"/>
                </a:cubicBezTo>
                <a:cubicBezTo>
                  <a:pt x="1601" y="2304"/>
                  <a:pt x="1604" y="2301"/>
                  <a:pt x="1603" y="2301"/>
                </a:cubicBezTo>
                <a:cubicBezTo>
                  <a:pt x="1601" y="2304"/>
                  <a:pt x="1598" y="2302"/>
                  <a:pt x="1594" y="2302"/>
                </a:cubicBezTo>
                <a:cubicBezTo>
                  <a:pt x="1594" y="2305"/>
                  <a:pt x="1598" y="2303"/>
                  <a:pt x="1596" y="2307"/>
                </a:cubicBezTo>
                <a:cubicBezTo>
                  <a:pt x="1594" y="2307"/>
                  <a:pt x="1590" y="2309"/>
                  <a:pt x="1587" y="2306"/>
                </a:cubicBezTo>
                <a:cubicBezTo>
                  <a:pt x="1587" y="2305"/>
                  <a:pt x="1587" y="2304"/>
                  <a:pt x="1586" y="2304"/>
                </a:cubicBezTo>
                <a:cubicBezTo>
                  <a:pt x="1586" y="2306"/>
                  <a:pt x="1588" y="2312"/>
                  <a:pt x="1585" y="2312"/>
                </a:cubicBezTo>
                <a:cubicBezTo>
                  <a:pt x="1583" y="2312"/>
                  <a:pt x="1579" y="2313"/>
                  <a:pt x="1578" y="2311"/>
                </a:cubicBezTo>
                <a:cubicBezTo>
                  <a:pt x="1578" y="2309"/>
                  <a:pt x="1580" y="2309"/>
                  <a:pt x="1580" y="2308"/>
                </a:cubicBezTo>
                <a:cubicBezTo>
                  <a:pt x="1574" y="2306"/>
                  <a:pt x="1567" y="2307"/>
                  <a:pt x="1561" y="2310"/>
                </a:cubicBezTo>
                <a:cubicBezTo>
                  <a:pt x="1560" y="2307"/>
                  <a:pt x="1556" y="2307"/>
                  <a:pt x="1557" y="2301"/>
                </a:cubicBezTo>
                <a:cubicBezTo>
                  <a:pt x="1552" y="2304"/>
                  <a:pt x="1545" y="2303"/>
                  <a:pt x="1539" y="2308"/>
                </a:cubicBezTo>
                <a:cubicBezTo>
                  <a:pt x="1538" y="2307"/>
                  <a:pt x="1535" y="2307"/>
                  <a:pt x="1535" y="2304"/>
                </a:cubicBezTo>
                <a:cubicBezTo>
                  <a:pt x="1536" y="2302"/>
                  <a:pt x="1533" y="2297"/>
                  <a:pt x="1530" y="2296"/>
                </a:cubicBezTo>
                <a:close/>
                <a:moveTo>
                  <a:pt x="1574" y="2295"/>
                </a:moveTo>
                <a:cubicBezTo>
                  <a:pt x="1573" y="2297"/>
                  <a:pt x="1572" y="2297"/>
                  <a:pt x="1573" y="2300"/>
                </a:cubicBezTo>
                <a:lnTo>
                  <a:pt x="1573" y="2300"/>
                </a:lnTo>
                <a:cubicBezTo>
                  <a:pt x="1573" y="2301"/>
                  <a:pt x="1579" y="2302"/>
                  <a:pt x="1580" y="2300"/>
                </a:cubicBezTo>
                <a:cubicBezTo>
                  <a:pt x="1576" y="2300"/>
                  <a:pt x="1577" y="2296"/>
                  <a:pt x="1574" y="2295"/>
                </a:cubicBezTo>
                <a:close/>
                <a:moveTo>
                  <a:pt x="2408" y="2295"/>
                </a:moveTo>
                <a:lnTo>
                  <a:pt x="2408" y="2295"/>
                </a:lnTo>
                <a:cubicBezTo>
                  <a:pt x="2408" y="2298"/>
                  <a:pt x="2405" y="2298"/>
                  <a:pt x="2404" y="2299"/>
                </a:cubicBezTo>
                <a:cubicBezTo>
                  <a:pt x="2406" y="2299"/>
                  <a:pt x="2408" y="2299"/>
                  <a:pt x="2409" y="2299"/>
                </a:cubicBezTo>
                <a:cubicBezTo>
                  <a:pt x="2409" y="2297"/>
                  <a:pt x="2411" y="2296"/>
                  <a:pt x="2408" y="2295"/>
                </a:cubicBezTo>
                <a:close/>
                <a:moveTo>
                  <a:pt x="1490" y="2295"/>
                </a:moveTo>
                <a:cubicBezTo>
                  <a:pt x="1489" y="2298"/>
                  <a:pt x="1489" y="2301"/>
                  <a:pt x="1486" y="2299"/>
                </a:cubicBezTo>
                <a:cubicBezTo>
                  <a:pt x="1484" y="2302"/>
                  <a:pt x="1486" y="2302"/>
                  <a:pt x="1484" y="2304"/>
                </a:cubicBezTo>
                <a:cubicBezTo>
                  <a:pt x="1486" y="2304"/>
                  <a:pt x="1487" y="2304"/>
                  <a:pt x="1489" y="2305"/>
                </a:cubicBezTo>
                <a:lnTo>
                  <a:pt x="1491" y="2306"/>
                </a:lnTo>
                <a:lnTo>
                  <a:pt x="1491" y="2306"/>
                </a:lnTo>
                <a:lnTo>
                  <a:pt x="1491" y="2306"/>
                </a:lnTo>
                <a:lnTo>
                  <a:pt x="1491" y="2306"/>
                </a:lnTo>
                <a:lnTo>
                  <a:pt x="1490" y="2302"/>
                </a:lnTo>
                <a:cubicBezTo>
                  <a:pt x="1490" y="2299"/>
                  <a:pt x="1491" y="2298"/>
                  <a:pt x="1490" y="2295"/>
                </a:cubicBezTo>
                <a:close/>
                <a:moveTo>
                  <a:pt x="2825" y="2295"/>
                </a:moveTo>
                <a:cubicBezTo>
                  <a:pt x="2822" y="2294"/>
                  <a:pt x="2822" y="2297"/>
                  <a:pt x="2821" y="2299"/>
                </a:cubicBezTo>
                <a:cubicBezTo>
                  <a:pt x="2822" y="2300"/>
                  <a:pt x="2824" y="2300"/>
                  <a:pt x="2826" y="2299"/>
                </a:cubicBezTo>
                <a:lnTo>
                  <a:pt x="2826" y="2299"/>
                </a:lnTo>
                <a:cubicBezTo>
                  <a:pt x="2826" y="2297"/>
                  <a:pt x="2825" y="2297"/>
                  <a:pt x="2825" y="2295"/>
                </a:cubicBezTo>
                <a:close/>
                <a:moveTo>
                  <a:pt x="2956" y="2295"/>
                </a:moveTo>
                <a:cubicBezTo>
                  <a:pt x="2956" y="2295"/>
                  <a:pt x="2956" y="2296"/>
                  <a:pt x="2955" y="2296"/>
                </a:cubicBezTo>
                <a:cubicBezTo>
                  <a:pt x="2955" y="2297"/>
                  <a:pt x="2956" y="2298"/>
                  <a:pt x="2957" y="2298"/>
                </a:cubicBezTo>
                <a:cubicBezTo>
                  <a:pt x="2957" y="2297"/>
                  <a:pt x="2957" y="2295"/>
                  <a:pt x="2956" y="2295"/>
                </a:cubicBezTo>
                <a:close/>
                <a:moveTo>
                  <a:pt x="1588" y="2295"/>
                </a:moveTo>
                <a:cubicBezTo>
                  <a:pt x="1588" y="2296"/>
                  <a:pt x="1587" y="2299"/>
                  <a:pt x="1589" y="2299"/>
                </a:cubicBezTo>
                <a:lnTo>
                  <a:pt x="1589" y="2299"/>
                </a:lnTo>
                <a:cubicBezTo>
                  <a:pt x="1590" y="2298"/>
                  <a:pt x="1590" y="2295"/>
                  <a:pt x="1588" y="2295"/>
                </a:cubicBezTo>
                <a:close/>
                <a:moveTo>
                  <a:pt x="1453" y="2294"/>
                </a:moveTo>
                <a:cubicBezTo>
                  <a:pt x="1451" y="2294"/>
                  <a:pt x="1450" y="2295"/>
                  <a:pt x="1450" y="2297"/>
                </a:cubicBezTo>
                <a:cubicBezTo>
                  <a:pt x="1453" y="2296"/>
                  <a:pt x="1459" y="2299"/>
                  <a:pt x="1458" y="2295"/>
                </a:cubicBezTo>
                <a:cubicBezTo>
                  <a:pt x="1457" y="2295"/>
                  <a:pt x="1455" y="2295"/>
                  <a:pt x="1453" y="2294"/>
                </a:cubicBezTo>
                <a:close/>
                <a:moveTo>
                  <a:pt x="1542" y="2294"/>
                </a:moveTo>
                <a:cubicBezTo>
                  <a:pt x="1542" y="2295"/>
                  <a:pt x="1542" y="2297"/>
                  <a:pt x="1541" y="2297"/>
                </a:cubicBezTo>
                <a:cubicBezTo>
                  <a:pt x="1545" y="2297"/>
                  <a:pt x="1545" y="2301"/>
                  <a:pt x="1549" y="2301"/>
                </a:cubicBezTo>
                <a:lnTo>
                  <a:pt x="1549" y="2297"/>
                </a:lnTo>
                <a:cubicBezTo>
                  <a:pt x="1547" y="2296"/>
                  <a:pt x="1545" y="2295"/>
                  <a:pt x="1542" y="2294"/>
                </a:cubicBezTo>
                <a:close/>
                <a:moveTo>
                  <a:pt x="1131" y="2294"/>
                </a:moveTo>
                <a:cubicBezTo>
                  <a:pt x="1129" y="2294"/>
                  <a:pt x="1127" y="2294"/>
                  <a:pt x="1127" y="2296"/>
                </a:cubicBezTo>
                <a:cubicBezTo>
                  <a:pt x="1128" y="2298"/>
                  <a:pt x="1135" y="2298"/>
                  <a:pt x="1136" y="2296"/>
                </a:cubicBezTo>
                <a:lnTo>
                  <a:pt x="1136" y="2296"/>
                </a:lnTo>
                <a:cubicBezTo>
                  <a:pt x="1136" y="2295"/>
                  <a:pt x="1134" y="2294"/>
                  <a:pt x="1131" y="2294"/>
                </a:cubicBezTo>
                <a:close/>
                <a:moveTo>
                  <a:pt x="3303" y="2293"/>
                </a:moveTo>
                <a:cubicBezTo>
                  <a:pt x="3303" y="2293"/>
                  <a:pt x="3303" y="2294"/>
                  <a:pt x="3303" y="2294"/>
                </a:cubicBezTo>
                <a:lnTo>
                  <a:pt x="3303" y="2296"/>
                </a:lnTo>
                <a:cubicBezTo>
                  <a:pt x="3303" y="2296"/>
                  <a:pt x="3303" y="2296"/>
                  <a:pt x="3303" y="2297"/>
                </a:cubicBezTo>
                <a:lnTo>
                  <a:pt x="3306" y="2297"/>
                </a:lnTo>
                <a:lnTo>
                  <a:pt x="3306" y="2297"/>
                </a:lnTo>
                <a:cubicBezTo>
                  <a:pt x="3306" y="2297"/>
                  <a:pt x="3306" y="2296"/>
                  <a:pt x="3307" y="2296"/>
                </a:cubicBezTo>
                <a:lnTo>
                  <a:pt x="3307" y="2294"/>
                </a:lnTo>
                <a:cubicBezTo>
                  <a:pt x="3306" y="2294"/>
                  <a:pt x="3306" y="2294"/>
                  <a:pt x="3306" y="2293"/>
                </a:cubicBezTo>
                <a:lnTo>
                  <a:pt x="3303" y="2293"/>
                </a:lnTo>
                <a:close/>
                <a:moveTo>
                  <a:pt x="3257" y="2292"/>
                </a:moveTo>
                <a:lnTo>
                  <a:pt x="3257" y="2292"/>
                </a:lnTo>
                <a:cubicBezTo>
                  <a:pt x="3256" y="2294"/>
                  <a:pt x="3257" y="2295"/>
                  <a:pt x="3259" y="2295"/>
                </a:cubicBezTo>
                <a:cubicBezTo>
                  <a:pt x="3259" y="2294"/>
                  <a:pt x="3260" y="2294"/>
                  <a:pt x="3260" y="2293"/>
                </a:cubicBezTo>
                <a:cubicBezTo>
                  <a:pt x="3258" y="2293"/>
                  <a:pt x="3258" y="2292"/>
                  <a:pt x="3257" y="2292"/>
                </a:cubicBezTo>
                <a:close/>
                <a:moveTo>
                  <a:pt x="1498" y="2292"/>
                </a:moveTo>
                <a:cubicBezTo>
                  <a:pt x="1498" y="2292"/>
                  <a:pt x="1497" y="2292"/>
                  <a:pt x="1497" y="2292"/>
                </a:cubicBezTo>
                <a:cubicBezTo>
                  <a:pt x="1498" y="2294"/>
                  <a:pt x="1498" y="2296"/>
                  <a:pt x="1497" y="2298"/>
                </a:cubicBezTo>
                <a:cubicBezTo>
                  <a:pt x="1500" y="2300"/>
                  <a:pt x="1500" y="2292"/>
                  <a:pt x="1498" y="2292"/>
                </a:cubicBezTo>
                <a:close/>
                <a:moveTo>
                  <a:pt x="1469" y="2292"/>
                </a:moveTo>
                <a:lnTo>
                  <a:pt x="1469" y="2294"/>
                </a:lnTo>
                <a:lnTo>
                  <a:pt x="1471" y="2294"/>
                </a:lnTo>
                <a:lnTo>
                  <a:pt x="1471" y="2292"/>
                </a:lnTo>
                <a:lnTo>
                  <a:pt x="1469" y="2292"/>
                </a:lnTo>
                <a:close/>
                <a:moveTo>
                  <a:pt x="3386" y="2292"/>
                </a:moveTo>
                <a:cubicBezTo>
                  <a:pt x="3386" y="2291"/>
                  <a:pt x="3385" y="2292"/>
                  <a:pt x="3384" y="2293"/>
                </a:cubicBezTo>
                <a:cubicBezTo>
                  <a:pt x="3387" y="2295"/>
                  <a:pt x="3387" y="2292"/>
                  <a:pt x="3386" y="2292"/>
                </a:cubicBezTo>
                <a:close/>
                <a:moveTo>
                  <a:pt x="3078" y="2291"/>
                </a:moveTo>
                <a:lnTo>
                  <a:pt x="3078" y="2295"/>
                </a:lnTo>
                <a:cubicBezTo>
                  <a:pt x="3078" y="2296"/>
                  <a:pt x="3079" y="2296"/>
                  <a:pt x="3080" y="2296"/>
                </a:cubicBezTo>
                <a:lnTo>
                  <a:pt x="3080" y="2291"/>
                </a:lnTo>
                <a:lnTo>
                  <a:pt x="3078" y="2291"/>
                </a:lnTo>
                <a:close/>
                <a:moveTo>
                  <a:pt x="3223" y="2290"/>
                </a:moveTo>
                <a:cubicBezTo>
                  <a:pt x="3222" y="2290"/>
                  <a:pt x="3220" y="2292"/>
                  <a:pt x="3223" y="2295"/>
                </a:cubicBezTo>
                <a:cubicBezTo>
                  <a:pt x="3226" y="2291"/>
                  <a:pt x="3225" y="2290"/>
                  <a:pt x="3223" y="2290"/>
                </a:cubicBezTo>
                <a:close/>
                <a:moveTo>
                  <a:pt x="1293" y="2290"/>
                </a:moveTo>
                <a:cubicBezTo>
                  <a:pt x="1290" y="2290"/>
                  <a:pt x="1293" y="2293"/>
                  <a:pt x="1295" y="2290"/>
                </a:cubicBezTo>
                <a:cubicBezTo>
                  <a:pt x="1294" y="2290"/>
                  <a:pt x="1294" y="2290"/>
                  <a:pt x="1293" y="2290"/>
                </a:cubicBezTo>
                <a:close/>
                <a:moveTo>
                  <a:pt x="3322" y="2288"/>
                </a:moveTo>
                <a:lnTo>
                  <a:pt x="3322" y="2288"/>
                </a:lnTo>
                <a:lnTo>
                  <a:pt x="3322" y="2290"/>
                </a:lnTo>
                <a:cubicBezTo>
                  <a:pt x="3322" y="2291"/>
                  <a:pt x="3323" y="2292"/>
                  <a:pt x="3324" y="2292"/>
                </a:cubicBezTo>
                <a:lnTo>
                  <a:pt x="3324" y="2290"/>
                </a:lnTo>
                <a:cubicBezTo>
                  <a:pt x="3323" y="2290"/>
                  <a:pt x="3323" y="2289"/>
                  <a:pt x="3323" y="2289"/>
                </a:cubicBezTo>
                <a:lnTo>
                  <a:pt x="3322" y="2288"/>
                </a:lnTo>
                <a:lnTo>
                  <a:pt x="3322" y="2288"/>
                </a:lnTo>
                <a:lnTo>
                  <a:pt x="3322" y="2288"/>
                </a:lnTo>
                <a:close/>
                <a:moveTo>
                  <a:pt x="3093" y="2288"/>
                </a:moveTo>
                <a:cubicBezTo>
                  <a:pt x="3090" y="2289"/>
                  <a:pt x="3090" y="2292"/>
                  <a:pt x="3088" y="2295"/>
                </a:cubicBezTo>
                <a:cubicBezTo>
                  <a:pt x="3092" y="2294"/>
                  <a:pt x="3092" y="2297"/>
                  <a:pt x="3094" y="2295"/>
                </a:cubicBezTo>
                <a:lnTo>
                  <a:pt x="3093" y="2295"/>
                </a:lnTo>
                <a:cubicBezTo>
                  <a:pt x="3094" y="2292"/>
                  <a:pt x="3092" y="2292"/>
                  <a:pt x="3093" y="2288"/>
                </a:cubicBezTo>
                <a:close/>
                <a:moveTo>
                  <a:pt x="3141" y="2288"/>
                </a:moveTo>
                <a:cubicBezTo>
                  <a:pt x="3136" y="2287"/>
                  <a:pt x="3140" y="2297"/>
                  <a:pt x="3142" y="2293"/>
                </a:cubicBezTo>
                <a:lnTo>
                  <a:pt x="3142" y="2293"/>
                </a:lnTo>
                <a:cubicBezTo>
                  <a:pt x="3141" y="2292"/>
                  <a:pt x="3140" y="2290"/>
                  <a:pt x="3141" y="2288"/>
                </a:cubicBezTo>
                <a:close/>
                <a:moveTo>
                  <a:pt x="3356" y="2288"/>
                </a:moveTo>
                <a:cubicBezTo>
                  <a:pt x="3353" y="2288"/>
                  <a:pt x="3351" y="2295"/>
                  <a:pt x="3354" y="2296"/>
                </a:cubicBezTo>
                <a:cubicBezTo>
                  <a:pt x="3354" y="2293"/>
                  <a:pt x="3358" y="2296"/>
                  <a:pt x="3358" y="2294"/>
                </a:cubicBezTo>
                <a:lnTo>
                  <a:pt x="3358" y="2294"/>
                </a:lnTo>
                <a:lnTo>
                  <a:pt x="3359" y="2294"/>
                </a:lnTo>
                <a:lnTo>
                  <a:pt x="3358" y="2293"/>
                </a:lnTo>
                <a:lnTo>
                  <a:pt x="3358" y="2294"/>
                </a:lnTo>
                <a:lnTo>
                  <a:pt x="3357" y="2294"/>
                </a:lnTo>
                <a:cubicBezTo>
                  <a:pt x="3355" y="2293"/>
                  <a:pt x="3359" y="2289"/>
                  <a:pt x="3356" y="2288"/>
                </a:cubicBezTo>
                <a:close/>
                <a:moveTo>
                  <a:pt x="3161" y="2288"/>
                </a:moveTo>
                <a:cubicBezTo>
                  <a:pt x="3157" y="2287"/>
                  <a:pt x="3157" y="2292"/>
                  <a:pt x="3156" y="2294"/>
                </a:cubicBezTo>
                <a:cubicBezTo>
                  <a:pt x="3159" y="2295"/>
                  <a:pt x="3159" y="2293"/>
                  <a:pt x="3162" y="2293"/>
                </a:cubicBezTo>
                <a:cubicBezTo>
                  <a:pt x="3161" y="2290"/>
                  <a:pt x="3162" y="2290"/>
                  <a:pt x="3161" y="2288"/>
                </a:cubicBezTo>
                <a:lnTo>
                  <a:pt x="3161" y="2288"/>
                </a:lnTo>
                <a:close/>
                <a:moveTo>
                  <a:pt x="3289" y="2288"/>
                </a:moveTo>
                <a:cubicBezTo>
                  <a:pt x="3288" y="2288"/>
                  <a:pt x="3288" y="2288"/>
                  <a:pt x="3288" y="2289"/>
                </a:cubicBezTo>
                <a:lnTo>
                  <a:pt x="3286" y="2289"/>
                </a:lnTo>
                <a:cubicBezTo>
                  <a:pt x="3286" y="2292"/>
                  <a:pt x="3289" y="2292"/>
                  <a:pt x="3291" y="2294"/>
                </a:cubicBezTo>
                <a:cubicBezTo>
                  <a:pt x="3291" y="2292"/>
                  <a:pt x="3294" y="2293"/>
                  <a:pt x="3293" y="2290"/>
                </a:cubicBezTo>
                <a:cubicBezTo>
                  <a:pt x="3292" y="2289"/>
                  <a:pt x="3291" y="2289"/>
                  <a:pt x="3290" y="2289"/>
                </a:cubicBezTo>
                <a:lnTo>
                  <a:pt x="3290" y="2289"/>
                </a:lnTo>
                <a:cubicBezTo>
                  <a:pt x="3289" y="2288"/>
                  <a:pt x="3289" y="2288"/>
                  <a:pt x="3289" y="2288"/>
                </a:cubicBezTo>
                <a:close/>
                <a:moveTo>
                  <a:pt x="3315" y="2288"/>
                </a:moveTo>
                <a:cubicBezTo>
                  <a:pt x="3313" y="2288"/>
                  <a:pt x="3312" y="2289"/>
                  <a:pt x="3313" y="2291"/>
                </a:cubicBezTo>
                <a:cubicBezTo>
                  <a:pt x="3314" y="2291"/>
                  <a:pt x="3314" y="2292"/>
                  <a:pt x="3317" y="2292"/>
                </a:cubicBezTo>
                <a:lnTo>
                  <a:pt x="3317" y="2288"/>
                </a:lnTo>
                <a:cubicBezTo>
                  <a:pt x="3316" y="2287"/>
                  <a:pt x="3315" y="2287"/>
                  <a:pt x="3315" y="2288"/>
                </a:cubicBezTo>
                <a:close/>
                <a:moveTo>
                  <a:pt x="1258" y="2285"/>
                </a:moveTo>
                <a:cubicBezTo>
                  <a:pt x="1258" y="2285"/>
                  <a:pt x="1257" y="2285"/>
                  <a:pt x="1256" y="2285"/>
                </a:cubicBezTo>
                <a:lnTo>
                  <a:pt x="1257" y="2285"/>
                </a:lnTo>
                <a:cubicBezTo>
                  <a:pt x="1256" y="2289"/>
                  <a:pt x="1262" y="2290"/>
                  <a:pt x="1263" y="2287"/>
                </a:cubicBezTo>
                <a:cubicBezTo>
                  <a:pt x="1261" y="2287"/>
                  <a:pt x="1260" y="2285"/>
                  <a:pt x="1258" y="2285"/>
                </a:cubicBezTo>
                <a:close/>
                <a:moveTo>
                  <a:pt x="3335" y="2285"/>
                </a:moveTo>
                <a:lnTo>
                  <a:pt x="3335" y="2285"/>
                </a:lnTo>
                <a:lnTo>
                  <a:pt x="3335" y="2285"/>
                </a:lnTo>
                <a:lnTo>
                  <a:pt x="3335" y="2285"/>
                </a:lnTo>
                <a:close/>
                <a:moveTo>
                  <a:pt x="3061" y="2285"/>
                </a:moveTo>
                <a:lnTo>
                  <a:pt x="3061" y="2285"/>
                </a:lnTo>
                <a:cubicBezTo>
                  <a:pt x="3060" y="2288"/>
                  <a:pt x="3061" y="2289"/>
                  <a:pt x="3064" y="2288"/>
                </a:cubicBezTo>
                <a:lnTo>
                  <a:pt x="3064" y="2285"/>
                </a:lnTo>
                <a:cubicBezTo>
                  <a:pt x="3063" y="2285"/>
                  <a:pt x="3062" y="2285"/>
                  <a:pt x="3061" y="2285"/>
                </a:cubicBezTo>
                <a:close/>
                <a:moveTo>
                  <a:pt x="1307" y="2285"/>
                </a:moveTo>
                <a:cubicBezTo>
                  <a:pt x="1306" y="2286"/>
                  <a:pt x="1305" y="2292"/>
                  <a:pt x="1309" y="2290"/>
                </a:cubicBezTo>
                <a:cubicBezTo>
                  <a:pt x="1308" y="2288"/>
                  <a:pt x="1308" y="2286"/>
                  <a:pt x="1307" y="2285"/>
                </a:cubicBezTo>
                <a:lnTo>
                  <a:pt x="1307" y="2285"/>
                </a:lnTo>
                <a:close/>
                <a:moveTo>
                  <a:pt x="3349" y="2284"/>
                </a:moveTo>
                <a:cubicBezTo>
                  <a:pt x="3348" y="2284"/>
                  <a:pt x="3348" y="2284"/>
                  <a:pt x="3348" y="2284"/>
                </a:cubicBezTo>
                <a:cubicBezTo>
                  <a:pt x="3347" y="2284"/>
                  <a:pt x="3347" y="2287"/>
                  <a:pt x="3348" y="2287"/>
                </a:cubicBezTo>
                <a:lnTo>
                  <a:pt x="3348" y="2288"/>
                </a:lnTo>
                <a:cubicBezTo>
                  <a:pt x="3350" y="2288"/>
                  <a:pt x="3350" y="2284"/>
                  <a:pt x="3349" y="2284"/>
                </a:cubicBezTo>
                <a:close/>
                <a:moveTo>
                  <a:pt x="3280" y="2283"/>
                </a:moveTo>
                <a:cubicBezTo>
                  <a:pt x="3279" y="2283"/>
                  <a:pt x="3278" y="2283"/>
                  <a:pt x="3278" y="2286"/>
                </a:cubicBezTo>
                <a:cubicBezTo>
                  <a:pt x="3278" y="2288"/>
                  <a:pt x="3283" y="2287"/>
                  <a:pt x="3283" y="2285"/>
                </a:cubicBezTo>
                <a:lnTo>
                  <a:pt x="3283" y="2284"/>
                </a:lnTo>
                <a:cubicBezTo>
                  <a:pt x="3283" y="2284"/>
                  <a:pt x="3281" y="2283"/>
                  <a:pt x="3280" y="2283"/>
                </a:cubicBezTo>
                <a:close/>
                <a:moveTo>
                  <a:pt x="3351" y="2283"/>
                </a:moveTo>
                <a:cubicBezTo>
                  <a:pt x="3350" y="2283"/>
                  <a:pt x="3350" y="2287"/>
                  <a:pt x="3354" y="2285"/>
                </a:cubicBezTo>
                <a:cubicBezTo>
                  <a:pt x="3353" y="2283"/>
                  <a:pt x="3352" y="2283"/>
                  <a:pt x="3351" y="2283"/>
                </a:cubicBezTo>
                <a:close/>
                <a:moveTo>
                  <a:pt x="3212" y="2283"/>
                </a:moveTo>
                <a:cubicBezTo>
                  <a:pt x="3211" y="2283"/>
                  <a:pt x="3211" y="2283"/>
                  <a:pt x="3210" y="2284"/>
                </a:cubicBezTo>
                <a:lnTo>
                  <a:pt x="3209" y="2285"/>
                </a:lnTo>
                <a:lnTo>
                  <a:pt x="3209" y="2285"/>
                </a:lnTo>
                <a:lnTo>
                  <a:pt x="3209" y="2285"/>
                </a:lnTo>
                <a:lnTo>
                  <a:pt x="3209" y="2285"/>
                </a:lnTo>
                <a:lnTo>
                  <a:pt x="3211" y="2285"/>
                </a:lnTo>
                <a:cubicBezTo>
                  <a:pt x="3212" y="2287"/>
                  <a:pt x="3212" y="2289"/>
                  <a:pt x="3213" y="2290"/>
                </a:cubicBezTo>
                <a:cubicBezTo>
                  <a:pt x="3213" y="2289"/>
                  <a:pt x="3214" y="2289"/>
                  <a:pt x="3215" y="2289"/>
                </a:cubicBezTo>
                <a:cubicBezTo>
                  <a:pt x="3215" y="2287"/>
                  <a:pt x="3215" y="2285"/>
                  <a:pt x="3216" y="2284"/>
                </a:cubicBezTo>
                <a:cubicBezTo>
                  <a:pt x="3214" y="2284"/>
                  <a:pt x="3213" y="2283"/>
                  <a:pt x="3212" y="2283"/>
                </a:cubicBezTo>
                <a:close/>
                <a:moveTo>
                  <a:pt x="3272" y="2283"/>
                </a:moveTo>
                <a:lnTo>
                  <a:pt x="3272" y="2286"/>
                </a:lnTo>
                <a:cubicBezTo>
                  <a:pt x="3273" y="2286"/>
                  <a:pt x="3273" y="2286"/>
                  <a:pt x="3274" y="2286"/>
                </a:cubicBezTo>
                <a:lnTo>
                  <a:pt x="3274" y="2283"/>
                </a:lnTo>
                <a:cubicBezTo>
                  <a:pt x="3273" y="2283"/>
                  <a:pt x="3273" y="2283"/>
                  <a:pt x="3272" y="2283"/>
                </a:cubicBezTo>
                <a:close/>
                <a:moveTo>
                  <a:pt x="3084" y="2283"/>
                </a:moveTo>
                <a:cubicBezTo>
                  <a:pt x="3082" y="2285"/>
                  <a:pt x="3084" y="2288"/>
                  <a:pt x="3087" y="2288"/>
                </a:cubicBezTo>
                <a:lnTo>
                  <a:pt x="3087" y="2288"/>
                </a:lnTo>
                <a:cubicBezTo>
                  <a:pt x="3087" y="2288"/>
                  <a:pt x="3087" y="2287"/>
                  <a:pt x="3087" y="2287"/>
                </a:cubicBezTo>
                <a:cubicBezTo>
                  <a:pt x="3087" y="2285"/>
                  <a:pt x="3086" y="2283"/>
                  <a:pt x="3084" y="2283"/>
                </a:cubicBezTo>
                <a:close/>
                <a:moveTo>
                  <a:pt x="3045" y="2283"/>
                </a:moveTo>
                <a:lnTo>
                  <a:pt x="3045" y="2285"/>
                </a:lnTo>
                <a:cubicBezTo>
                  <a:pt x="3046" y="2285"/>
                  <a:pt x="3047" y="2285"/>
                  <a:pt x="3047" y="2285"/>
                </a:cubicBezTo>
                <a:lnTo>
                  <a:pt x="3048" y="2283"/>
                </a:lnTo>
                <a:cubicBezTo>
                  <a:pt x="3047" y="2283"/>
                  <a:pt x="3046" y="2283"/>
                  <a:pt x="3045" y="2283"/>
                </a:cubicBezTo>
                <a:close/>
                <a:moveTo>
                  <a:pt x="3122" y="2282"/>
                </a:moveTo>
                <a:cubicBezTo>
                  <a:pt x="3123" y="2286"/>
                  <a:pt x="3127" y="2287"/>
                  <a:pt x="3128" y="2286"/>
                </a:cubicBezTo>
                <a:lnTo>
                  <a:pt x="3128" y="2283"/>
                </a:lnTo>
                <a:lnTo>
                  <a:pt x="3122" y="2282"/>
                </a:lnTo>
                <a:close/>
                <a:moveTo>
                  <a:pt x="3070" y="2282"/>
                </a:moveTo>
                <a:lnTo>
                  <a:pt x="3070" y="2284"/>
                </a:lnTo>
                <a:lnTo>
                  <a:pt x="3073" y="2284"/>
                </a:lnTo>
                <a:lnTo>
                  <a:pt x="3073" y="2282"/>
                </a:lnTo>
                <a:cubicBezTo>
                  <a:pt x="3072" y="2282"/>
                  <a:pt x="3071" y="2282"/>
                  <a:pt x="3070" y="2282"/>
                </a:cubicBezTo>
                <a:close/>
                <a:moveTo>
                  <a:pt x="3078" y="2281"/>
                </a:moveTo>
                <a:cubicBezTo>
                  <a:pt x="3078" y="2283"/>
                  <a:pt x="3076" y="2288"/>
                  <a:pt x="3080" y="2287"/>
                </a:cubicBezTo>
                <a:lnTo>
                  <a:pt x="3080" y="2287"/>
                </a:lnTo>
                <a:cubicBezTo>
                  <a:pt x="3080" y="2284"/>
                  <a:pt x="3080" y="2282"/>
                  <a:pt x="3078" y="2281"/>
                </a:cubicBezTo>
                <a:close/>
                <a:moveTo>
                  <a:pt x="1316" y="2281"/>
                </a:moveTo>
                <a:cubicBezTo>
                  <a:pt x="1316" y="2281"/>
                  <a:pt x="1316" y="2281"/>
                  <a:pt x="1315" y="2282"/>
                </a:cubicBezTo>
                <a:lnTo>
                  <a:pt x="1315" y="2285"/>
                </a:lnTo>
                <a:cubicBezTo>
                  <a:pt x="1318" y="2286"/>
                  <a:pt x="1318" y="2281"/>
                  <a:pt x="1316" y="2281"/>
                </a:cubicBezTo>
                <a:close/>
                <a:moveTo>
                  <a:pt x="3261" y="2280"/>
                </a:moveTo>
                <a:cubicBezTo>
                  <a:pt x="3260" y="2280"/>
                  <a:pt x="3260" y="2281"/>
                  <a:pt x="3259" y="2281"/>
                </a:cubicBezTo>
                <a:lnTo>
                  <a:pt x="3259" y="2285"/>
                </a:lnTo>
                <a:cubicBezTo>
                  <a:pt x="3260" y="2285"/>
                  <a:pt x="3261" y="2285"/>
                  <a:pt x="3262" y="2285"/>
                </a:cubicBezTo>
                <a:lnTo>
                  <a:pt x="3262" y="2285"/>
                </a:lnTo>
                <a:cubicBezTo>
                  <a:pt x="3262" y="2283"/>
                  <a:pt x="3262" y="2281"/>
                  <a:pt x="3261" y="2280"/>
                </a:cubicBezTo>
                <a:close/>
                <a:moveTo>
                  <a:pt x="1407" y="2280"/>
                </a:moveTo>
                <a:cubicBezTo>
                  <a:pt x="1409" y="2287"/>
                  <a:pt x="1407" y="2280"/>
                  <a:pt x="1404" y="2283"/>
                </a:cubicBezTo>
                <a:cubicBezTo>
                  <a:pt x="1406" y="2285"/>
                  <a:pt x="1403" y="2292"/>
                  <a:pt x="1407" y="2292"/>
                </a:cubicBezTo>
                <a:cubicBezTo>
                  <a:pt x="1404" y="2294"/>
                  <a:pt x="1400" y="2289"/>
                  <a:pt x="1398" y="2287"/>
                </a:cubicBezTo>
                <a:cubicBezTo>
                  <a:pt x="1397" y="2288"/>
                  <a:pt x="1397" y="2289"/>
                  <a:pt x="1396" y="2290"/>
                </a:cubicBezTo>
                <a:cubicBezTo>
                  <a:pt x="1394" y="2287"/>
                  <a:pt x="1391" y="2288"/>
                  <a:pt x="1386" y="2287"/>
                </a:cubicBezTo>
                <a:cubicBezTo>
                  <a:pt x="1387" y="2296"/>
                  <a:pt x="1381" y="2289"/>
                  <a:pt x="1379" y="2295"/>
                </a:cubicBezTo>
                <a:cubicBezTo>
                  <a:pt x="1382" y="2301"/>
                  <a:pt x="1387" y="2304"/>
                  <a:pt x="1390" y="2308"/>
                </a:cubicBezTo>
                <a:cubicBezTo>
                  <a:pt x="1391" y="2305"/>
                  <a:pt x="1392" y="2296"/>
                  <a:pt x="1395" y="2302"/>
                </a:cubicBezTo>
                <a:cubicBezTo>
                  <a:pt x="1394" y="2299"/>
                  <a:pt x="1393" y="2298"/>
                  <a:pt x="1394" y="2294"/>
                </a:cubicBezTo>
                <a:cubicBezTo>
                  <a:pt x="1402" y="2292"/>
                  <a:pt x="1401" y="2299"/>
                  <a:pt x="1407" y="2296"/>
                </a:cubicBezTo>
                <a:cubicBezTo>
                  <a:pt x="1408" y="2298"/>
                  <a:pt x="1409" y="2300"/>
                  <a:pt x="1410" y="2302"/>
                </a:cubicBezTo>
                <a:cubicBezTo>
                  <a:pt x="1412" y="2302"/>
                  <a:pt x="1415" y="2302"/>
                  <a:pt x="1418" y="2301"/>
                </a:cubicBezTo>
                <a:lnTo>
                  <a:pt x="1418" y="2308"/>
                </a:lnTo>
                <a:lnTo>
                  <a:pt x="1418" y="2308"/>
                </a:lnTo>
                <a:cubicBezTo>
                  <a:pt x="1421" y="2308"/>
                  <a:pt x="1422" y="2313"/>
                  <a:pt x="1423" y="2308"/>
                </a:cubicBezTo>
                <a:cubicBezTo>
                  <a:pt x="1418" y="2310"/>
                  <a:pt x="1421" y="2303"/>
                  <a:pt x="1420" y="2300"/>
                </a:cubicBezTo>
                <a:cubicBezTo>
                  <a:pt x="1418" y="2299"/>
                  <a:pt x="1413" y="2301"/>
                  <a:pt x="1412" y="2299"/>
                </a:cubicBezTo>
                <a:cubicBezTo>
                  <a:pt x="1415" y="2297"/>
                  <a:pt x="1417" y="2294"/>
                  <a:pt x="1419" y="2291"/>
                </a:cubicBezTo>
                <a:cubicBezTo>
                  <a:pt x="1423" y="2295"/>
                  <a:pt x="1429" y="2297"/>
                  <a:pt x="1434" y="2297"/>
                </a:cubicBezTo>
                <a:cubicBezTo>
                  <a:pt x="1433" y="2293"/>
                  <a:pt x="1438" y="2295"/>
                  <a:pt x="1437" y="2291"/>
                </a:cubicBezTo>
                <a:cubicBezTo>
                  <a:pt x="1433" y="2288"/>
                  <a:pt x="1425" y="2282"/>
                  <a:pt x="1423" y="2289"/>
                </a:cubicBezTo>
                <a:cubicBezTo>
                  <a:pt x="1428" y="2289"/>
                  <a:pt x="1430" y="2291"/>
                  <a:pt x="1434" y="2292"/>
                </a:cubicBezTo>
                <a:cubicBezTo>
                  <a:pt x="1427" y="2296"/>
                  <a:pt x="1422" y="2287"/>
                  <a:pt x="1415" y="2291"/>
                </a:cubicBezTo>
                <a:cubicBezTo>
                  <a:pt x="1418" y="2286"/>
                  <a:pt x="1409" y="2285"/>
                  <a:pt x="1412" y="2280"/>
                </a:cubicBezTo>
                <a:lnTo>
                  <a:pt x="1407" y="2280"/>
                </a:lnTo>
                <a:close/>
                <a:moveTo>
                  <a:pt x="1370" y="2280"/>
                </a:moveTo>
                <a:cubicBezTo>
                  <a:pt x="1370" y="2285"/>
                  <a:pt x="1366" y="2291"/>
                  <a:pt x="1368" y="2294"/>
                </a:cubicBezTo>
                <a:lnTo>
                  <a:pt x="1370" y="2295"/>
                </a:lnTo>
                <a:lnTo>
                  <a:pt x="1370" y="2295"/>
                </a:lnTo>
                <a:lnTo>
                  <a:pt x="1370" y="2295"/>
                </a:lnTo>
                <a:lnTo>
                  <a:pt x="1370" y="2295"/>
                </a:lnTo>
                <a:lnTo>
                  <a:pt x="1370" y="2292"/>
                </a:lnTo>
                <a:cubicBezTo>
                  <a:pt x="1370" y="2292"/>
                  <a:pt x="1370" y="2291"/>
                  <a:pt x="1371" y="2291"/>
                </a:cubicBezTo>
                <a:cubicBezTo>
                  <a:pt x="1370" y="2294"/>
                  <a:pt x="1373" y="2295"/>
                  <a:pt x="1375" y="2293"/>
                </a:cubicBezTo>
                <a:cubicBezTo>
                  <a:pt x="1370" y="2292"/>
                  <a:pt x="1374" y="2281"/>
                  <a:pt x="1370" y="2280"/>
                </a:cubicBezTo>
                <a:close/>
                <a:moveTo>
                  <a:pt x="1362" y="2279"/>
                </a:moveTo>
                <a:cubicBezTo>
                  <a:pt x="1358" y="2280"/>
                  <a:pt x="1355" y="2280"/>
                  <a:pt x="1354" y="2284"/>
                </a:cubicBezTo>
                <a:cubicBezTo>
                  <a:pt x="1356" y="2286"/>
                  <a:pt x="1358" y="2287"/>
                  <a:pt x="1359" y="2290"/>
                </a:cubicBezTo>
                <a:cubicBezTo>
                  <a:pt x="1356" y="2291"/>
                  <a:pt x="1359" y="2298"/>
                  <a:pt x="1356" y="2297"/>
                </a:cubicBezTo>
                <a:cubicBezTo>
                  <a:pt x="1355" y="2293"/>
                  <a:pt x="1352" y="2290"/>
                  <a:pt x="1348" y="2290"/>
                </a:cubicBezTo>
                <a:lnTo>
                  <a:pt x="1347" y="2290"/>
                </a:lnTo>
                <a:cubicBezTo>
                  <a:pt x="1348" y="2296"/>
                  <a:pt x="1355" y="2295"/>
                  <a:pt x="1354" y="2302"/>
                </a:cubicBezTo>
                <a:cubicBezTo>
                  <a:pt x="1359" y="2304"/>
                  <a:pt x="1357" y="2298"/>
                  <a:pt x="1361" y="2299"/>
                </a:cubicBezTo>
                <a:cubicBezTo>
                  <a:pt x="1361" y="2296"/>
                  <a:pt x="1359" y="2291"/>
                  <a:pt x="1362" y="2290"/>
                </a:cubicBezTo>
                <a:cubicBezTo>
                  <a:pt x="1362" y="2292"/>
                  <a:pt x="1361" y="2294"/>
                  <a:pt x="1363" y="2295"/>
                </a:cubicBezTo>
                <a:cubicBezTo>
                  <a:pt x="1366" y="2291"/>
                  <a:pt x="1362" y="2285"/>
                  <a:pt x="1362" y="2279"/>
                </a:cubicBezTo>
                <a:close/>
                <a:moveTo>
                  <a:pt x="1320" y="2279"/>
                </a:moveTo>
                <a:cubicBezTo>
                  <a:pt x="1319" y="2283"/>
                  <a:pt x="1321" y="2289"/>
                  <a:pt x="1322" y="2282"/>
                </a:cubicBezTo>
                <a:cubicBezTo>
                  <a:pt x="1329" y="2282"/>
                  <a:pt x="1321" y="2281"/>
                  <a:pt x="1320" y="2280"/>
                </a:cubicBezTo>
                <a:lnTo>
                  <a:pt x="1320" y="2279"/>
                </a:lnTo>
                <a:close/>
                <a:moveTo>
                  <a:pt x="3192" y="2279"/>
                </a:moveTo>
                <a:cubicBezTo>
                  <a:pt x="3193" y="2283"/>
                  <a:pt x="3189" y="2285"/>
                  <a:pt x="3194" y="2286"/>
                </a:cubicBezTo>
                <a:cubicBezTo>
                  <a:pt x="3194" y="2283"/>
                  <a:pt x="3195" y="2279"/>
                  <a:pt x="3192" y="2279"/>
                </a:cubicBezTo>
                <a:lnTo>
                  <a:pt x="3192" y="2279"/>
                </a:lnTo>
                <a:close/>
                <a:moveTo>
                  <a:pt x="3245" y="2278"/>
                </a:moveTo>
                <a:cubicBezTo>
                  <a:pt x="3245" y="2283"/>
                  <a:pt x="3243" y="2283"/>
                  <a:pt x="3245" y="2287"/>
                </a:cubicBezTo>
                <a:cubicBezTo>
                  <a:pt x="3246" y="2287"/>
                  <a:pt x="3247" y="2286"/>
                  <a:pt x="3249" y="2286"/>
                </a:cubicBezTo>
                <a:lnTo>
                  <a:pt x="3249" y="2286"/>
                </a:lnTo>
                <a:cubicBezTo>
                  <a:pt x="3249" y="2281"/>
                  <a:pt x="3246" y="2280"/>
                  <a:pt x="3245" y="2278"/>
                </a:cubicBezTo>
                <a:close/>
                <a:moveTo>
                  <a:pt x="3334" y="2278"/>
                </a:moveTo>
                <a:cubicBezTo>
                  <a:pt x="3334" y="2283"/>
                  <a:pt x="3331" y="2284"/>
                  <a:pt x="3328" y="2281"/>
                </a:cubicBezTo>
                <a:lnTo>
                  <a:pt x="3328" y="2285"/>
                </a:lnTo>
                <a:cubicBezTo>
                  <a:pt x="3331" y="2285"/>
                  <a:pt x="3334" y="2286"/>
                  <a:pt x="3334" y="2290"/>
                </a:cubicBezTo>
                <a:cubicBezTo>
                  <a:pt x="3329" y="2290"/>
                  <a:pt x="3331" y="2298"/>
                  <a:pt x="3328" y="2299"/>
                </a:cubicBezTo>
                <a:cubicBezTo>
                  <a:pt x="3330" y="2301"/>
                  <a:pt x="3332" y="2301"/>
                  <a:pt x="3334" y="2302"/>
                </a:cubicBezTo>
                <a:cubicBezTo>
                  <a:pt x="3335" y="2300"/>
                  <a:pt x="3335" y="2297"/>
                  <a:pt x="3337" y="2296"/>
                </a:cubicBezTo>
                <a:cubicBezTo>
                  <a:pt x="3339" y="2297"/>
                  <a:pt x="3341" y="2299"/>
                  <a:pt x="3339" y="2301"/>
                </a:cubicBezTo>
                <a:cubicBezTo>
                  <a:pt x="3344" y="2301"/>
                  <a:pt x="3350" y="2300"/>
                  <a:pt x="3350" y="2294"/>
                </a:cubicBezTo>
                <a:cubicBezTo>
                  <a:pt x="3348" y="2290"/>
                  <a:pt x="3346" y="2297"/>
                  <a:pt x="3345" y="2294"/>
                </a:cubicBezTo>
                <a:cubicBezTo>
                  <a:pt x="3345" y="2285"/>
                  <a:pt x="3339" y="2290"/>
                  <a:pt x="3336" y="2287"/>
                </a:cubicBezTo>
                <a:lnTo>
                  <a:pt x="3335" y="2285"/>
                </a:lnTo>
                <a:lnTo>
                  <a:pt x="3337" y="2285"/>
                </a:lnTo>
                <a:cubicBezTo>
                  <a:pt x="3340" y="2284"/>
                  <a:pt x="3335" y="2279"/>
                  <a:pt x="3334" y="2278"/>
                </a:cubicBezTo>
                <a:close/>
                <a:moveTo>
                  <a:pt x="1339" y="2277"/>
                </a:moveTo>
                <a:cubicBezTo>
                  <a:pt x="1339" y="2279"/>
                  <a:pt x="1340" y="2281"/>
                  <a:pt x="1338" y="2282"/>
                </a:cubicBezTo>
                <a:cubicBezTo>
                  <a:pt x="1334" y="2272"/>
                  <a:pt x="1322" y="2285"/>
                  <a:pt x="1329" y="2291"/>
                </a:cubicBezTo>
                <a:cubicBezTo>
                  <a:pt x="1329" y="2289"/>
                  <a:pt x="1335" y="2298"/>
                  <a:pt x="1339" y="2297"/>
                </a:cubicBezTo>
                <a:cubicBezTo>
                  <a:pt x="1345" y="2292"/>
                  <a:pt x="1349" y="2286"/>
                  <a:pt x="1353" y="2280"/>
                </a:cubicBezTo>
                <a:cubicBezTo>
                  <a:pt x="1349" y="2282"/>
                  <a:pt x="1343" y="2281"/>
                  <a:pt x="1339" y="2277"/>
                </a:cubicBezTo>
                <a:close/>
                <a:moveTo>
                  <a:pt x="1265" y="2277"/>
                </a:moveTo>
                <a:cubicBezTo>
                  <a:pt x="1264" y="2279"/>
                  <a:pt x="1262" y="2279"/>
                  <a:pt x="1262" y="2281"/>
                </a:cubicBezTo>
                <a:lnTo>
                  <a:pt x="1261" y="2281"/>
                </a:lnTo>
                <a:cubicBezTo>
                  <a:pt x="1262" y="2282"/>
                  <a:pt x="1265" y="2281"/>
                  <a:pt x="1265" y="2284"/>
                </a:cubicBezTo>
                <a:cubicBezTo>
                  <a:pt x="1265" y="2284"/>
                  <a:pt x="1265" y="2284"/>
                  <a:pt x="1266" y="2284"/>
                </a:cubicBezTo>
                <a:cubicBezTo>
                  <a:pt x="1268" y="2284"/>
                  <a:pt x="1269" y="2282"/>
                  <a:pt x="1269" y="2280"/>
                </a:cubicBezTo>
                <a:cubicBezTo>
                  <a:pt x="1268" y="2278"/>
                  <a:pt x="1267" y="2276"/>
                  <a:pt x="1265" y="2277"/>
                </a:cubicBezTo>
                <a:close/>
                <a:moveTo>
                  <a:pt x="1257" y="2277"/>
                </a:moveTo>
                <a:lnTo>
                  <a:pt x="1257" y="2281"/>
                </a:lnTo>
                <a:cubicBezTo>
                  <a:pt x="1255" y="2281"/>
                  <a:pt x="1253" y="2281"/>
                  <a:pt x="1253" y="2282"/>
                </a:cubicBezTo>
                <a:cubicBezTo>
                  <a:pt x="1255" y="2284"/>
                  <a:pt x="1260" y="2284"/>
                  <a:pt x="1260" y="2281"/>
                </a:cubicBezTo>
                <a:cubicBezTo>
                  <a:pt x="1258" y="2281"/>
                  <a:pt x="1259" y="2277"/>
                  <a:pt x="1257" y="2277"/>
                </a:cubicBezTo>
                <a:close/>
                <a:moveTo>
                  <a:pt x="3095" y="2275"/>
                </a:moveTo>
                <a:cubicBezTo>
                  <a:pt x="3093" y="2275"/>
                  <a:pt x="3092" y="2275"/>
                  <a:pt x="3092" y="2277"/>
                </a:cubicBezTo>
                <a:lnTo>
                  <a:pt x="3094" y="2277"/>
                </a:lnTo>
                <a:cubicBezTo>
                  <a:pt x="3094" y="2276"/>
                  <a:pt x="3095" y="2276"/>
                  <a:pt x="3095" y="2275"/>
                </a:cubicBezTo>
                <a:close/>
                <a:moveTo>
                  <a:pt x="3257" y="2274"/>
                </a:moveTo>
                <a:lnTo>
                  <a:pt x="3257" y="2274"/>
                </a:lnTo>
                <a:lnTo>
                  <a:pt x="3257" y="2274"/>
                </a:lnTo>
                <a:lnTo>
                  <a:pt x="3257" y="2275"/>
                </a:lnTo>
                <a:cubicBezTo>
                  <a:pt x="3257" y="2277"/>
                  <a:pt x="3258" y="2277"/>
                  <a:pt x="3260" y="2278"/>
                </a:cubicBezTo>
                <a:lnTo>
                  <a:pt x="3260" y="2274"/>
                </a:lnTo>
                <a:lnTo>
                  <a:pt x="3257" y="2274"/>
                </a:lnTo>
                <a:lnTo>
                  <a:pt x="3257" y="2274"/>
                </a:lnTo>
                <a:close/>
                <a:moveTo>
                  <a:pt x="1019" y="2274"/>
                </a:moveTo>
                <a:cubicBezTo>
                  <a:pt x="1018" y="2280"/>
                  <a:pt x="1023" y="2274"/>
                  <a:pt x="1019" y="2274"/>
                </a:cubicBezTo>
                <a:close/>
                <a:moveTo>
                  <a:pt x="3318" y="2273"/>
                </a:moveTo>
                <a:lnTo>
                  <a:pt x="3318" y="2273"/>
                </a:lnTo>
                <a:lnTo>
                  <a:pt x="3316" y="2274"/>
                </a:lnTo>
                <a:cubicBezTo>
                  <a:pt x="3315" y="2275"/>
                  <a:pt x="3315" y="2275"/>
                  <a:pt x="3314" y="2276"/>
                </a:cubicBezTo>
                <a:lnTo>
                  <a:pt x="3314" y="2274"/>
                </a:lnTo>
                <a:cubicBezTo>
                  <a:pt x="3314" y="2274"/>
                  <a:pt x="3313" y="2274"/>
                  <a:pt x="3312" y="2274"/>
                </a:cubicBezTo>
                <a:cubicBezTo>
                  <a:pt x="3312" y="2275"/>
                  <a:pt x="3311" y="2275"/>
                  <a:pt x="3311" y="2276"/>
                </a:cubicBezTo>
                <a:cubicBezTo>
                  <a:pt x="3312" y="2276"/>
                  <a:pt x="3313" y="2277"/>
                  <a:pt x="3313" y="2277"/>
                </a:cubicBezTo>
                <a:cubicBezTo>
                  <a:pt x="3313" y="2277"/>
                  <a:pt x="3313" y="2278"/>
                  <a:pt x="3313" y="2278"/>
                </a:cubicBezTo>
                <a:cubicBezTo>
                  <a:pt x="3316" y="2279"/>
                  <a:pt x="3319" y="2277"/>
                  <a:pt x="3318" y="2275"/>
                </a:cubicBezTo>
                <a:lnTo>
                  <a:pt x="3318" y="2273"/>
                </a:lnTo>
                <a:lnTo>
                  <a:pt x="3318" y="2273"/>
                </a:lnTo>
                <a:lnTo>
                  <a:pt x="3318" y="2273"/>
                </a:lnTo>
                <a:close/>
                <a:moveTo>
                  <a:pt x="3394" y="2273"/>
                </a:moveTo>
                <a:cubicBezTo>
                  <a:pt x="3394" y="2274"/>
                  <a:pt x="3393" y="2275"/>
                  <a:pt x="3393" y="2276"/>
                </a:cubicBezTo>
                <a:lnTo>
                  <a:pt x="3393" y="2277"/>
                </a:lnTo>
                <a:lnTo>
                  <a:pt x="3392" y="2277"/>
                </a:lnTo>
                <a:lnTo>
                  <a:pt x="3393" y="2277"/>
                </a:lnTo>
                <a:lnTo>
                  <a:pt x="3393" y="2277"/>
                </a:lnTo>
                <a:lnTo>
                  <a:pt x="3393" y="2277"/>
                </a:lnTo>
                <a:cubicBezTo>
                  <a:pt x="3395" y="2277"/>
                  <a:pt x="3395" y="2280"/>
                  <a:pt x="3398" y="2279"/>
                </a:cubicBezTo>
                <a:cubicBezTo>
                  <a:pt x="3399" y="2274"/>
                  <a:pt x="3395" y="2274"/>
                  <a:pt x="3394" y="2273"/>
                </a:cubicBezTo>
                <a:close/>
                <a:moveTo>
                  <a:pt x="1155" y="2271"/>
                </a:moveTo>
                <a:cubicBezTo>
                  <a:pt x="1155" y="2274"/>
                  <a:pt x="1157" y="2277"/>
                  <a:pt x="1160" y="2277"/>
                </a:cubicBezTo>
                <a:lnTo>
                  <a:pt x="1160" y="2271"/>
                </a:lnTo>
                <a:cubicBezTo>
                  <a:pt x="1158" y="2271"/>
                  <a:pt x="1156" y="2271"/>
                  <a:pt x="1155" y="2271"/>
                </a:cubicBezTo>
                <a:close/>
                <a:moveTo>
                  <a:pt x="3327" y="2271"/>
                </a:moveTo>
                <a:cubicBezTo>
                  <a:pt x="3326" y="2272"/>
                  <a:pt x="3325" y="2273"/>
                  <a:pt x="3325" y="2274"/>
                </a:cubicBezTo>
                <a:lnTo>
                  <a:pt x="3324" y="2274"/>
                </a:lnTo>
                <a:lnTo>
                  <a:pt x="3324" y="2279"/>
                </a:lnTo>
                <a:lnTo>
                  <a:pt x="3326" y="2279"/>
                </a:lnTo>
                <a:lnTo>
                  <a:pt x="3326" y="2278"/>
                </a:lnTo>
                <a:lnTo>
                  <a:pt x="3328" y="2278"/>
                </a:lnTo>
                <a:lnTo>
                  <a:pt x="3328" y="2278"/>
                </a:lnTo>
                <a:cubicBezTo>
                  <a:pt x="3329" y="2276"/>
                  <a:pt x="3329" y="2271"/>
                  <a:pt x="3327" y="2271"/>
                </a:cubicBezTo>
                <a:close/>
                <a:moveTo>
                  <a:pt x="3335" y="2271"/>
                </a:moveTo>
                <a:cubicBezTo>
                  <a:pt x="3333" y="2271"/>
                  <a:pt x="3333" y="2276"/>
                  <a:pt x="3335" y="2276"/>
                </a:cubicBezTo>
                <a:cubicBezTo>
                  <a:pt x="3335" y="2274"/>
                  <a:pt x="3336" y="2273"/>
                  <a:pt x="3336" y="2271"/>
                </a:cubicBezTo>
                <a:lnTo>
                  <a:pt x="3336" y="2271"/>
                </a:lnTo>
                <a:cubicBezTo>
                  <a:pt x="3336" y="2271"/>
                  <a:pt x="3335" y="2271"/>
                  <a:pt x="3335" y="2271"/>
                </a:cubicBezTo>
                <a:close/>
                <a:moveTo>
                  <a:pt x="1289" y="2270"/>
                </a:moveTo>
                <a:cubicBezTo>
                  <a:pt x="1287" y="2273"/>
                  <a:pt x="1292" y="2274"/>
                  <a:pt x="1292" y="2272"/>
                </a:cubicBezTo>
                <a:cubicBezTo>
                  <a:pt x="1291" y="2271"/>
                  <a:pt x="1290" y="2270"/>
                  <a:pt x="1289" y="2270"/>
                </a:cubicBezTo>
                <a:close/>
                <a:moveTo>
                  <a:pt x="3128" y="2270"/>
                </a:moveTo>
                <a:cubicBezTo>
                  <a:pt x="3128" y="2270"/>
                  <a:pt x="3128" y="2270"/>
                  <a:pt x="3128" y="2271"/>
                </a:cubicBezTo>
                <a:cubicBezTo>
                  <a:pt x="3129" y="2275"/>
                  <a:pt x="3125" y="2276"/>
                  <a:pt x="3122" y="2273"/>
                </a:cubicBezTo>
                <a:cubicBezTo>
                  <a:pt x="3121" y="2278"/>
                  <a:pt x="3126" y="2276"/>
                  <a:pt x="3127" y="2279"/>
                </a:cubicBezTo>
                <a:lnTo>
                  <a:pt x="3127" y="2278"/>
                </a:lnTo>
                <a:cubicBezTo>
                  <a:pt x="3129" y="2276"/>
                  <a:pt x="3130" y="2273"/>
                  <a:pt x="3132" y="2271"/>
                </a:cubicBezTo>
                <a:cubicBezTo>
                  <a:pt x="3130" y="2272"/>
                  <a:pt x="3129" y="2270"/>
                  <a:pt x="3128" y="2270"/>
                </a:cubicBezTo>
                <a:close/>
                <a:moveTo>
                  <a:pt x="1284" y="2270"/>
                </a:moveTo>
                <a:cubicBezTo>
                  <a:pt x="1285" y="2274"/>
                  <a:pt x="1285" y="2278"/>
                  <a:pt x="1285" y="2282"/>
                </a:cubicBezTo>
                <a:lnTo>
                  <a:pt x="1285" y="2281"/>
                </a:lnTo>
                <a:cubicBezTo>
                  <a:pt x="1289" y="2280"/>
                  <a:pt x="1287" y="2269"/>
                  <a:pt x="1284" y="2270"/>
                </a:cubicBezTo>
                <a:close/>
                <a:moveTo>
                  <a:pt x="3117" y="2269"/>
                </a:moveTo>
                <a:cubicBezTo>
                  <a:pt x="3115" y="2271"/>
                  <a:pt x="3117" y="2275"/>
                  <a:pt x="3120" y="2276"/>
                </a:cubicBezTo>
                <a:lnTo>
                  <a:pt x="3120" y="2270"/>
                </a:lnTo>
                <a:cubicBezTo>
                  <a:pt x="3118" y="2270"/>
                  <a:pt x="3117" y="2270"/>
                  <a:pt x="3117" y="2269"/>
                </a:cubicBezTo>
                <a:close/>
                <a:moveTo>
                  <a:pt x="3192" y="2268"/>
                </a:moveTo>
                <a:cubicBezTo>
                  <a:pt x="3191" y="2268"/>
                  <a:pt x="3189" y="2271"/>
                  <a:pt x="3192" y="2271"/>
                </a:cubicBezTo>
                <a:cubicBezTo>
                  <a:pt x="3193" y="2269"/>
                  <a:pt x="3192" y="2268"/>
                  <a:pt x="3192" y="2268"/>
                </a:cubicBezTo>
                <a:close/>
                <a:moveTo>
                  <a:pt x="1007" y="2267"/>
                </a:moveTo>
                <a:lnTo>
                  <a:pt x="1007" y="2270"/>
                </a:lnTo>
                <a:lnTo>
                  <a:pt x="1007" y="2270"/>
                </a:lnTo>
                <a:lnTo>
                  <a:pt x="1007" y="2270"/>
                </a:lnTo>
                <a:lnTo>
                  <a:pt x="1007" y="2270"/>
                </a:lnTo>
                <a:lnTo>
                  <a:pt x="1009" y="2270"/>
                </a:lnTo>
                <a:cubicBezTo>
                  <a:pt x="1009" y="2269"/>
                  <a:pt x="1010" y="2269"/>
                  <a:pt x="1010" y="2267"/>
                </a:cubicBezTo>
                <a:lnTo>
                  <a:pt x="1007" y="2267"/>
                </a:lnTo>
                <a:close/>
                <a:moveTo>
                  <a:pt x="1163" y="2267"/>
                </a:moveTo>
                <a:cubicBezTo>
                  <a:pt x="1161" y="2269"/>
                  <a:pt x="1161" y="2275"/>
                  <a:pt x="1165" y="2274"/>
                </a:cubicBezTo>
                <a:cubicBezTo>
                  <a:pt x="1166" y="2272"/>
                  <a:pt x="1166" y="2266"/>
                  <a:pt x="1163" y="2267"/>
                </a:cubicBezTo>
                <a:close/>
                <a:moveTo>
                  <a:pt x="3295" y="2258"/>
                </a:moveTo>
                <a:cubicBezTo>
                  <a:pt x="3295" y="2260"/>
                  <a:pt x="3293" y="2260"/>
                  <a:pt x="3293" y="2263"/>
                </a:cubicBezTo>
                <a:cubicBezTo>
                  <a:pt x="3294" y="2263"/>
                  <a:pt x="3294" y="2263"/>
                  <a:pt x="3294" y="2264"/>
                </a:cubicBezTo>
                <a:cubicBezTo>
                  <a:pt x="3297" y="2264"/>
                  <a:pt x="3298" y="2262"/>
                  <a:pt x="3298" y="2261"/>
                </a:cubicBezTo>
                <a:cubicBezTo>
                  <a:pt x="3297" y="2260"/>
                  <a:pt x="3297" y="2259"/>
                  <a:pt x="3295" y="2258"/>
                </a:cubicBezTo>
                <a:lnTo>
                  <a:pt x="3295" y="2258"/>
                </a:lnTo>
                <a:close/>
                <a:moveTo>
                  <a:pt x="3363" y="2254"/>
                </a:moveTo>
                <a:cubicBezTo>
                  <a:pt x="3360" y="2254"/>
                  <a:pt x="3359" y="2256"/>
                  <a:pt x="3358" y="2258"/>
                </a:cubicBezTo>
                <a:cubicBezTo>
                  <a:pt x="3364" y="2261"/>
                  <a:pt x="3368" y="2262"/>
                  <a:pt x="3372" y="2256"/>
                </a:cubicBezTo>
                <a:cubicBezTo>
                  <a:pt x="3368" y="2254"/>
                  <a:pt x="3367" y="2258"/>
                  <a:pt x="3363" y="2258"/>
                </a:cubicBezTo>
                <a:lnTo>
                  <a:pt x="3363" y="2254"/>
                </a:lnTo>
                <a:close/>
                <a:moveTo>
                  <a:pt x="1152" y="2250"/>
                </a:moveTo>
                <a:cubicBezTo>
                  <a:pt x="1155" y="2255"/>
                  <a:pt x="1160" y="2259"/>
                  <a:pt x="1161" y="2267"/>
                </a:cubicBezTo>
                <a:cubicBezTo>
                  <a:pt x="1162" y="2266"/>
                  <a:pt x="1161" y="2263"/>
                  <a:pt x="1162" y="2263"/>
                </a:cubicBezTo>
                <a:lnTo>
                  <a:pt x="1165" y="2263"/>
                </a:lnTo>
                <a:cubicBezTo>
                  <a:pt x="1165" y="2267"/>
                  <a:pt x="1168" y="2269"/>
                  <a:pt x="1169" y="2271"/>
                </a:cubicBezTo>
                <a:cubicBezTo>
                  <a:pt x="1176" y="2271"/>
                  <a:pt x="1181" y="2262"/>
                  <a:pt x="1176" y="2257"/>
                </a:cubicBezTo>
                <a:lnTo>
                  <a:pt x="1176" y="2265"/>
                </a:lnTo>
                <a:cubicBezTo>
                  <a:pt x="1174" y="2263"/>
                  <a:pt x="1170" y="2263"/>
                  <a:pt x="1166" y="2263"/>
                </a:cubicBezTo>
                <a:cubicBezTo>
                  <a:pt x="1163" y="2257"/>
                  <a:pt x="1158" y="2252"/>
                  <a:pt x="1152" y="2250"/>
                </a:cubicBezTo>
                <a:close/>
                <a:moveTo>
                  <a:pt x="3331" y="2244"/>
                </a:moveTo>
                <a:lnTo>
                  <a:pt x="3331" y="2246"/>
                </a:lnTo>
                <a:cubicBezTo>
                  <a:pt x="3332" y="2246"/>
                  <a:pt x="3332" y="2247"/>
                  <a:pt x="3333" y="2247"/>
                </a:cubicBezTo>
                <a:cubicBezTo>
                  <a:pt x="3333" y="2245"/>
                  <a:pt x="3333" y="2243"/>
                  <a:pt x="3331" y="2244"/>
                </a:cubicBezTo>
                <a:close/>
                <a:moveTo>
                  <a:pt x="3301" y="2242"/>
                </a:moveTo>
                <a:lnTo>
                  <a:pt x="3301" y="2242"/>
                </a:lnTo>
                <a:lnTo>
                  <a:pt x="3301" y="2242"/>
                </a:lnTo>
                <a:lnTo>
                  <a:pt x="3301" y="2244"/>
                </a:lnTo>
                <a:cubicBezTo>
                  <a:pt x="3301" y="2245"/>
                  <a:pt x="3302" y="2247"/>
                  <a:pt x="3301" y="2249"/>
                </a:cubicBezTo>
                <a:cubicBezTo>
                  <a:pt x="3306" y="2250"/>
                  <a:pt x="3301" y="2245"/>
                  <a:pt x="3303" y="2242"/>
                </a:cubicBezTo>
                <a:lnTo>
                  <a:pt x="3301" y="2242"/>
                </a:lnTo>
                <a:lnTo>
                  <a:pt x="3301" y="2242"/>
                </a:lnTo>
                <a:close/>
                <a:moveTo>
                  <a:pt x="1141" y="2241"/>
                </a:moveTo>
                <a:cubicBezTo>
                  <a:pt x="1140" y="2242"/>
                  <a:pt x="1139" y="2243"/>
                  <a:pt x="1139" y="2245"/>
                </a:cubicBezTo>
                <a:lnTo>
                  <a:pt x="1143" y="2245"/>
                </a:lnTo>
                <a:cubicBezTo>
                  <a:pt x="1143" y="2244"/>
                  <a:pt x="1142" y="2242"/>
                  <a:pt x="1141" y="2241"/>
                </a:cubicBezTo>
                <a:close/>
                <a:moveTo>
                  <a:pt x="3295" y="2238"/>
                </a:moveTo>
                <a:cubicBezTo>
                  <a:pt x="3296" y="2241"/>
                  <a:pt x="3291" y="2238"/>
                  <a:pt x="3290" y="2241"/>
                </a:cubicBezTo>
                <a:cubicBezTo>
                  <a:pt x="3292" y="2246"/>
                  <a:pt x="3292" y="2252"/>
                  <a:pt x="3297" y="2253"/>
                </a:cubicBezTo>
                <a:cubicBezTo>
                  <a:pt x="3299" y="2247"/>
                  <a:pt x="3301" y="2240"/>
                  <a:pt x="3295" y="2238"/>
                </a:cubicBezTo>
                <a:close/>
                <a:moveTo>
                  <a:pt x="3331" y="2237"/>
                </a:moveTo>
                <a:lnTo>
                  <a:pt x="3331" y="2240"/>
                </a:lnTo>
                <a:lnTo>
                  <a:pt x="3333" y="2240"/>
                </a:lnTo>
                <a:lnTo>
                  <a:pt x="3333" y="2237"/>
                </a:lnTo>
                <a:lnTo>
                  <a:pt x="3331" y="2237"/>
                </a:lnTo>
                <a:close/>
                <a:moveTo>
                  <a:pt x="3364" y="2236"/>
                </a:moveTo>
                <a:cubicBezTo>
                  <a:pt x="3362" y="2236"/>
                  <a:pt x="3357" y="2239"/>
                  <a:pt x="3359" y="2241"/>
                </a:cubicBezTo>
                <a:cubicBezTo>
                  <a:pt x="3359" y="2238"/>
                  <a:pt x="3364" y="2240"/>
                  <a:pt x="3363" y="2242"/>
                </a:cubicBezTo>
                <a:cubicBezTo>
                  <a:pt x="3363" y="2244"/>
                  <a:pt x="3358" y="2242"/>
                  <a:pt x="3358" y="2244"/>
                </a:cubicBezTo>
                <a:cubicBezTo>
                  <a:pt x="3364" y="2247"/>
                  <a:pt x="3370" y="2241"/>
                  <a:pt x="3377" y="2243"/>
                </a:cubicBezTo>
                <a:lnTo>
                  <a:pt x="3377" y="2239"/>
                </a:lnTo>
                <a:cubicBezTo>
                  <a:pt x="3373" y="2239"/>
                  <a:pt x="3365" y="2242"/>
                  <a:pt x="3364" y="2236"/>
                </a:cubicBezTo>
                <a:close/>
                <a:moveTo>
                  <a:pt x="3329" y="2236"/>
                </a:moveTo>
                <a:cubicBezTo>
                  <a:pt x="3321" y="2244"/>
                  <a:pt x="3315" y="2234"/>
                  <a:pt x="3307" y="2237"/>
                </a:cubicBezTo>
                <a:cubicBezTo>
                  <a:pt x="3309" y="2245"/>
                  <a:pt x="3327" y="2241"/>
                  <a:pt x="3330" y="2240"/>
                </a:cubicBezTo>
                <a:cubicBezTo>
                  <a:pt x="3326" y="2240"/>
                  <a:pt x="3332" y="2236"/>
                  <a:pt x="3329" y="2236"/>
                </a:cubicBezTo>
                <a:close/>
                <a:moveTo>
                  <a:pt x="1135" y="2231"/>
                </a:moveTo>
                <a:cubicBezTo>
                  <a:pt x="1134" y="2231"/>
                  <a:pt x="1133" y="2231"/>
                  <a:pt x="1134" y="2233"/>
                </a:cubicBezTo>
                <a:cubicBezTo>
                  <a:pt x="1135" y="2233"/>
                  <a:pt x="1138" y="2233"/>
                  <a:pt x="1139" y="2231"/>
                </a:cubicBezTo>
                <a:cubicBezTo>
                  <a:pt x="1138" y="2231"/>
                  <a:pt x="1136" y="2231"/>
                  <a:pt x="1135" y="2231"/>
                </a:cubicBezTo>
                <a:close/>
                <a:moveTo>
                  <a:pt x="3373" y="2231"/>
                </a:moveTo>
                <a:cubicBezTo>
                  <a:pt x="3373" y="2233"/>
                  <a:pt x="3372" y="2233"/>
                  <a:pt x="3372" y="2235"/>
                </a:cubicBezTo>
                <a:lnTo>
                  <a:pt x="3376" y="2235"/>
                </a:lnTo>
                <a:lnTo>
                  <a:pt x="3376" y="2236"/>
                </a:lnTo>
                <a:cubicBezTo>
                  <a:pt x="3377" y="2233"/>
                  <a:pt x="3376" y="2231"/>
                  <a:pt x="3373" y="2231"/>
                </a:cubicBezTo>
                <a:close/>
                <a:moveTo>
                  <a:pt x="3362" y="2230"/>
                </a:moveTo>
                <a:lnTo>
                  <a:pt x="3362" y="2233"/>
                </a:lnTo>
                <a:cubicBezTo>
                  <a:pt x="3365" y="2235"/>
                  <a:pt x="3368" y="2235"/>
                  <a:pt x="3371" y="2235"/>
                </a:cubicBezTo>
                <a:lnTo>
                  <a:pt x="3371" y="2236"/>
                </a:lnTo>
                <a:cubicBezTo>
                  <a:pt x="3372" y="2231"/>
                  <a:pt x="3366" y="2233"/>
                  <a:pt x="3369" y="2230"/>
                </a:cubicBezTo>
                <a:lnTo>
                  <a:pt x="3362" y="2230"/>
                </a:lnTo>
                <a:close/>
                <a:moveTo>
                  <a:pt x="3360" y="2224"/>
                </a:moveTo>
                <a:cubicBezTo>
                  <a:pt x="3358" y="2224"/>
                  <a:pt x="3357" y="2225"/>
                  <a:pt x="3357" y="2225"/>
                </a:cubicBezTo>
                <a:cubicBezTo>
                  <a:pt x="3358" y="2226"/>
                  <a:pt x="3359" y="2226"/>
                  <a:pt x="3360" y="2227"/>
                </a:cubicBezTo>
                <a:lnTo>
                  <a:pt x="3361" y="2227"/>
                </a:lnTo>
                <a:lnTo>
                  <a:pt x="3361" y="2227"/>
                </a:lnTo>
                <a:lnTo>
                  <a:pt x="3361" y="2227"/>
                </a:lnTo>
                <a:lnTo>
                  <a:pt x="3361" y="2227"/>
                </a:lnTo>
                <a:lnTo>
                  <a:pt x="3361" y="2226"/>
                </a:lnTo>
                <a:cubicBezTo>
                  <a:pt x="3361" y="2225"/>
                  <a:pt x="3361" y="2224"/>
                  <a:pt x="3360" y="2224"/>
                </a:cubicBezTo>
                <a:close/>
                <a:moveTo>
                  <a:pt x="1082" y="2221"/>
                </a:moveTo>
                <a:cubicBezTo>
                  <a:pt x="1083" y="2226"/>
                  <a:pt x="1088" y="2233"/>
                  <a:pt x="1081" y="2236"/>
                </a:cubicBezTo>
                <a:cubicBezTo>
                  <a:pt x="1084" y="2230"/>
                  <a:pt x="1078" y="2229"/>
                  <a:pt x="1074" y="2227"/>
                </a:cubicBezTo>
                <a:cubicBezTo>
                  <a:pt x="1061" y="2239"/>
                  <a:pt x="1072" y="2256"/>
                  <a:pt x="1077" y="2270"/>
                </a:cubicBezTo>
                <a:cubicBezTo>
                  <a:pt x="1063" y="2271"/>
                  <a:pt x="1051" y="2274"/>
                  <a:pt x="1040" y="2271"/>
                </a:cubicBezTo>
                <a:cubicBezTo>
                  <a:pt x="1034" y="2274"/>
                  <a:pt x="1025" y="2268"/>
                  <a:pt x="1022" y="2279"/>
                </a:cubicBezTo>
                <a:lnTo>
                  <a:pt x="1024" y="2279"/>
                </a:lnTo>
                <a:cubicBezTo>
                  <a:pt x="1024" y="2280"/>
                  <a:pt x="1024" y="2280"/>
                  <a:pt x="1025" y="2280"/>
                </a:cubicBezTo>
                <a:cubicBezTo>
                  <a:pt x="1025" y="2277"/>
                  <a:pt x="1028" y="2276"/>
                  <a:pt x="1030" y="2276"/>
                </a:cubicBezTo>
                <a:cubicBezTo>
                  <a:pt x="1031" y="2279"/>
                  <a:pt x="1034" y="2279"/>
                  <a:pt x="1033" y="2284"/>
                </a:cubicBezTo>
                <a:cubicBezTo>
                  <a:pt x="1032" y="2284"/>
                  <a:pt x="1032" y="2285"/>
                  <a:pt x="1031" y="2285"/>
                </a:cubicBezTo>
                <a:cubicBezTo>
                  <a:pt x="1029" y="2283"/>
                  <a:pt x="1030" y="2281"/>
                  <a:pt x="1028" y="2283"/>
                </a:cubicBezTo>
                <a:cubicBezTo>
                  <a:pt x="1028" y="2287"/>
                  <a:pt x="1034" y="2290"/>
                  <a:pt x="1036" y="2287"/>
                </a:cubicBezTo>
                <a:cubicBezTo>
                  <a:pt x="1035" y="2287"/>
                  <a:pt x="1034" y="2286"/>
                  <a:pt x="1033" y="2285"/>
                </a:cubicBezTo>
                <a:cubicBezTo>
                  <a:pt x="1036" y="2285"/>
                  <a:pt x="1035" y="2283"/>
                  <a:pt x="1038" y="2284"/>
                </a:cubicBezTo>
                <a:cubicBezTo>
                  <a:pt x="1038" y="2292"/>
                  <a:pt x="1051" y="2287"/>
                  <a:pt x="1046" y="2295"/>
                </a:cubicBezTo>
                <a:cubicBezTo>
                  <a:pt x="1049" y="2294"/>
                  <a:pt x="1050" y="2290"/>
                  <a:pt x="1054" y="2291"/>
                </a:cubicBezTo>
                <a:cubicBezTo>
                  <a:pt x="1055" y="2294"/>
                  <a:pt x="1056" y="2296"/>
                  <a:pt x="1054" y="2298"/>
                </a:cubicBezTo>
                <a:cubicBezTo>
                  <a:pt x="1061" y="2301"/>
                  <a:pt x="1074" y="2301"/>
                  <a:pt x="1079" y="2295"/>
                </a:cubicBezTo>
                <a:cubicBezTo>
                  <a:pt x="1080" y="2298"/>
                  <a:pt x="1084" y="2299"/>
                  <a:pt x="1085" y="2303"/>
                </a:cubicBezTo>
                <a:cubicBezTo>
                  <a:pt x="1088" y="2303"/>
                  <a:pt x="1092" y="2303"/>
                  <a:pt x="1095" y="2303"/>
                </a:cubicBezTo>
                <a:cubicBezTo>
                  <a:pt x="1094" y="2305"/>
                  <a:pt x="1096" y="2310"/>
                  <a:pt x="1094" y="2310"/>
                </a:cubicBezTo>
                <a:cubicBezTo>
                  <a:pt x="1090" y="2310"/>
                  <a:pt x="1091" y="2304"/>
                  <a:pt x="1085" y="2306"/>
                </a:cubicBezTo>
                <a:cubicBezTo>
                  <a:pt x="1083" y="2315"/>
                  <a:pt x="1088" y="2317"/>
                  <a:pt x="1090" y="2322"/>
                </a:cubicBezTo>
                <a:cubicBezTo>
                  <a:pt x="1088" y="2324"/>
                  <a:pt x="1089" y="2328"/>
                  <a:pt x="1087" y="2328"/>
                </a:cubicBezTo>
                <a:cubicBezTo>
                  <a:pt x="1087" y="2326"/>
                  <a:pt x="1088" y="2322"/>
                  <a:pt x="1085" y="2323"/>
                </a:cubicBezTo>
                <a:cubicBezTo>
                  <a:pt x="1086" y="2328"/>
                  <a:pt x="1079" y="2332"/>
                  <a:pt x="1082" y="2337"/>
                </a:cubicBezTo>
                <a:cubicBezTo>
                  <a:pt x="1082" y="2332"/>
                  <a:pt x="1087" y="2335"/>
                  <a:pt x="1088" y="2337"/>
                </a:cubicBezTo>
                <a:cubicBezTo>
                  <a:pt x="1088" y="2333"/>
                  <a:pt x="1090" y="2331"/>
                  <a:pt x="1095" y="2332"/>
                </a:cubicBezTo>
                <a:cubicBezTo>
                  <a:pt x="1096" y="2327"/>
                  <a:pt x="1092" y="2328"/>
                  <a:pt x="1093" y="2323"/>
                </a:cubicBezTo>
                <a:cubicBezTo>
                  <a:pt x="1094" y="2321"/>
                  <a:pt x="1103" y="2327"/>
                  <a:pt x="1103" y="2321"/>
                </a:cubicBezTo>
                <a:cubicBezTo>
                  <a:pt x="1100" y="2321"/>
                  <a:pt x="1098" y="2321"/>
                  <a:pt x="1095" y="2321"/>
                </a:cubicBezTo>
                <a:cubicBezTo>
                  <a:pt x="1096" y="2319"/>
                  <a:pt x="1093" y="2314"/>
                  <a:pt x="1096" y="2314"/>
                </a:cubicBezTo>
                <a:cubicBezTo>
                  <a:pt x="1099" y="2314"/>
                  <a:pt x="1102" y="2314"/>
                  <a:pt x="1105" y="2314"/>
                </a:cubicBezTo>
                <a:cubicBezTo>
                  <a:pt x="1104" y="2307"/>
                  <a:pt x="1106" y="2301"/>
                  <a:pt x="1111" y="2299"/>
                </a:cubicBezTo>
                <a:cubicBezTo>
                  <a:pt x="1112" y="2300"/>
                  <a:pt x="1111" y="2301"/>
                  <a:pt x="1112" y="2301"/>
                </a:cubicBezTo>
                <a:cubicBezTo>
                  <a:pt x="1114" y="2300"/>
                  <a:pt x="1113" y="2297"/>
                  <a:pt x="1116" y="2297"/>
                </a:cubicBezTo>
                <a:cubicBezTo>
                  <a:pt x="1119" y="2303"/>
                  <a:pt x="1124" y="2305"/>
                  <a:pt x="1127" y="2310"/>
                </a:cubicBezTo>
                <a:lnTo>
                  <a:pt x="1127" y="2301"/>
                </a:lnTo>
                <a:cubicBezTo>
                  <a:pt x="1123" y="2301"/>
                  <a:pt x="1124" y="2296"/>
                  <a:pt x="1121" y="2296"/>
                </a:cubicBezTo>
                <a:cubicBezTo>
                  <a:pt x="1123" y="2288"/>
                  <a:pt x="1127" y="2293"/>
                  <a:pt x="1135" y="2291"/>
                </a:cubicBezTo>
                <a:cubicBezTo>
                  <a:pt x="1135" y="2288"/>
                  <a:pt x="1135" y="2285"/>
                  <a:pt x="1138" y="2287"/>
                </a:cubicBezTo>
                <a:cubicBezTo>
                  <a:pt x="1139" y="2289"/>
                  <a:pt x="1137" y="2289"/>
                  <a:pt x="1137" y="2291"/>
                </a:cubicBezTo>
                <a:cubicBezTo>
                  <a:pt x="1141" y="2291"/>
                  <a:pt x="1141" y="2287"/>
                  <a:pt x="1147" y="2289"/>
                </a:cubicBezTo>
                <a:cubicBezTo>
                  <a:pt x="1145" y="2286"/>
                  <a:pt x="1143" y="2283"/>
                  <a:pt x="1148" y="2282"/>
                </a:cubicBezTo>
                <a:cubicBezTo>
                  <a:pt x="1146" y="2278"/>
                  <a:pt x="1147" y="2276"/>
                  <a:pt x="1146" y="2271"/>
                </a:cubicBezTo>
                <a:cubicBezTo>
                  <a:pt x="1152" y="2273"/>
                  <a:pt x="1147" y="2263"/>
                  <a:pt x="1150" y="2262"/>
                </a:cubicBezTo>
                <a:lnTo>
                  <a:pt x="1152" y="2262"/>
                </a:lnTo>
                <a:cubicBezTo>
                  <a:pt x="1152" y="2264"/>
                  <a:pt x="1151" y="2268"/>
                  <a:pt x="1153" y="2268"/>
                </a:cubicBezTo>
                <a:cubicBezTo>
                  <a:pt x="1154" y="2267"/>
                  <a:pt x="1156" y="2266"/>
                  <a:pt x="1155" y="2263"/>
                </a:cubicBezTo>
                <a:cubicBezTo>
                  <a:pt x="1150" y="2265"/>
                  <a:pt x="1154" y="2258"/>
                  <a:pt x="1150" y="2259"/>
                </a:cubicBezTo>
                <a:cubicBezTo>
                  <a:pt x="1146" y="2258"/>
                  <a:pt x="1148" y="2264"/>
                  <a:pt x="1144" y="2262"/>
                </a:cubicBezTo>
                <a:lnTo>
                  <a:pt x="1144" y="2248"/>
                </a:lnTo>
                <a:cubicBezTo>
                  <a:pt x="1138" y="2242"/>
                  <a:pt x="1136" y="2254"/>
                  <a:pt x="1131" y="2249"/>
                </a:cubicBezTo>
                <a:cubicBezTo>
                  <a:pt x="1129" y="2252"/>
                  <a:pt x="1133" y="2255"/>
                  <a:pt x="1129" y="2256"/>
                </a:cubicBezTo>
                <a:cubicBezTo>
                  <a:pt x="1126" y="2253"/>
                  <a:pt x="1124" y="2254"/>
                  <a:pt x="1119" y="2255"/>
                </a:cubicBezTo>
                <a:cubicBezTo>
                  <a:pt x="1118" y="2248"/>
                  <a:pt x="1126" y="2244"/>
                  <a:pt x="1118" y="2242"/>
                </a:cubicBezTo>
                <a:cubicBezTo>
                  <a:pt x="1119" y="2245"/>
                  <a:pt x="1117" y="2245"/>
                  <a:pt x="1114" y="2245"/>
                </a:cubicBezTo>
                <a:cubicBezTo>
                  <a:pt x="1110" y="2244"/>
                  <a:pt x="1115" y="2241"/>
                  <a:pt x="1111" y="2241"/>
                </a:cubicBezTo>
                <a:cubicBezTo>
                  <a:pt x="1111" y="2241"/>
                  <a:pt x="1111" y="2243"/>
                  <a:pt x="1110" y="2243"/>
                </a:cubicBezTo>
                <a:cubicBezTo>
                  <a:pt x="1104" y="2241"/>
                  <a:pt x="1106" y="2229"/>
                  <a:pt x="1099" y="2227"/>
                </a:cubicBezTo>
                <a:cubicBezTo>
                  <a:pt x="1099" y="2234"/>
                  <a:pt x="1097" y="2240"/>
                  <a:pt x="1094" y="2246"/>
                </a:cubicBezTo>
                <a:cubicBezTo>
                  <a:pt x="1092" y="2246"/>
                  <a:pt x="1091" y="2245"/>
                  <a:pt x="1091" y="2243"/>
                </a:cubicBezTo>
                <a:cubicBezTo>
                  <a:pt x="1094" y="2243"/>
                  <a:pt x="1096" y="2235"/>
                  <a:pt x="1094" y="2233"/>
                </a:cubicBezTo>
                <a:cubicBezTo>
                  <a:pt x="1094" y="2234"/>
                  <a:pt x="1093" y="2235"/>
                  <a:pt x="1092" y="2236"/>
                </a:cubicBezTo>
                <a:cubicBezTo>
                  <a:pt x="1090" y="2232"/>
                  <a:pt x="1089" y="2227"/>
                  <a:pt x="1088" y="2222"/>
                </a:cubicBezTo>
                <a:cubicBezTo>
                  <a:pt x="1086" y="2223"/>
                  <a:pt x="1084" y="2222"/>
                  <a:pt x="1082" y="2221"/>
                </a:cubicBezTo>
                <a:close/>
                <a:moveTo>
                  <a:pt x="3356" y="2219"/>
                </a:moveTo>
                <a:cubicBezTo>
                  <a:pt x="3355" y="2219"/>
                  <a:pt x="3354" y="2219"/>
                  <a:pt x="3355" y="2221"/>
                </a:cubicBezTo>
                <a:lnTo>
                  <a:pt x="3355" y="2221"/>
                </a:lnTo>
                <a:cubicBezTo>
                  <a:pt x="3357" y="2222"/>
                  <a:pt x="3359" y="2221"/>
                  <a:pt x="3359" y="2219"/>
                </a:cubicBezTo>
                <a:cubicBezTo>
                  <a:pt x="3358" y="2219"/>
                  <a:pt x="3357" y="2219"/>
                  <a:pt x="3356" y="2219"/>
                </a:cubicBezTo>
                <a:close/>
                <a:moveTo>
                  <a:pt x="1103" y="2215"/>
                </a:moveTo>
                <a:cubicBezTo>
                  <a:pt x="1103" y="2214"/>
                  <a:pt x="1102" y="2219"/>
                  <a:pt x="1103" y="2220"/>
                </a:cubicBezTo>
                <a:cubicBezTo>
                  <a:pt x="1102" y="2220"/>
                  <a:pt x="1100" y="2220"/>
                  <a:pt x="1098" y="2220"/>
                </a:cubicBezTo>
                <a:cubicBezTo>
                  <a:pt x="1098" y="2223"/>
                  <a:pt x="1100" y="2222"/>
                  <a:pt x="1100" y="2224"/>
                </a:cubicBezTo>
                <a:cubicBezTo>
                  <a:pt x="1104" y="2224"/>
                  <a:pt x="1107" y="2223"/>
                  <a:pt x="1107" y="2219"/>
                </a:cubicBezTo>
                <a:cubicBezTo>
                  <a:pt x="1106" y="2219"/>
                  <a:pt x="1103" y="2219"/>
                  <a:pt x="1103" y="2218"/>
                </a:cubicBezTo>
                <a:cubicBezTo>
                  <a:pt x="1103" y="2216"/>
                  <a:pt x="1103" y="2215"/>
                  <a:pt x="1103" y="2215"/>
                </a:cubicBezTo>
                <a:close/>
                <a:moveTo>
                  <a:pt x="3379" y="2213"/>
                </a:moveTo>
                <a:cubicBezTo>
                  <a:pt x="3378" y="2213"/>
                  <a:pt x="3378" y="2213"/>
                  <a:pt x="3377" y="2214"/>
                </a:cubicBezTo>
                <a:cubicBezTo>
                  <a:pt x="3377" y="2217"/>
                  <a:pt x="3380" y="2216"/>
                  <a:pt x="3379" y="2219"/>
                </a:cubicBezTo>
                <a:cubicBezTo>
                  <a:pt x="3376" y="2221"/>
                  <a:pt x="3373" y="2223"/>
                  <a:pt x="3371" y="2227"/>
                </a:cubicBezTo>
                <a:cubicBezTo>
                  <a:pt x="3377" y="2227"/>
                  <a:pt x="3380" y="2223"/>
                  <a:pt x="3387" y="2222"/>
                </a:cubicBezTo>
                <a:cubicBezTo>
                  <a:pt x="3387" y="2224"/>
                  <a:pt x="3388" y="2225"/>
                  <a:pt x="3388" y="2226"/>
                </a:cubicBezTo>
                <a:cubicBezTo>
                  <a:pt x="3386" y="2228"/>
                  <a:pt x="3382" y="2224"/>
                  <a:pt x="3379" y="2227"/>
                </a:cubicBezTo>
                <a:cubicBezTo>
                  <a:pt x="3379" y="2233"/>
                  <a:pt x="3390" y="2233"/>
                  <a:pt x="3392" y="2231"/>
                </a:cubicBezTo>
                <a:cubicBezTo>
                  <a:pt x="3389" y="2232"/>
                  <a:pt x="3390" y="2224"/>
                  <a:pt x="3391" y="2224"/>
                </a:cubicBezTo>
                <a:cubicBezTo>
                  <a:pt x="3393" y="2224"/>
                  <a:pt x="3393" y="2226"/>
                  <a:pt x="3394" y="2225"/>
                </a:cubicBezTo>
                <a:cubicBezTo>
                  <a:pt x="3396" y="2221"/>
                  <a:pt x="3395" y="2217"/>
                  <a:pt x="3392" y="2213"/>
                </a:cubicBezTo>
                <a:lnTo>
                  <a:pt x="3392" y="2214"/>
                </a:lnTo>
                <a:cubicBezTo>
                  <a:pt x="3391" y="2215"/>
                  <a:pt x="3389" y="2216"/>
                  <a:pt x="3386" y="2217"/>
                </a:cubicBezTo>
                <a:cubicBezTo>
                  <a:pt x="3386" y="2216"/>
                  <a:pt x="3387" y="2214"/>
                  <a:pt x="3385" y="2214"/>
                </a:cubicBezTo>
                <a:cubicBezTo>
                  <a:pt x="3384" y="2217"/>
                  <a:pt x="3381" y="2213"/>
                  <a:pt x="3379" y="2213"/>
                </a:cubicBezTo>
                <a:close/>
                <a:moveTo>
                  <a:pt x="3366" y="2212"/>
                </a:moveTo>
                <a:lnTo>
                  <a:pt x="3366" y="2213"/>
                </a:lnTo>
                <a:lnTo>
                  <a:pt x="3365" y="2213"/>
                </a:lnTo>
                <a:cubicBezTo>
                  <a:pt x="3363" y="2213"/>
                  <a:pt x="3364" y="2219"/>
                  <a:pt x="3366" y="2218"/>
                </a:cubicBezTo>
                <a:cubicBezTo>
                  <a:pt x="3366" y="2216"/>
                  <a:pt x="3368" y="2217"/>
                  <a:pt x="3368" y="2216"/>
                </a:cubicBezTo>
                <a:cubicBezTo>
                  <a:pt x="3366" y="2216"/>
                  <a:pt x="3365" y="2215"/>
                  <a:pt x="3365" y="2214"/>
                </a:cubicBezTo>
                <a:lnTo>
                  <a:pt x="3366" y="2213"/>
                </a:lnTo>
                <a:lnTo>
                  <a:pt x="3366" y="2213"/>
                </a:lnTo>
                <a:lnTo>
                  <a:pt x="3366" y="2212"/>
                </a:lnTo>
                <a:close/>
                <a:moveTo>
                  <a:pt x="3360" y="2212"/>
                </a:moveTo>
                <a:cubicBezTo>
                  <a:pt x="3359" y="2213"/>
                  <a:pt x="3359" y="2215"/>
                  <a:pt x="3359" y="2217"/>
                </a:cubicBezTo>
                <a:lnTo>
                  <a:pt x="3359" y="2217"/>
                </a:lnTo>
                <a:cubicBezTo>
                  <a:pt x="3362" y="2218"/>
                  <a:pt x="3361" y="2213"/>
                  <a:pt x="3362" y="2212"/>
                </a:cubicBezTo>
                <a:cubicBezTo>
                  <a:pt x="3361" y="2212"/>
                  <a:pt x="3361" y="2212"/>
                  <a:pt x="3360" y="2212"/>
                </a:cubicBezTo>
                <a:close/>
                <a:moveTo>
                  <a:pt x="3376" y="2210"/>
                </a:moveTo>
                <a:lnTo>
                  <a:pt x="3376" y="2210"/>
                </a:lnTo>
                <a:lnTo>
                  <a:pt x="3375" y="2210"/>
                </a:lnTo>
                <a:cubicBezTo>
                  <a:pt x="3373" y="2210"/>
                  <a:pt x="3371" y="2210"/>
                  <a:pt x="3372" y="2212"/>
                </a:cubicBezTo>
                <a:cubicBezTo>
                  <a:pt x="3374" y="2212"/>
                  <a:pt x="3375" y="2212"/>
                  <a:pt x="3376" y="2211"/>
                </a:cubicBezTo>
                <a:lnTo>
                  <a:pt x="3376" y="2210"/>
                </a:lnTo>
                <a:lnTo>
                  <a:pt x="3376" y="2210"/>
                </a:lnTo>
                <a:lnTo>
                  <a:pt x="3376" y="2210"/>
                </a:lnTo>
                <a:close/>
                <a:moveTo>
                  <a:pt x="3392" y="2206"/>
                </a:moveTo>
                <a:cubicBezTo>
                  <a:pt x="3390" y="2205"/>
                  <a:pt x="3389" y="2206"/>
                  <a:pt x="3389" y="2209"/>
                </a:cubicBezTo>
                <a:lnTo>
                  <a:pt x="3389" y="2209"/>
                </a:lnTo>
                <a:cubicBezTo>
                  <a:pt x="3392" y="2210"/>
                  <a:pt x="3393" y="2209"/>
                  <a:pt x="3392" y="2206"/>
                </a:cubicBezTo>
                <a:close/>
                <a:moveTo>
                  <a:pt x="3328" y="2205"/>
                </a:moveTo>
                <a:cubicBezTo>
                  <a:pt x="3325" y="2205"/>
                  <a:pt x="3322" y="2207"/>
                  <a:pt x="3323" y="2209"/>
                </a:cubicBezTo>
                <a:cubicBezTo>
                  <a:pt x="3325" y="2209"/>
                  <a:pt x="3328" y="2209"/>
                  <a:pt x="3329" y="2208"/>
                </a:cubicBezTo>
                <a:lnTo>
                  <a:pt x="3330" y="2206"/>
                </a:lnTo>
                <a:lnTo>
                  <a:pt x="3330" y="2206"/>
                </a:lnTo>
                <a:lnTo>
                  <a:pt x="3330" y="2206"/>
                </a:lnTo>
                <a:lnTo>
                  <a:pt x="3330" y="2206"/>
                </a:lnTo>
                <a:lnTo>
                  <a:pt x="3329" y="2205"/>
                </a:lnTo>
                <a:cubicBezTo>
                  <a:pt x="3329" y="2205"/>
                  <a:pt x="3328" y="2205"/>
                  <a:pt x="3328" y="2205"/>
                </a:cubicBezTo>
                <a:close/>
                <a:moveTo>
                  <a:pt x="3380" y="2203"/>
                </a:moveTo>
                <a:cubicBezTo>
                  <a:pt x="3380" y="2204"/>
                  <a:pt x="3379" y="2204"/>
                  <a:pt x="3378" y="2204"/>
                </a:cubicBezTo>
                <a:cubicBezTo>
                  <a:pt x="3378" y="2208"/>
                  <a:pt x="3380" y="2208"/>
                  <a:pt x="3378" y="2211"/>
                </a:cubicBezTo>
                <a:cubicBezTo>
                  <a:pt x="3381" y="2210"/>
                  <a:pt x="3380" y="2214"/>
                  <a:pt x="3383" y="2213"/>
                </a:cubicBezTo>
                <a:cubicBezTo>
                  <a:pt x="3382" y="2208"/>
                  <a:pt x="3387" y="2210"/>
                  <a:pt x="3387" y="2207"/>
                </a:cubicBezTo>
                <a:lnTo>
                  <a:pt x="3387" y="2207"/>
                </a:lnTo>
                <a:cubicBezTo>
                  <a:pt x="3385" y="2205"/>
                  <a:pt x="3383" y="2204"/>
                  <a:pt x="3380" y="2203"/>
                </a:cubicBezTo>
                <a:close/>
                <a:moveTo>
                  <a:pt x="3373" y="2202"/>
                </a:moveTo>
                <a:cubicBezTo>
                  <a:pt x="3372" y="2202"/>
                  <a:pt x="3371" y="2203"/>
                  <a:pt x="3371" y="2205"/>
                </a:cubicBezTo>
                <a:cubicBezTo>
                  <a:pt x="3372" y="2205"/>
                  <a:pt x="3375" y="2207"/>
                  <a:pt x="3376" y="2205"/>
                </a:cubicBezTo>
                <a:lnTo>
                  <a:pt x="3376" y="2205"/>
                </a:lnTo>
                <a:lnTo>
                  <a:pt x="3376" y="2205"/>
                </a:lnTo>
                <a:lnTo>
                  <a:pt x="3376" y="2205"/>
                </a:lnTo>
                <a:lnTo>
                  <a:pt x="3376" y="2205"/>
                </a:lnTo>
                <a:lnTo>
                  <a:pt x="3376" y="2204"/>
                </a:lnTo>
                <a:cubicBezTo>
                  <a:pt x="3375" y="2203"/>
                  <a:pt x="3374" y="2202"/>
                  <a:pt x="3373" y="2202"/>
                </a:cubicBezTo>
                <a:close/>
                <a:moveTo>
                  <a:pt x="3361" y="2201"/>
                </a:moveTo>
                <a:cubicBezTo>
                  <a:pt x="3359" y="2203"/>
                  <a:pt x="3356" y="2205"/>
                  <a:pt x="3359" y="2208"/>
                </a:cubicBezTo>
                <a:lnTo>
                  <a:pt x="3359" y="2208"/>
                </a:lnTo>
                <a:cubicBezTo>
                  <a:pt x="3362" y="2209"/>
                  <a:pt x="3363" y="2202"/>
                  <a:pt x="3361" y="2201"/>
                </a:cubicBezTo>
                <a:close/>
                <a:moveTo>
                  <a:pt x="3368" y="2200"/>
                </a:moveTo>
                <a:cubicBezTo>
                  <a:pt x="3367" y="2203"/>
                  <a:pt x="3364" y="2198"/>
                  <a:pt x="3364" y="2203"/>
                </a:cubicBezTo>
                <a:lnTo>
                  <a:pt x="3364" y="2204"/>
                </a:lnTo>
                <a:cubicBezTo>
                  <a:pt x="3366" y="2204"/>
                  <a:pt x="3371" y="2202"/>
                  <a:pt x="3368" y="2200"/>
                </a:cubicBezTo>
                <a:close/>
                <a:moveTo>
                  <a:pt x="3338" y="2197"/>
                </a:moveTo>
                <a:lnTo>
                  <a:pt x="3338" y="2197"/>
                </a:lnTo>
                <a:cubicBezTo>
                  <a:pt x="3338" y="2199"/>
                  <a:pt x="3336" y="2199"/>
                  <a:pt x="3337" y="2201"/>
                </a:cubicBezTo>
                <a:cubicBezTo>
                  <a:pt x="3337" y="2201"/>
                  <a:pt x="3337" y="2201"/>
                  <a:pt x="3337" y="2201"/>
                </a:cubicBezTo>
                <a:cubicBezTo>
                  <a:pt x="3338" y="2202"/>
                  <a:pt x="3339" y="2201"/>
                  <a:pt x="3339" y="2200"/>
                </a:cubicBezTo>
                <a:cubicBezTo>
                  <a:pt x="3340" y="2198"/>
                  <a:pt x="3339" y="2197"/>
                  <a:pt x="3338" y="2197"/>
                </a:cubicBezTo>
                <a:close/>
                <a:moveTo>
                  <a:pt x="3347" y="2195"/>
                </a:moveTo>
                <a:cubicBezTo>
                  <a:pt x="3345" y="2199"/>
                  <a:pt x="3340" y="2205"/>
                  <a:pt x="3344" y="2210"/>
                </a:cubicBezTo>
                <a:cubicBezTo>
                  <a:pt x="3342" y="2210"/>
                  <a:pt x="3342" y="2211"/>
                  <a:pt x="3340" y="2211"/>
                </a:cubicBezTo>
                <a:cubicBezTo>
                  <a:pt x="3340" y="2208"/>
                  <a:pt x="3339" y="2206"/>
                  <a:pt x="3336" y="2207"/>
                </a:cubicBezTo>
                <a:cubicBezTo>
                  <a:pt x="3334" y="2215"/>
                  <a:pt x="3328" y="2221"/>
                  <a:pt x="3321" y="2224"/>
                </a:cubicBezTo>
                <a:cubicBezTo>
                  <a:pt x="3315" y="2215"/>
                  <a:pt x="3328" y="2215"/>
                  <a:pt x="3330" y="2213"/>
                </a:cubicBezTo>
                <a:cubicBezTo>
                  <a:pt x="3326" y="2212"/>
                  <a:pt x="3323" y="2211"/>
                  <a:pt x="3320" y="2210"/>
                </a:cubicBezTo>
                <a:cubicBezTo>
                  <a:pt x="3318" y="2214"/>
                  <a:pt x="3317" y="2219"/>
                  <a:pt x="3319" y="2223"/>
                </a:cubicBezTo>
                <a:cubicBezTo>
                  <a:pt x="3313" y="2224"/>
                  <a:pt x="3313" y="2228"/>
                  <a:pt x="3306" y="2226"/>
                </a:cubicBezTo>
                <a:cubicBezTo>
                  <a:pt x="3307" y="2229"/>
                  <a:pt x="3305" y="2229"/>
                  <a:pt x="3305" y="2232"/>
                </a:cubicBezTo>
                <a:cubicBezTo>
                  <a:pt x="3307" y="2234"/>
                  <a:pt x="3311" y="2233"/>
                  <a:pt x="3315" y="2233"/>
                </a:cubicBezTo>
                <a:cubicBezTo>
                  <a:pt x="3315" y="2226"/>
                  <a:pt x="3325" y="2229"/>
                  <a:pt x="3327" y="2223"/>
                </a:cubicBezTo>
                <a:cubicBezTo>
                  <a:pt x="3328" y="2225"/>
                  <a:pt x="3326" y="2230"/>
                  <a:pt x="3328" y="2231"/>
                </a:cubicBezTo>
                <a:lnTo>
                  <a:pt x="3330" y="2232"/>
                </a:lnTo>
                <a:lnTo>
                  <a:pt x="3330" y="2232"/>
                </a:lnTo>
                <a:lnTo>
                  <a:pt x="3330" y="2232"/>
                </a:lnTo>
                <a:lnTo>
                  <a:pt x="3330" y="2232"/>
                </a:lnTo>
                <a:lnTo>
                  <a:pt x="3329" y="2230"/>
                </a:lnTo>
                <a:cubicBezTo>
                  <a:pt x="3328" y="2226"/>
                  <a:pt x="3331" y="2222"/>
                  <a:pt x="3335" y="2224"/>
                </a:cubicBezTo>
                <a:cubicBezTo>
                  <a:pt x="3336" y="2229"/>
                  <a:pt x="3331" y="2227"/>
                  <a:pt x="3331" y="2231"/>
                </a:cubicBezTo>
                <a:cubicBezTo>
                  <a:pt x="3335" y="2236"/>
                  <a:pt x="3336" y="2243"/>
                  <a:pt x="3334" y="2248"/>
                </a:cubicBezTo>
                <a:cubicBezTo>
                  <a:pt x="3328" y="2247"/>
                  <a:pt x="3332" y="2257"/>
                  <a:pt x="3327" y="2257"/>
                </a:cubicBezTo>
                <a:cubicBezTo>
                  <a:pt x="3326" y="2255"/>
                  <a:pt x="3321" y="2260"/>
                  <a:pt x="3321" y="2254"/>
                </a:cubicBezTo>
                <a:cubicBezTo>
                  <a:pt x="3324" y="2254"/>
                  <a:pt x="3326" y="2254"/>
                  <a:pt x="3327" y="2252"/>
                </a:cubicBezTo>
                <a:cubicBezTo>
                  <a:pt x="3324" y="2251"/>
                  <a:pt x="3329" y="2250"/>
                  <a:pt x="3328" y="2248"/>
                </a:cubicBezTo>
                <a:cubicBezTo>
                  <a:pt x="3326" y="2248"/>
                  <a:pt x="3324" y="2247"/>
                  <a:pt x="3322" y="2245"/>
                </a:cubicBezTo>
                <a:cubicBezTo>
                  <a:pt x="3322" y="2248"/>
                  <a:pt x="3321" y="2250"/>
                  <a:pt x="3319" y="2250"/>
                </a:cubicBezTo>
                <a:cubicBezTo>
                  <a:pt x="3318" y="2246"/>
                  <a:pt x="3321" y="2245"/>
                  <a:pt x="3319" y="2243"/>
                </a:cubicBezTo>
                <a:cubicBezTo>
                  <a:pt x="3315" y="2242"/>
                  <a:pt x="3317" y="2247"/>
                  <a:pt x="3315" y="2248"/>
                </a:cubicBezTo>
                <a:cubicBezTo>
                  <a:pt x="3309" y="2246"/>
                  <a:pt x="3306" y="2250"/>
                  <a:pt x="3302" y="2253"/>
                </a:cubicBezTo>
                <a:cubicBezTo>
                  <a:pt x="3301" y="2256"/>
                  <a:pt x="3304" y="2256"/>
                  <a:pt x="3305" y="2258"/>
                </a:cubicBezTo>
                <a:cubicBezTo>
                  <a:pt x="3303" y="2258"/>
                  <a:pt x="3300" y="2259"/>
                  <a:pt x="3300" y="2261"/>
                </a:cubicBezTo>
                <a:cubicBezTo>
                  <a:pt x="3301" y="2262"/>
                  <a:pt x="3302" y="2262"/>
                  <a:pt x="3303" y="2263"/>
                </a:cubicBezTo>
                <a:cubicBezTo>
                  <a:pt x="3299" y="2265"/>
                  <a:pt x="3301" y="2273"/>
                  <a:pt x="3303" y="2275"/>
                </a:cubicBezTo>
                <a:cubicBezTo>
                  <a:pt x="3299" y="2274"/>
                  <a:pt x="3300" y="2279"/>
                  <a:pt x="3298" y="2279"/>
                </a:cubicBezTo>
                <a:cubicBezTo>
                  <a:pt x="3295" y="2276"/>
                  <a:pt x="3298" y="2273"/>
                  <a:pt x="3298" y="2269"/>
                </a:cubicBezTo>
                <a:cubicBezTo>
                  <a:pt x="3291" y="2268"/>
                  <a:pt x="3295" y="2274"/>
                  <a:pt x="3296" y="2278"/>
                </a:cubicBezTo>
                <a:cubicBezTo>
                  <a:pt x="3292" y="2278"/>
                  <a:pt x="3292" y="2280"/>
                  <a:pt x="3289" y="2281"/>
                </a:cubicBezTo>
                <a:cubicBezTo>
                  <a:pt x="3289" y="2284"/>
                  <a:pt x="3291" y="2284"/>
                  <a:pt x="3291" y="2288"/>
                </a:cubicBezTo>
                <a:cubicBezTo>
                  <a:pt x="3294" y="2288"/>
                  <a:pt x="3297" y="2283"/>
                  <a:pt x="3300" y="2287"/>
                </a:cubicBezTo>
                <a:cubicBezTo>
                  <a:pt x="3300" y="2292"/>
                  <a:pt x="3296" y="2293"/>
                  <a:pt x="3294" y="2296"/>
                </a:cubicBezTo>
                <a:cubicBezTo>
                  <a:pt x="3302" y="2297"/>
                  <a:pt x="3300" y="2288"/>
                  <a:pt x="3310" y="2291"/>
                </a:cubicBezTo>
                <a:cubicBezTo>
                  <a:pt x="3308" y="2292"/>
                  <a:pt x="3308" y="2296"/>
                  <a:pt x="3312" y="2295"/>
                </a:cubicBezTo>
                <a:cubicBezTo>
                  <a:pt x="3314" y="2292"/>
                  <a:pt x="3308" y="2289"/>
                  <a:pt x="3313" y="2285"/>
                </a:cubicBezTo>
                <a:cubicBezTo>
                  <a:pt x="3318" y="2285"/>
                  <a:pt x="3321" y="2283"/>
                  <a:pt x="3319" y="2279"/>
                </a:cubicBezTo>
                <a:cubicBezTo>
                  <a:pt x="3313" y="2278"/>
                  <a:pt x="3312" y="2285"/>
                  <a:pt x="3306" y="2284"/>
                </a:cubicBezTo>
                <a:cubicBezTo>
                  <a:pt x="3305" y="2281"/>
                  <a:pt x="3306" y="2277"/>
                  <a:pt x="3309" y="2274"/>
                </a:cubicBezTo>
                <a:cubicBezTo>
                  <a:pt x="3307" y="2273"/>
                  <a:pt x="3304" y="2272"/>
                  <a:pt x="3303" y="2271"/>
                </a:cubicBezTo>
                <a:cubicBezTo>
                  <a:pt x="3305" y="2269"/>
                  <a:pt x="3309" y="2268"/>
                  <a:pt x="3313" y="2268"/>
                </a:cubicBezTo>
                <a:lnTo>
                  <a:pt x="3313" y="2271"/>
                </a:lnTo>
                <a:cubicBezTo>
                  <a:pt x="3319" y="2271"/>
                  <a:pt x="3325" y="2271"/>
                  <a:pt x="3332" y="2270"/>
                </a:cubicBezTo>
                <a:lnTo>
                  <a:pt x="3332" y="2271"/>
                </a:lnTo>
                <a:cubicBezTo>
                  <a:pt x="3332" y="2271"/>
                  <a:pt x="3333" y="2271"/>
                  <a:pt x="3334" y="2271"/>
                </a:cubicBezTo>
                <a:lnTo>
                  <a:pt x="3334" y="2269"/>
                </a:lnTo>
                <a:cubicBezTo>
                  <a:pt x="3335" y="2269"/>
                  <a:pt x="3337" y="2268"/>
                  <a:pt x="3338" y="2268"/>
                </a:cubicBezTo>
                <a:cubicBezTo>
                  <a:pt x="3336" y="2264"/>
                  <a:pt x="3338" y="2257"/>
                  <a:pt x="3336" y="2254"/>
                </a:cubicBezTo>
                <a:cubicBezTo>
                  <a:pt x="3340" y="2255"/>
                  <a:pt x="3341" y="2253"/>
                  <a:pt x="3342" y="2250"/>
                </a:cubicBezTo>
                <a:cubicBezTo>
                  <a:pt x="3344" y="2259"/>
                  <a:pt x="3353" y="2251"/>
                  <a:pt x="3358" y="2254"/>
                </a:cubicBezTo>
                <a:lnTo>
                  <a:pt x="3358" y="2249"/>
                </a:lnTo>
                <a:cubicBezTo>
                  <a:pt x="3353" y="2252"/>
                  <a:pt x="3352" y="2246"/>
                  <a:pt x="3347" y="2249"/>
                </a:cubicBezTo>
                <a:cubicBezTo>
                  <a:pt x="3346" y="2248"/>
                  <a:pt x="3345" y="2241"/>
                  <a:pt x="3347" y="2240"/>
                </a:cubicBezTo>
                <a:cubicBezTo>
                  <a:pt x="3349" y="2240"/>
                  <a:pt x="3347" y="2245"/>
                  <a:pt x="3350" y="2245"/>
                </a:cubicBezTo>
                <a:cubicBezTo>
                  <a:pt x="3353" y="2241"/>
                  <a:pt x="3353" y="2234"/>
                  <a:pt x="3355" y="2230"/>
                </a:cubicBezTo>
                <a:cubicBezTo>
                  <a:pt x="3354" y="2228"/>
                  <a:pt x="3348" y="2226"/>
                  <a:pt x="3347" y="2230"/>
                </a:cubicBezTo>
                <a:cubicBezTo>
                  <a:pt x="3353" y="2237"/>
                  <a:pt x="3343" y="2238"/>
                  <a:pt x="3342" y="2245"/>
                </a:cubicBezTo>
                <a:cubicBezTo>
                  <a:pt x="3336" y="2245"/>
                  <a:pt x="3335" y="2231"/>
                  <a:pt x="3342" y="2232"/>
                </a:cubicBezTo>
                <a:cubicBezTo>
                  <a:pt x="3344" y="2232"/>
                  <a:pt x="3342" y="2237"/>
                  <a:pt x="3345" y="2236"/>
                </a:cubicBezTo>
                <a:cubicBezTo>
                  <a:pt x="3348" y="2233"/>
                  <a:pt x="3343" y="2231"/>
                  <a:pt x="3347" y="2227"/>
                </a:cubicBezTo>
                <a:cubicBezTo>
                  <a:pt x="3344" y="2223"/>
                  <a:pt x="3347" y="2220"/>
                  <a:pt x="3346" y="2215"/>
                </a:cubicBezTo>
                <a:cubicBezTo>
                  <a:pt x="3350" y="2214"/>
                  <a:pt x="3358" y="2213"/>
                  <a:pt x="3354" y="2206"/>
                </a:cubicBezTo>
                <a:cubicBezTo>
                  <a:pt x="3351" y="2206"/>
                  <a:pt x="3350" y="2209"/>
                  <a:pt x="3347" y="2209"/>
                </a:cubicBezTo>
                <a:cubicBezTo>
                  <a:pt x="3347" y="2205"/>
                  <a:pt x="3348" y="2203"/>
                  <a:pt x="3350" y="2202"/>
                </a:cubicBezTo>
                <a:cubicBezTo>
                  <a:pt x="3350" y="2204"/>
                  <a:pt x="3352" y="2204"/>
                  <a:pt x="3353" y="2205"/>
                </a:cubicBezTo>
                <a:lnTo>
                  <a:pt x="3353" y="2196"/>
                </a:lnTo>
                <a:cubicBezTo>
                  <a:pt x="3350" y="2197"/>
                  <a:pt x="3349" y="2195"/>
                  <a:pt x="3347" y="2195"/>
                </a:cubicBezTo>
                <a:close/>
                <a:moveTo>
                  <a:pt x="3364" y="2194"/>
                </a:moveTo>
                <a:cubicBezTo>
                  <a:pt x="3362" y="2194"/>
                  <a:pt x="3360" y="2196"/>
                  <a:pt x="3359" y="2197"/>
                </a:cubicBezTo>
                <a:cubicBezTo>
                  <a:pt x="3360" y="2197"/>
                  <a:pt x="3362" y="2197"/>
                  <a:pt x="3363" y="2196"/>
                </a:cubicBezTo>
                <a:lnTo>
                  <a:pt x="3366" y="2195"/>
                </a:lnTo>
                <a:lnTo>
                  <a:pt x="3366" y="2195"/>
                </a:lnTo>
                <a:lnTo>
                  <a:pt x="3366" y="2195"/>
                </a:lnTo>
                <a:lnTo>
                  <a:pt x="3366" y="2195"/>
                </a:lnTo>
                <a:lnTo>
                  <a:pt x="3365" y="2195"/>
                </a:lnTo>
                <a:cubicBezTo>
                  <a:pt x="3365" y="2195"/>
                  <a:pt x="3365" y="2194"/>
                  <a:pt x="3364" y="2194"/>
                </a:cubicBezTo>
                <a:close/>
                <a:moveTo>
                  <a:pt x="3291" y="2192"/>
                </a:moveTo>
                <a:cubicBezTo>
                  <a:pt x="3290" y="2193"/>
                  <a:pt x="3290" y="2196"/>
                  <a:pt x="3292" y="2196"/>
                </a:cubicBezTo>
                <a:cubicBezTo>
                  <a:pt x="3292" y="2195"/>
                  <a:pt x="3293" y="2192"/>
                  <a:pt x="3291" y="2192"/>
                </a:cubicBezTo>
                <a:close/>
                <a:moveTo>
                  <a:pt x="3338" y="2183"/>
                </a:moveTo>
                <a:cubicBezTo>
                  <a:pt x="3337" y="2183"/>
                  <a:pt x="3336" y="2184"/>
                  <a:pt x="3336" y="2186"/>
                </a:cubicBezTo>
                <a:cubicBezTo>
                  <a:pt x="3336" y="2188"/>
                  <a:pt x="3339" y="2187"/>
                  <a:pt x="3339" y="2188"/>
                </a:cubicBezTo>
                <a:cubicBezTo>
                  <a:pt x="3338" y="2190"/>
                  <a:pt x="3337" y="2191"/>
                  <a:pt x="3336" y="2192"/>
                </a:cubicBezTo>
                <a:cubicBezTo>
                  <a:pt x="3330" y="2192"/>
                  <a:pt x="3331" y="2188"/>
                  <a:pt x="3326" y="2190"/>
                </a:cubicBezTo>
                <a:lnTo>
                  <a:pt x="3326" y="2194"/>
                </a:lnTo>
                <a:lnTo>
                  <a:pt x="3326" y="2194"/>
                </a:lnTo>
                <a:cubicBezTo>
                  <a:pt x="3330" y="2192"/>
                  <a:pt x="3336" y="2193"/>
                  <a:pt x="3340" y="2196"/>
                </a:cubicBezTo>
                <a:cubicBezTo>
                  <a:pt x="3341" y="2193"/>
                  <a:pt x="3347" y="2194"/>
                  <a:pt x="3348" y="2190"/>
                </a:cubicBezTo>
                <a:cubicBezTo>
                  <a:pt x="3346" y="2188"/>
                  <a:pt x="3345" y="2190"/>
                  <a:pt x="3344" y="2192"/>
                </a:cubicBezTo>
                <a:cubicBezTo>
                  <a:pt x="3344" y="2190"/>
                  <a:pt x="3344" y="2187"/>
                  <a:pt x="3345" y="2187"/>
                </a:cubicBezTo>
                <a:cubicBezTo>
                  <a:pt x="3347" y="2190"/>
                  <a:pt x="3349" y="2186"/>
                  <a:pt x="3353" y="2187"/>
                </a:cubicBezTo>
                <a:cubicBezTo>
                  <a:pt x="3352" y="2189"/>
                  <a:pt x="3350" y="2191"/>
                  <a:pt x="3351" y="2195"/>
                </a:cubicBezTo>
                <a:cubicBezTo>
                  <a:pt x="3358" y="2196"/>
                  <a:pt x="3355" y="2187"/>
                  <a:pt x="3362" y="2192"/>
                </a:cubicBezTo>
                <a:cubicBezTo>
                  <a:pt x="3363" y="2189"/>
                  <a:pt x="3362" y="2188"/>
                  <a:pt x="3363" y="2184"/>
                </a:cubicBezTo>
                <a:cubicBezTo>
                  <a:pt x="3358" y="2185"/>
                  <a:pt x="3349" y="2182"/>
                  <a:pt x="3344" y="2186"/>
                </a:cubicBezTo>
                <a:cubicBezTo>
                  <a:pt x="3344" y="2184"/>
                  <a:pt x="3340" y="2182"/>
                  <a:pt x="3338" y="2183"/>
                </a:cubicBezTo>
                <a:close/>
                <a:moveTo>
                  <a:pt x="3295" y="2178"/>
                </a:moveTo>
                <a:cubicBezTo>
                  <a:pt x="3297" y="2180"/>
                  <a:pt x="3296" y="2185"/>
                  <a:pt x="3298" y="2185"/>
                </a:cubicBezTo>
                <a:cubicBezTo>
                  <a:pt x="3298" y="2182"/>
                  <a:pt x="3302" y="2185"/>
                  <a:pt x="3302" y="2181"/>
                </a:cubicBezTo>
                <a:cubicBezTo>
                  <a:pt x="3302" y="2178"/>
                  <a:pt x="3297" y="2180"/>
                  <a:pt x="3295" y="2178"/>
                </a:cubicBezTo>
                <a:close/>
                <a:moveTo>
                  <a:pt x="3299" y="2167"/>
                </a:moveTo>
                <a:cubicBezTo>
                  <a:pt x="3299" y="2168"/>
                  <a:pt x="3298" y="2168"/>
                  <a:pt x="3297" y="2168"/>
                </a:cubicBezTo>
                <a:cubicBezTo>
                  <a:pt x="3300" y="2172"/>
                  <a:pt x="3296" y="2175"/>
                  <a:pt x="3300" y="2177"/>
                </a:cubicBezTo>
                <a:cubicBezTo>
                  <a:pt x="3300" y="2174"/>
                  <a:pt x="3302" y="2172"/>
                  <a:pt x="3303" y="2169"/>
                </a:cubicBezTo>
                <a:cubicBezTo>
                  <a:pt x="3301" y="2168"/>
                  <a:pt x="3301" y="2167"/>
                  <a:pt x="3299" y="2167"/>
                </a:cubicBezTo>
                <a:close/>
                <a:moveTo>
                  <a:pt x="3307" y="2157"/>
                </a:moveTo>
                <a:cubicBezTo>
                  <a:pt x="3306" y="2159"/>
                  <a:pt x="3305" y="2162"/>
                  <a:pt x="3307" y="2162"/>
                </a:cubicBezTo>
                <a:lnTo>
                  <a:pt x="3309" y="2162"/>
                </a:lnTo>
                <a:lnTo>
                  <a:pt x="3309" y="2163"/>
                </a:lnTo>
                <a:lnTo>
                  <a:pt x="3309" y="2162"/>
                </a:lnTo>
                <a:lnTo>
                  <a:pt x="3309" y="2162"/>
                </a:lnTo>
                <a:lnTo>
                  <a:pt x="3309" y="2161"/>
                </a:lnTo>
                <a:cubicBezTo>
                  <a:pt x="3309" y="2159"/>
                  <a:pt x="3308" y="2158"/>
                  <a:pt x="3307" y="2157"/>
                </a:cubicBezTo>
                <a:close/>
                <a:moveTo>
                  <a:pt x="3303" y="2130"/>
                </a:moveTo>
                <a:cubicBezTo>
                  <a:pt x="3300" y="2129"/>
                  <a:pt x="3299" y="2131"/>
                  <a:pt x="3298" y="2133"/>
                </a:cubicBezTo>
                <a:cubicBezTo>
                  <a:pt x="3303" y="2138"/>
                  <a:pt x="3296" y="2147"/>
                  <a:pt x="3299" y="2152"/>
                </a:cubicBezTo>
                <a:cubicBezTo>
                  <a:pt x="3299" y="2152"/>
                  <a:pt x="3298" y="2152"/>
                  <a:pt x="3298" y="2152"/>
                </a:cubicBezTo>
                <a:cubicBezTo>
                  <a:pt x="3299" y="2155"/>
                  <a:pt x="3298" y="2161"/>
                  <a:pt x="3302" y="2162"/>
                </a:cubicBezTo>
                <a:cubicBezTo>
                  <a:pt x="3302" y="2155"/>
                  <a:pt x="3307" y="2146"/>
                  <a:pt x="3302" y="2143"/>
                </a:cubicBezTo>
                <a:cubicBezTo>
                  <a:pt x="3303" y="2141"/>
                  <a:pt x="3305" y="2141"/>
                  <a:pt x="3307" y="2142"/>
                </a:cubicBezTo>
                <a:cubicBezTo>
                  <a:pt x="3307" y="2146"/>
                  <a:pt x="3304" y="2148"/>
                  <a:pt x="3309" y="2148"/>
                </a:cubicBezTo>
                <a:cubicBezTo>
                  <a:pt x="3310" y="2144"/>
                  <a:pt x="3312" y="2132"/>
                  <a:pt x="3309" y="2130"/>
                </a:cubicBezTo>
                <a:lnTo>
                  <a:pt x="3309" y="2130"/>
                </a:lnTo>
                <a:cubicBezTo>
                  <a:pt x="3307" y="2133"/>
                  <a:pt x="3304" y="2135"/>
                  <a:pt x="3305" y="2137"/>
                </a:cubicBezTo>
                <a:cubicBezTo>
                  <a:pt x="3304" y="2135"/>
                  <a:pt x="3303" y="2132"/>
                  <a:pt x="3303" y="2130"/>
                </a:cubicBezTo>
                <a:close/>
                <a:moveTo>
                  <a:pt x="3299" y="2122"/>
                </a:moveTo>
                <a:cubicBezTo>
                  <a:pt x="3298" y="2122"/>
                  <a:pt x="3296" y="2123"/>
                  <a:pt x="3296" y="2125"/>
                </a:cubicBezTo>
                <a:cubicBezTo>
                  <a:pt x="3299" y="2127"/>
                  <a:pt x="3303" y="2127"/>
                  <a:pt x="3304" y="2124"/>
                </a:cubicBezTo>
                <a:lnTo>
                  <a:pt x="3304" y="2123"/>
                </a:lnTo>
                <a:lnTo>
                  <a:pt x="3305" y="2123"/>
                </a:lnTo>
                <a:lnTo>
                  <a:pt x="3305" y="2123"/>
                </a:lnTo>
                <a:lnTo>
                  <a:pt x="3304" y="2123"/>
                </a:lnTo>
                <a:lnTo>
                  <a:pt x="3302" y="2123"/>
                </a:lnTo>
                <a:cubicBezTo>
                  <a:pt x="3301" y="2122"/>
                  <a:pt x="3300" y="2122"/>
                  <a:pt x="3299" y="2122"/>
                </a:cubicBezTo>
                <a:close/>
                <a:moveTo>
                  <a:pt x="3308" y="2122"/>
                </a:moveTo>
                <a:lnTo>
                  <a:pt x="3308" y="2124"/>
                </a:lnTo>
                <a:cubicBezTo>
                  <a:pt x="3309" y="2124"/>
                  <a:pt x="3309" y="2126"/>
                  <a:pt x="3311" y="2125"/>
                </a:cubicBezTo>
                <a:lnTo>
                  <a:pt x="3311" y="2123"/>
                </a:lnTo>
                <a:lnTo>
                  <a:pt x="3311" y="2123"/>
                </a:lnTo>
                <a:cubicBezTo>
                  <a:pt x="3309" y="2123"/>
                  <a:pt x="3309" y="2122"/>
                  <a:pt x="3308" y="2122"/>
                </a:cubicBezTo>
                <a:close/>
                <a:moveTo>
                  <a:pt x="3312" y="2101"/>
                </a:moveTo>
                <a:cubicBezTo>
                  <a:pt x="3306" y="2102"/>
                  <a:pt x="3305" y="2107"/>
                  <a:pt x="3300" y="2108"/>
                </a:cubicBezTo>
                <a:lnTo>
                  <a:pt x="3300" y="2113"/>
                </a:lnTo>
                <a:cubicBezTo>
                  <a:pt x="3306" y="2113"/>
                  <a:pt x="3304" y="2105"/>
                  <a:pt x="3311" y="2109"/>
                </a:cubicBezTo>
                <a:lnTo>
                  <a:pt x="3311" y="2109"/>
                </a:lnTo>
                <a:cubicBezTo>
                  <a:pt x="3313" y="2107"/>
                  <a:pt x="3312" y="2106"/>
                  <a:pt x="3312" y="2101"/>
                </a:cubicBezTo>
                <a:close/>
                <a:moveTo>
                  <a:pt x="3303" y="2099"/>
                </a:moveTo>
                <a:cubicBezTo>
                  <a:pt x="3301" y="2099"/>
                  <a:pt x="3299" y="2100"/>
                  <a:pt x="3300" y="2102"/>
                </a:cubicBezTo>
                <a:lnTo>
                  <a:pt x="3300" y="2103"/>
                </a:lnTo>
                <a:cubicBezTo>
                  <a:pt x="3303" y="2103"/>
                  <a:pt x="3304" y="2101"/>
                  <a:pt x="3305" y="2099"/>
                </a:cubicBezTo>
                <a:cubicBezTo>
                  <a:pt x="3304" y="2099"/>
                  <a:pt x="3303" y="2099"/>
                  <a:pt x="3303" y="2099"/>
                </a:cubicBezTo>
                <a:close/>
                <a:moveTo>
                  <a:pt x="3301" y="2081"/>
                </a:moveTo>
                <a:cubicBezTo>
                  <a:pt x="3301" y="2082"/>
                  <a:pt x="3300" y="2083"/>
                  <a:pt x="3300" y="2084"/>
                </a:cubicBezTo>
                <a:cubicBezTo>
                  <a:pt x="3301" y="2085"/>
                  <a:pt x="3302" y="2085"/>
                  <a:pt x="3302" y="2087"/>
                </a:cubicBezTo>
                <a:cubicBezTo>
                  <a:pt x="3299" y="2087"/>
                  <a:pt x="3299" y="2085"/>
                  <a:pt x="3296" y="2085"/>
                </a:cubicBezTo>
                <a:cubicBezTo>
                  <a:pt x="3297" y="2087"/>
                  <a:pt x="3296" y="2089"/>
                  <a:pt x="3297" y="2089"/>
                </a:cubicBezTo>
                <a:cubicBezTo>
                  <a:pt x="3297" y="2087"/>
                  <a:pt x="3302" y="2087"/>
                  <a:pt x="3302" y="2089"/>
                </a:cubicBezTo>
                <a:cubicBezTo>
                  <a:pt x="3303" y="2092"/>
                  <a:pt x="3298" y="2090"/>
                  <a:pt x="3300" y="2093"/>
                </a:cubicBezTo>
                <a:cubicBezTo>
                  <a:pt x="3300" y="2096"/>
                  <a:pt x="3303" y="2096"/>
                  <a:pt x="3305" y="2094"/>
                </a:cubicBezTo>
                <a:cubicBezTo>
                  <a:pt x="3302" y="2089"/>
                  <a:pt x="3306" y="2087"/>
                  <a:pt x="3307" y="2081"/>
                </a:cubicBezTo>
                <a:lnTo>
                  <a:pt x="3301" y="2081"/>
                </a:lnTo>
                <a:close/>
                <a:moveTo>
                  <a:pt x="3307" y="2052"/>
                </a:moveTo>
                <a:cubicBezTo>
                  <a:pt x="3306" y="2052"/>
                  <a:pt x="3305" y="2052"/>
                  <a:pt x="3305" y="2052"/>
                </a:cubicBezTo>
                <a:cubicBezTo>
                  <a:pt x="3305" y="2054"/>
                  <a:pt x="3302" y="2056"/>
                  <a:pt x="3305" y="2057"/>
                </a:cubicBezTo>
                <a:cubicBezTo>
                  <a:pt x="3305" y="2056"/>
                  <a:pt x="3308" y="2056"/>
                  <a:pt x="3310" y="2055"/>
                </a:cubicBezTo>
                <a:lnTo>
                  <a:pt x="3310" y="2055"/>
                </a:lnTo>
                <a:cubicBezTo>
                  <a:pt x="3310" y="2052"/>
                  <a:pt x="3309" y="2052"/>
                  <a:pt x="3307" y="2052"/>
                </a:cubicBezTo>
                <a:close/>
                <a:moveTo>
                  <a:pt x="3300" y="2043"/>
                </a:moveTo>
                <a:cubicBezTo>
                  <a:pt x="3298" y="2044"/>
                  <a:pt x="3297" y="2051"/>
                  <a:pt x="3300" y="2052"/>
                </a:cubicBezTo>
                <a:lnTo>
                  <a:pt x="3300" y="2052"/>
                </a:lnTo>
                <a:cubicBezTo>
                  <a:pt x="3300" y="2049"/>
                  <a:pt x="3303" y="2044"/>
                  <a:pt x="3300" y="2043"/>
                </a:cubicBezTo>
                <a:close/>
                <a:moveTo>
                  <a:pt x="3305" y="2031"/>
                </a:moveTo>
                <a:cubicBezTo>
                  <a:pt x="3303" y="2031"/>
                  <a:pt x="3302" y="2033"/>
                  <a:pt x="3298" y="2031"/>
                </a:cubicBezTo>
                <a:cubicBezTo>
                  <a:pt x="3299" y="2034"/>
                  <a:pt x="3298" y="2038"/>
                  <a:pt x="3301" y="2038"/>
                </a:cubicBezTo>
                <a:cubicBezTo>
                  <a:pt x="3301" y="2032"/>
                  <a:pt x="3305" y="2037"/>
                  <a:pt x="3308" y="2038"/>
                </a:cubicBezTo>
                <a:cubicBezTo>
                  <a:pt x="3308" y="2036"/>
                  <a:pt x="3309" y="2035"/>
                  <a:pt x="3310" y="2033"/>
                </a:cubicBezTo>
                <a:lnTo>
                  <a:pt x="3310" y="2033"/>
                </a:lnTo>
                <a:cubicBezTo>
                  <a:pt x="3308" y="2031"/>
                  <a:pt x="3306" y="2031"/>
                  <a:pt x="3305" y="2031"/>
                </a:cubicBezTo>
                <a:close/>
                <a:moveTo>
                  <a:pt x="3300" y="2011"/>
                </a:moveTo>
                <a:cubicBezTo>
                  <a:pt x="3300" y="2012"/>
                  <a:pt x="3299" y="2014"/>
                  <a:pt x="3302" y="2014"/>
                </a:cubicBezTo>
                <a:cubicBezTo>
                  <a:pt x="3302" y="2012"/>
                  <a:pt x="3301" y="2011"/>
                  <a:pt x="3300" y="2011"/>
                </a:cubicBezTo>
                <a:close/>
                <a:moveTo>
                  <a:pt x="3378" y="1947"/>
                </a:moveTo>
                <a:cubicBezTo>
                  <a:pt x="3377" y="1947"/>
                  <a:pt x="3375" y="1948"/>
                  <a:pt x="3376" y="1949"/>
                </a:cubicBezTo>
                <a:lnTo>
                  <a:pt x="3379" y="1949"/>
                </a:lnTo>
                <a:lnTo>
                  <a:pt x="3379" y="1950"/>
                </a:lnTo>
                <a:cubicBezTo>
                  <a:pt x="3380" y="1948"/>
                  <a:pt x="3379" y="1947"/>
                  <a:pt x="3378" y="1947"/>
                </a:cubicBezTo>
                <a:close/>
                <a:moveTo>
                  <a:pt x="3377" y="1939"/>
                </a:moveTo>
                <a:cubicBezTo>
                  <a:pt x="3375" y="1940"/>
                  <a:pt x="3360" y="1938"/>
                  <a:pt x="3362" y="1947"/>
                </a:cubicBezTo>
                <a:cubicBezTo>
                  <a:pt x="3367" y="1945"/>
                  <a:pt x="3378" y="1944"/>
                  <a:pt x="3377" y="1939"/>
                </a:cubicBezTo>
                <a:close/>
                <a:moveTo>
                  <a:pt x="3305" y="1927"/>
                </a:moveTo>
                <a:cubicBezTo>
                  <a:pt x="3303" y="1927"/>
                  <a:pt x="3304" y="1933"/>
                  <a:pt x="3307" y="1932"/>
                </a:cubicBezTo>
                <a:lnTo>
                  <a:pt x="3307" y="1927"/>
                </a:lnTo>
                <a:lnTo>
                  <a:pt x="3305" y="1927"/>
                </a:lnTo>
                <a:close/>
                <a:moveTo>
                  <a:pt x="3375" y="1925"/>
                </a:moveTo>
                <a:cubicBezTo>
                  <a:pt x="3376" y="1929"/>
                  <a:pt x="3374" y="1931"/>
                  <a:pt x="3375" y="1933"/>
                </a:cubicBezTo>
                <a:cubicBezTo>
                  <a:pt x="3377" y="1933"/>
                  <a:pt x="3378" y="1933"/>
                  <a:pt x="3379" y="1932"/>
                </a:cubicBezTo>
                <a:cubicBezTo>
                  <a:pt x="3379" y="1929"/>
                  <a:pt x="3378" y="1926"/>
                  <a:pt x="3375" y="1925"/>
                </a:cubicBezTo>
                <a:close/>
                <a:moveTo>
                  <a:pt x="3358" y="1909"/>
                </a:moveTo>
                <a:cubicBezTo>
                  <a:pt x="3358" y="1910"/>
                  <a:pt x="3356" y="1914"/>
                  <a:pt x="3358" y="1914"/>
                </a:cubicBezTo>
                <a:cubicBezTo>
                  <a:pt x="3358" y="1913"/>
                  <a:pt x="3359" y="1913"/>
                  <a:pt x="3360" y="1913"/>
                </a:cubicBezTo>
                <a:lnTo>
                  <a:pt x="3360" y="1910"/>
                </a:lnTo>
                <a:cubicBezTo>
                  <a:pt x="3359" y="1910"/>
                  <a:pt x="3359" y="1909"/>
                  <a:pt x="3358" y="1909"/>
                </a:cubicBezTo>
                <a:close/>
                <a:moveTo>
                  <a:pt x="3377" y="1907"/>
                </a:moveTo>
                <a:cubicBezTo>
                  <a:pt x="3373" y="1910"/>
                  <a:pt x="3372" y="1915"/>
                  <a:pt x="3367" y="1916"/>
                </a:cubicBezTo>
                <a:cubicBezTo>
                  <a:pt x="3373" y="1917"/>
                  <a:pt x="3367" y="1917"/>
                  <a:pt x="3367" y="1920"/>
                </a:cubicBezTo>
                <a:cubicBezTo>
                  <a:pt x="3368" y="1919"/>
                  <a:pt x="3370" y="1919"/>
                  <a:pt x="3372" y="1920"/>
                </a:cubicBezTo>
                <a:cubicBezTo>
                  <a:pt x="3372" y="1918"/>
                  <a:pt x="3372" y="1916"/>
                  <a:pt x="3374" y="1916"/>
                </a:cubicBezTo>
                <a:cubicBezTo>
                  <a:pt x="3374" y="1919"/>
                  <a:pt x="3378" y="1917"/>
                  <a:pt x="3377" y="1920"/>
                </a:cubicBezTo>
                <a:cubicBezTo>
                  <a:pt x="3379" y="1919"/>
                  <a:pt x="3382" y="1920"/>
                  <a:pt x="3383" y="1918"/>
                </a:cubicBezTo>
                <a:lnTo>
                  <a:pt x="3383" y="1918"/>
                </a:lnTo>
                <a:cubicBezTo>
                  <a:pt x="3377" y="1919"/>
                  <a:pt x="3375" y="1912"/>
                  <a:pt x="3377" y="1907"/>
                </a:cubicBezTo>
                <a:close/>
                <a:moveTo>
                  <a:pt x="3378" y="1876"/>
                </a:moveTo>
                <a:cubicBezTo>
                  <a:pt x="3377" y="1876"/>
                  <a:pt x="3377" y="1880"/>
                  <a:pt x="3378" y="1880"/>
                </a:cubicBezTo>
                <a:cubicBezTo>
                  <a:pt x="3378" y="1879"/>
                  <a:pt x="3378" y="1879"/>
                  <a:pt x="3379" y="1879"/>
                </a:cubicBezTo>
                <a:lnTo>
                  <a:pt x="3379" y="1877"/>
                </a:lnTo>
                <a:lnTo>
                  <a:pt x="3379" y="1877"/>
                </a:lnTo>
                <a:cubicBezTo>
                  <a:pt x="3379" y="1877"/>
                  <a:pt x="3379" y="1876"/>
                  <a:pt x="3378" y="1876"/>
                </a:cubicBezTo>
                <a:close/>
                <a:moveTo>
                  <a:pt x="3342" y="1870"/>
                </a:moveTo>
                <a:cubicBezTo>
                  <a:pt x="3341" y="1870"/>
                  <a:pt x="3341" y="1870"/>
                  <a:pt x="3341" y="1870"/>
                </a:cubicBezTo>
                <a:cubicBezTo>
                  <a:pt x="3340" y="1870"/>
                  <a:pt x="3339" y="1873"/>
                  <a:pt x="3341" y="1873"/>
                </a:cubicBezTo>
                <a:lnTo>
                  <a:pt x="3341" y="1873"/>
                </a:lnTo>
                <a:cubicBezTo>
                  <a:pt x="3343" y="1874"/>
                  <a:pt x="3343" y="1870"/>
                  <a:pt x="3342" y="1870"/>
                </a:cubicBezTo>
                <a:close/>
                <a:moveTo>
                  <a:pt x="3368" y="1862"/>
                </a:moveTo>
                <a:cubicBezTo>
                  <a:pt x="3367" y="1862"/>
                  <a:pt x="3367" y="1862"/>
                  <a:pt x="3366" y="1862"/>
                </a:cubicBezTo>
                <a:cubicBezTo>
                  <a:pt x="3367" y="1865"/>
                  <a:pt x="3368" y="1867"/>
                  <a:pt x="3369" y="1869"/>
                </a:cubicBezTo>
                <a:lnTo>
                  <a:pt x="3369" y="1869"/>
                </a:lnTo>
                <a:cubicBezTo>
                  <a:pt x="3371" y="1867"/>
                  <a:pt x="3371" y="1863"/>
                  <a:pt x="3368" y="1862"/>
                </a:cubicBezTo>
                <a:close/>
                <a:moveTo>
                  <a:pt x="3381" y="1862"/>
                </a:moveTo>
                <a:cubicBezTo>
                  <a:pt x="3377" y="1863"/>
                  <a:pt x="3375" y="1860"/>
                  <a:pt x="3373" y="1864"/>
                </a:cubicBezTo>
                <a:lnTo>
                  <a:pt x="3373" y="1864"/>
                </a:lnTo>
                <a:cubicBezTo>
                  <a:pt x="3376" y="1864"/>
                  <a:pt x="3381" y="1866"/>
                  <a:pt x="3381" y="1862"/>
                </a:cubicBezTo>
                <a:close/>
                <a:moveTo>
                  <a:pt x="3366" y="1854"/>
                </a:moveTo>
                <a:cubicBezTo>
                  <a:pt x="3364" y="1854"/>
                  <a:pt x="3363" y="1855"/>
                  <a:pt x="3363" y="1855"/>
                </a:cubicBezTo>
                <a:cubicBezTo>
                  <a:pt x="3367" y="1854"/>
                  <a:pt x="3365" y="1859"/>
                  <a:pt x="3367" y="1860"/>
                </a:cubicBezTo>
                <a:cubicBezTo>
                  <a:pt x="3367" y="1860"/>
                  <a:pt x="3367" y="1860"/>
                  <a:pt x="3367" y="1860"/>
                </a:cubicBezTo>
                <a:cubicBezTo>
                  <a:pt x="3370" y="1860"/>
                  <a:pt x="3372" y="1858"/>
                  <a:pt x="3372" y="1855"/>
                </a:cubicBezTo>
                <a:lnTo>
                  <a:pt x="3372" y="1855"/>
                </a:lnTo>
                <a:cubicBezTo>
                  <a:pt x="3371" y="1854"/>
                  <a:pt x="3368" y="1854"/>
                  <a:pt x="3366" y="1854"/>
                </a:cubicBezTo>
                <a:close/>
                <a:moveTo>
                  <a:pt x="3322" y="1849"/>
                </a:moveTo>
                <a:cubicBezTo>
                  <a:pt x="3322" y="1849"/>
                  <a:pt x="3321" y="1849"/>
                  <a:pt x="3321" y="1849"/>
                </a:cubicBezTo>
                <a:lnTo>
                  <a:pt x="3321" y="1852"/>
                </a:lnTo>
                <a:lnTo>
                  <a:pt x="3321" y="1852"/>
                </a:lnTo>
                <a:cubicBezTo>
                  <a:pt x="3322" y="1855"/>
                  <a:pt x="3325" y="1850"/>
                  <a:pt x="3322" y="1849"/>
                </a:cubicBezTo>
                <a:close/>
                <a:moveTo>
                  <a:pt x="3378" y="1849"/>
                </a:moveTo>
                <a:cubicBezTo>
                  <a:pt x="3374" y="1849"/>
                  <a:pt x="3369" y="1851"/>
                  <a:pt x="3367" y="1852"/>
                </a:cubicBezTo>
                <a:cubicBezTo>
                  <a:pt x="3375" y="1852"/>
                  <a:pt x="3376" y="1855"/>
                  <a:pt x="3382" y="1853"/>
                </a:cubicBezTo>
                <a:lnTo>
                  <a:pt x="3382" y="1853"/>
                </a:lnTo>
                <a:cubicBezTo>
                  <a:pt x="3382" y="1850"/>
                  <a:pt x="3380" y="1849"/>
                  <a:pt x="3378" y="1849"/>
                </a:cubicBezTo>
                <a:close/>
                <a:moveTo>
                  <a:pt x="3365" y="1847"/>
                </a:moveTo>
                <a:cubicBezTo>
                  <a:pt x="3364" y="1847"/>
                  <a:pt x="3363" y="1848"/>
                  <a:pt x="3363" y="1850"/>
                </a:cubicBezTo>
                <a:lnTo>
                  <a:pt x="3363" y="1850"/>
                </a:lnTo>
                <a:cubicBezTo>
                  <a:pt x="3365" y="1850"/>
                  <a:pt x="3366" y="1849"/>
                  <a:pt x="3367" y="1847"/>
                </a:cubicBezTo>
                <a:cubicBezTo>
                  <a:pt x="3366" y="1847"/>
                  <a:pt x="3366" y="1847"/>
                  <a:pt x="3365" y="1847"/>
                </a:cubicBezTo>
                <a:close/>
                <a:moveTo>
                  <a:pt x="3370" y="1839"/>
                </a:moveTo>
                <a:cubicBezTo>
                  <a:pt x="3368" y="1840"/>
                  <a:pt x="3364" y="1839"/>
                  <a:pt x="3365" y="1842"/>
                </a:cubicBezTo>
                <a:cubicBezTo>
                  <a:pt x="3367" y="1841"/>
                  <a:pt x="3369" y="1845"/>
                  <a:pt x="3370" y="1842"/>
                </a:cubicBezTo>
                <a:lnTo>
                  <a:pt x="3370" y="1842"/>
                </a:lnTo>
                <a:cubicBezTo>
                  <a:pt x="3368" y="1842"/>
                  <a:pt x="3370" y="1840"/>
                  <a:pt x="3370" y="1839"/>
                </a:cubicBezTo>
                <a:close/>
                <a:moveTo>
                  <a:pt x="3323" y="1837"/>
                </a:moveTo>
                <a:cubicBezTo>
                  <a:pt x="3321" y="1843"/>
                  <a:pt x="3317" y="1840"/>
                  <a:pt x="3312" y="1843"/>
                </a:cubicBezTo>
                <a:cubicBezTo>
                  <a:pt x="3311" y="1844"/>
                  <a:pt x="3312" y="1846"/>
                  <a:pt x="3313" y="1847"/>
                </a:cubicBezTo>
                <a:cubicBezTo>
                  <a:pt x="3316" y="1845"/>
                  <a:pt x="3319" y="1845"/>
                  <a:pt x="3322" y="1844"/>
                </a:cubicBezTo>
                <a:lnTo>
                  <a:pt x="3325" y="1843"/>
                </a:lnTo>
                <a:lnTo>
                  <a:pt x="3325" y="1843"/>
                </a:lnTo>
                <a:lnTo>
                  <a:pt x="3325" y="1843"/>
                </a:lnTo>
                <a:lnTo>
                  <a:pt x="3325" y="1843"/>
                </a:lnTo>
                <a:lnTo>
                  <a:pt x="3324" y="1843"/>
                </a:lnTo>
                <a:cubicBezTo>
                  <a:pt x="3323" y="1842"/>
                  <a:pt x="3325" y="1837"/>
                  <a:pt x="3323" y="1837"/>
                </a:cubicBezTo>
                <a:close/>
                <a:moveTo>
                  <a:pt x="3373" y="1834"/>
                </a:moveTo>
                <a:cubicBezTo>
                  <a:pt x="3372" y="1834"/>
                  <a:pt x="3372" y="1835"/>
                  <a:pt x="3372" y="1837"/>
                </a:cubicBezTo>
                <a:cubicBezTo>
                  <a:pt x="3374" y="1837"/>
                  <a:pt x="3376" y="1836"/>
                  <a:pt x="3376" y="1834"/>
                </a:cubicBezTo>
                <a:lnTo>
                  <a:pt x="3376" y="1834"/>
                </a:lnTo>
                <a:cubicBezTo>
                  <a:pt x="3375" y="1834"/>
                  <a:pt x="3374" y="1834"/>
                  <a:pt x="3373" y="1834"/>
                </a:cubicBezTo>
                <a:close/>
                <a:moveTo>
                  <a:pt x="3379" y="1834"/>
                </a:moveTo>
                <a:cubicBezTo>
                  <a:pt x="3378" y="1834"/>
                  <a:pt x="3376" y="1835"/>
                  <a:pt x="3377" y="1837"/>
                </a:cubicBezTo>
                <a:lnTo>
                  <a:pt x="3380" y="1837"/>
                </a:lnTo>
                <a:lnTo>
                  <a:pt x="3380" y="1837"/>
                </a:lnTo>
                <a:cubicBezTo>
                  <a:pt x="3381" y="1835"/>
                  <a:pt x="3380" y="1834"/>
                  <a:pt x="3379" y="1834"/>
                </a:cubicBezTo>
                <a:close/>
                <a:moveTo>
                  <a:pt x="3310" y="1829"/>
                </a:moveTo>
                <a:cubicBezTo>
                  <a:pt x="3306" y="1828"/>
                  <a:pt x="3305" y="1835"/>
                  <a:pt x="3308" y="1837"/>
                </a:cubicBezTo>
                <a:cubicBezTo>
                  <a:pt x="3311" y="1837"/>
                  <a:pt x="3315" y="1836"/>
                  <a:pt x="3319" y="1835"/>
                </a:cubicBezTo>
                <a:cubicBezTo>
                  <a:pt x="3318" y="1832"/>
                  <a:pt x="3316" y="1831"/>
                  <a:pt x="3313" y="1830"/>
                </a:cubicBezTo>
                <a:cubicBezTo>
                  <a:pt x="3313" y="1834"/>
                  <a:pt x="3309" y="1832"/>
                  <a:pt x="3310" y="1830"/>
                </a:cubicBezTo>
                <a:lnTo>
                  <a:pt x="3311" y="1830"/>
                </a:lnTo>
                <a:lnTo>
                  <a:pt x="3312" y="1830"/>
                </a:lnTo>
                <a:lnTo>
                  <a:pt x="3312" y="1830"/>
                </a:lnTo>
                <a:lnTo>
                  <a:pt x="3311" y="1830"/>
                </a:lnTo>
                <a:lnTo>
                  <a:pt x="3310" y="1829"/>
                </a:lnTo>
                <a:close/>
                <a:moveTo>
                  <a:pt x="3314" y="1820"/>
                </a:moveTo>
                <a:lnTo>
                  <a:pt x="3314" y="1824"/>
                </a:lnTo>
                <a:cubicBezTo>
                  <a:pt x="3317" y="1824"/>
                  <a:pt x="3318" y="1823"/>
                  <a:pt x="3318" y="1820"/>
                </a:cubicBezTo>
                <a:lnTo>
                  <a:pt x="3314" y="1820"/>
                </a:lnTo>
                <a:close/>
                <a:moveTo>
                  <a:pt x="3362" y="1819"/>
                </a:moveTo>
                <a:lnTo>
                  <a:pt x="3362" y="1822"/>
                </a:lnTo>
                <a:lnTo>
                  <a:pt x="3364" y="1822"/>
                </a:lnTo>
                <a:lnTo>
                  <a:pt x="3364" y="1819"/>
                </a:lnTo>
                <a:lnTo>
                  <a:pt x="3362" y="1819"/>
                </a:lnTo>
                <a:close/>
                <a:moveTo>
                  <a:pt x="3377" y="1813"/>
                </a:moveTo>
                <a:cubicBezTo>
                  <a:pt x="3372" y="1814"/>
                  <a:pt x="3368" y="1811"/>
                  <a:pt x="3363" y="1814"/>
                </a:cubicBezTo>
                <a:lnTo>
                  <a:pt x="3363" y="1814"/>
                </a:lnTo>
                <a:cubicBezTo>
                  <a:pt x="3368" y="1816"/>
                  <a:pt x="3373" y="1816"/>
                  <a:pt x="3377" y="1813"/>
                </a:cubicBezTo>
                <a:close/>
                <a:moveTo>
                  <a:pt x="3310" y="1802"/>
                </a:moveTo>
                <a:cubicBezTo>
                  <a:pt x="3309" y="1802"/>
                  <a:pt x="3309" y="1802"/>
                  <a:pt x="3308" y="1803"/>
                </a:cubicBezTo>
                <a:cubicBezTo>
                  <a:pt x="3310" y="1804"/>
                  <a:pt x="3310" y="1808"/>
                  <a:pt x="3313" y="1807"/>
                </a:cubicBezTo>
                <a:lnTo>
                  <a:pt x="3314" y="1807"/>
                </a:lnTo>
                <a:cubicBezTo>
                  <a:pt x="3314" y="1805"/>
                  <a:pt x="3312" y="1802"/>
                  <a:pt x="3310" y="1802"/>
                </a:cubicBezTo>
                <a:close/>
                <a:moveTo>
                  <a:pt x="3367" y="1797"/>
                </a:moveTo>
                <a:cubicBezTo>
                  <a:pt x="3366" y="1798"/>
                  <a:pt x="3365" y="1798"/>
                  <a:pt x="3365" y="1801"/>
                </a:cubicBezTo>
                <a:cubicBezTo>
                  <a:pt x="3368" y="1802"/>
                  <a:pt x="3373" y="1801"/>
                  <a:pt x="3370" y="1798"/>
                </a:cubicBezTo>
                <a:lnTo>
                  <a:pt x="3370" y="1799"/>
                </a:lnTo>
                <a:cubicBezTo>
                  <a:pt x="3370" y="1800"/>
                  <a:pt x="3369" y="1799"/>
                  <a:pt x="3369" y="1797"/>
                </a:cubicBezTo>
                <a:cubicBezTo>
                  <a:pt x="3369" y="1797"/>
                  <a:pt x="3368" y="1797"/>
                  <a:pt x="3367" y="1797"/>
                </a:cubicBezTo>
                <a:close/>
                <a:moveTo>
                  <a:pt x="3310" y="1794"/>
                </a:moveTo>
                <a:lnTo>
                  <a:pt x="3310" y="1799"/>
                </a:lnTo>
                <a:cubicBezTo>
                  <a:pt x="3311" y="1798"/>
                  <a:pt x="3312" y="1799"/>
                  <a:pt x="3313" y="1800"/>
                </a:cubicBezTo>
                <a:lnTo>
                  <a:pt x="3314" y="1800"/>
                </a:lnTo>
                <a:cubicBezTo>
                  <a:pt x="3313" y="1797"/>
                  <a:pt x="3313" y="1794"/>
                  <a:pt x="3310" y="1794"/>
                </a:cubicBezTo>
                <a:close/>
                <a:moveTo>
                  <a:pt x="3384" y="1792"/>
                </a:moveTo>
                <a:cubicBezTo>
                  <a:pt x="3383" y="1793"/>
                  <a:pt x="3383" y="1795"/>
                  <a:pt x="3384" y="1796"/>
                </a:cubicBezTo>
                <a:lnTo>
                  <a:pt x="3385" y="1796"/>
                </a:lnTo>
                <a:lnTo>
                  <a:pt x="3385" y="1796"/>
                </a:lnTo>
                <a:lnTo>
                  <a:pt x="3385" y="1796"/>
                </a:lnTo>
                <a:lnTo>
                  <a:pt x="3385" y="1796"/>
                </a:lnTo>
                <a:lnTo>
                  <a:pt x="3385" y="1794"/>
                </a:lnTo>
                <a:cubicBezTo>
                  <a:pt x="3385" y="1793"/>
                  <a:pt x="3385" y="1792"/>
                  <a:pt x="3384" y="1792"/>
                </a:cubicBezTo>
                <a:close/>
                <a:moveTo>
                  <a:pt x="3325" y="1791"/>
                </a:moveTo>
                <a:lnTo>
                  <a:pt x="3323" y="1791"/>
                </a:lnTo>
                <a:cubicBezTo>
                  <a:pt x="3323" y="1792"/>
                  <a:pt x="3322" y="1792"/>
                  <a:pt x="3322" y="1792"/>
                </a:cubicBezTo>
                <a:lnTo>
                  <a:pt x="3322" y="1794"/>
                </a:lnTo>
                <a:cubicBezTo>
                  <a:pt x="3322" y="1794"/>
                  <a:pt x="3323" y="1794"/>
                  <a:pt x="3323" y="1795"/>
                </a:cubicBezTo>
                <a:lnTo>
                  <a:pt x="3325" y="1795"/>
                </a:lnTo>
                <a:cubicBezTo>
                  <a:pt x="3325" y="1795"/>
                  <a:pt x="3325" y="1794"/>
                  <a:pt x="3326" y="1794"/>
                </a:cubicBezTo>
                <a:lnTo>
                  <a:pt x="3326" y="1792"/>
                </a:lnTo>
                <a:cubicBezTo>
                  <a:pt x="3325" y="1792"/>
                  <a:pt x="3325" y="1792"/>
                  <a:pt x="3325" y="1791"/>
                </a:cubicBezTo>
                <a:close/>
                <a:moveTo>
                  <a:pt x="3363" y="1790"/>
                </a:moveTo>
                <a:lnTo>
                  <a:pt x="3363" y="1793"/>
                </a:lnTo>
                <a:cubicBezTo>
                  <a:pt x="3367" y="1792"/>
                  <a:pt x="3367" y="1796"/>
                  <a:pt x="3370" y="1796"/>
                </a:cubicBezTo>
                <a:lnTo>
                  <a:pt x="3370" y="1796"/>
                </a:lnTo>
                <a:cubicBezTo>
                  <a:pt x="3371" y="1791"/>
                  <a:pt x="3367" y="1790"/>
                  <a:pt x="3363" y="1790"/>
                </a:cubicBezTo>
                <a:close/>
                <a:moveTo>
                  <a:pt x="3317" y="1790"/>
                </a:moveTo>
                <a:cubicBezTo>
                  <a:pt x="3316" y="1789"/>
                  <a:pt x="3314" y="1790"/>
                  <a:pt x="3314" y="1791"/>
                </a:cubicBezTo>
                <a:cubicBezTo>
                  <a:pt x="3316" y="1791"/>
                  <a:pt x="3316" y="1792"/>
                  <a:pt x="3318" y="1792"/>
                </a:cubicBezTo>
                <a:lnTo>
                  <a:pt x="3318" y="1792"/>
                </a:lnTo>
                <a:cubicBezTo>
                  <a:pt x="3319" y="1791"/>
                  <a:pt x="3318" y="1790"/>
                  <a:pt x="3317" y="1790"/>
                </a:cubicBezTo>
                <a:close/>
                <a:moveTo>
                  <a:pt x="3373" y="1777"/>
                </a:moveTo>
                <a:cubicBezTo>
                  <a:pt x="3372" y="1777"/>
                  <a:pt x="3371" y="1777"/>
                  <a:pt x="3371" y="1778"/>
                </a:cubicBezTo>
                <a:lnTo>
                  <a:pt x="3370" y="1779"/>
                </a:lnTo>
                <a:lnTo>
                  <a:pt x="3370" y="1779"/>
                </a:lnTo>
                <a:lnTo>
                  <a:pt x="3370" y="1779"/>
                </a:lnTo>
                <a:lnTo>
                  <a:pt x="3370" y="1779"/>
                </a:lnTo>
                <a:lnTo>
                  <a:pt x="3372" y="1779"/>
                </a:lnTo>
                <a:cubicBezTo>
                  <a:pt x="3373" y="1779"/>
                  <a:pt x="3375" y="1779"/>
                  <a:pt x="3374" y="1777"/>
                </a:cubicBezTo>
                <a:cubicBezTo>
                  <a:pt x="3374" y="1777"/>
                  <a:pt x="3373" y="1777"/>
                  <a:pt x="3373" y="1777"/>
                </a:cubicBezTo>
                <a:close/>
                <a:moveTo>
                  <a:pt x="3385" y="1776"/>
                </a:moveTo>
                <a:cubicBezTo>
                  <a:pt x="3383" y="1776"/>
                  <a:pt x="3381" y="1777"/>
                  <a:pt x="3381" y="1780"/>
                </a:cubicBezTo>
                <a:cubicBezTo>
                  <a:pt x="3385" y="1779"/>
                  <a:pt x="3387" y="1782"/>
                  <a:pt x="3389" y="1780"/>
                </a:cubicBezTo>
                <a:cubicBezTo>
                  <a:pt x="3390" y="1777"/>
                  <a:pt x="3388" y="1776"/>
                  <a:pt x="3385" y="1776"/>
                </a:cubicBezTo>
                <a:close/>
                <a:moveTo>
                  <a:pt x="3325" y="1772"/>
                </a:moveTo>
                <a:cubicBezTo>
                  <a:pt x="3323" y="1772"/>
                  <a:pt x="3321" y="1773"/>
                  <a:pt x="3321" y="1774"/>
                </a:cubicBezTo>
                <a:cubicBezTo>
                  <a:pt x="3324" y="1773"/>
                  <a:pt x="3324" y="1775"/>
                  <a:pt x="3327" y="1775"/>
                </a:cubicBezTo>
                <a:lnTo>
                  <a:pt x="3328" y="1775"/>
                </a:lnTo>
                <a:cubicBezTo>
                  <a:pt x="3328" y="1773"/>
                  <a:pt x="3327" y="1772"/>
                  <a:pt x="3325" y="1772"/>
                </a:cubicBezTo>
                <a:close/>
                <a:moveTo>
                  <a:pt x="3399" y="1770"/>
                </a:moveTo>
                <a:cubicBezTo>
                  <a:pt x="3397" y="1770"/>
                  <a:pt x="3395" y="1772"/>
                  <a:pt x="3395" y="1775"/>
                </a:cubicBezTo>
                <a:cubicBezTo>
                  <a:pt x="3398" y="1774"/>
                  <a:pt x="3401" y="1774"/>
                  <a:pt x="3401" y="1771"/>
                </a:cubicBezTo>
                <a:cubicBezTo>
                  <a:pt x="3400" y="1771"/>
                  <a:pt x="3399" y="1770"/>
                  <a:pt x="3399" y="1770"/>
                </a:cubicBezTo>
                <a:close/>
                <a:moveTo>
                  <a:pt x="3367" y="1769"/>
                </a:moveTo>
                <a:cubicBezTo>
                  <a:pt x="3363" y="1769"/>
                  <a:pt x="3363" y="1773"/>
                  <a:pt x="3362" y="1776"/>
                </a:cubicBezTo>
                <a:cubicBezTo>
                  <a:pt x="3364" y="1776"/>
                  <a:pt x="3365" y="1777"/>
                  <a:pt x="3366" y="1778"/>
                </a:cubicBezTo>
                <a:cubicBezTo>
                  <a:pt x="3369" y="1775"/>
                  <a:pt x="3367" y="1772"/>
                  <a:pt x="3368" y="1769"/>
                </a:cubicBezTo>
                <a:cubicBezTo>
                  <a:pt x="3368" y="1769"/>
                  <a:pt x="3367" y="1769"/>
                  <a:pt x="3367" y="1769"/>
                </a:cubicBezTo>
                <a:close/>
                <a:moveTo>
                  <a:pt x="3323" y="1768"/>
                </a:moveTo>
                <a:lnTo>
                  <a:pt x="3323" y="1768"/>
                </a:lnTo>
                <a:lnTo>
                  <a:pt x="3319" y="1768"/>
                </a:lnTo>
                <a:cubicBezTo>
                  <a:pt x="3315" y="1768"/>
                  <a:pt x="3313" y="1767"/>
                  <a:pt x="3309" y="1771"/>
                </a:cubicBezTo>
                <a:cubicBezTo>
                  <a:pt x="3312" y="1770"/>
                  <a:pt x="3319" y="1772"/>
                  <a:pt x="3322" y="1769"/>
                </a:cubicBezTo>
                <a:lnTo>
                  <a:pt x="3323" y="1768"/>
                </a:lnTo>
                <a:lnTo>
                  <a:pt x="3324" y="1768"/>
                </a:lnTo>
                <a:lnTo>
                  <a:pt x="3323" y="1768"/>
                </a:lnTo>
                <a:close/>
                <a:moveTo>
                  <a:pt x="3386" y="1768"/>
                </a:moveTo>
                <a:cubicBezTo>
                  <a:pt x="3385" y="1768"/>
                  <a:pt x="3384" y="1769"/>
                  <a:pt x="3384" y="1770"/>
                </a:cubicBezTo>
                <a:lnTo>
                  <a:pt x="3387" y="1770"/>
                </a:lnTo>
                <a:cubicBezTo>
                  <a:pt x="3388" y="1769"/>
                  <a:pt x="3387" y="1768"/>
                  <a:pt x="3386" y="1768"/>
                </a:cubicBezTo>
                <a:close/>
                <a:moveTo>
                  <a:pt x="3348" y="1767"/>
                </a:moveTo>
                <a:lnTo>
                  <a:pt x="3348" y="1769"/>
                </a:lnTo>
                <a:lnTo>
                  <a:pt x="3350" y="1769"/>
                </a:lnTo>
                <a:lnTo>
                  <a:pt x="3350" y="1767"/>
                </a:lnTo>
                <a:lnTo>
                  <a:pt x="3348" y="1767"/>
                </a:lnTo>
                <a:close/>
                <a:moveTo>
                  <a:pt x="3357" y="1764"/>
                </a:moveTo>
                <a:cubicBezTo>
                  <a:pt x="3357" y="1764"/>
                  <a:pt x="3356" y="1764"/>
                  <a:pt x="3356" y="1764"/>
                </a:cubicBezTo>
                <a:lnTo>
                  <a:pt x="3356" y="1769"/>
                </a:lnTo>
                <a:cubicBezTo>
                  <a:pt x="3358" y="1769"/>
                  <a:pt x="3361" y="1769"/>
                  <a:pt x="3361" y="1766"/>
                </a:cubicBezTo>
                <a:cubicBezTo>
                  <a:pt x="3360" y="1765"/>
                  <a:pt x="3359" y="1764"/>
                  <a:pt x="3357" y="1764"/>
                </a:cubicBezTo>
                <a:close/>
                <a:moveTo>
                  <a:pt x="3333" y="1762"/>
                </a:moveTo>
                <a:lnTo>
                  <a:pt x="3333" y="1762"/>
                </a:lnTo>
                <a:lnTo>
                  <a:pt x="3333" y="1762"/>
                </a:lnTo>
                <a:lnTo>
                  <a:pt x="3333" y="1762"/>
                </a:lnTo>
                <a:close/>
                <a:moveTo>
                  <a:pt x="3356" y="1759"/>
                </a:moveTo>
                <a:lnTo>
                  <a:pt x="3356" y="1762"/>
                </a:lnTo>
                <a:lnTo>
                  <a:pt x="3358" y="1762"/>
                </a:lnTo>
                <a:lnTo>
                  <a:pt x="3358" y="1759"/>
                </a:lnTo>
                <a:lnTo>
                  <a:pt x="3356" y="1759"/>
                </a:lnTo>
                <a:close/>
                <a:moveTo>
                  <a:pt x="3365" y="1759"/>
                </a:moveTo>
                <a:cubicBezTo>
                  <a:pt x="3366" y="1763"/>
                  <a:pt x="3364" y="1763"/>
                  <a:pt x="3364" y="1766"/>
                </a:cubicBezTo>
                <a:cubicBezTo>
                  <a:pt x="3369" y="1763"/>
                  <a:pt x="3374" y="1771"/>
                  <a:pt x="3377" y="1766"/>
                </a:cubicBezTo>
                <a:cubicBezTo>
                  <a:pt x="3373" y="1763"/>
                  <a:pt x="3369" y="1761"/>
                  <a:pt x="3365" y="1759"/>
                </a:cubicBezTo>
                <a:close/>
                <a:moveTo>
                  <a:pt x="3304" y="1758"/>
                </a:moveTo>
                <a:lnTo>
                  <a:pt x="3304" y="1763"/>
                </a:lnTo>
                <a:cubicBezTo>
                  <a:pt x="3307" y="1761"/>
                  <a:pt x="3312" y="1763"/>
                  <a:pt x="3311" y="1758"/>
                </a:cubicBezTo>
                <a:lnTo>
                  <a:pt x="3304" y="1758"/>
                </a:lnTo>
                <a:close/>
                <a:moveTo>
                  <a:pt x="3382" y="1758"/>
                </a:moveTo>
                <a:cubicBezTo>
                  <a:pt x="3380" y="1758"/>
                  <a:pt x="3378" y="1760"/>
                  <a:pt x="3381" y="1764"/>
                </a:cubicBezTo>
                <a:lnTo>
                  <a:pt x="3383" y="1764"/>
                </a:lnTo>
                <a:cubicBezTo>
                  <a:pt x="3386" y="1760"/>
                  <a:pt x="3384" y="1758"/>
                  <a:pt x="3382" y="1758"/>
                </a:cubicBezTo>
                <a:close/>
                <a:moveTo>
                  <a:pt x="3370" y="1749"/>
                </a:moveTo>
                <a:cubicBezTo>
                  <a:pt x="3370" y="1751"/>
                  <a:pt x="3370" y="1753"/>
                  <a:pt x="3373" y="1753"/>
                </a:cubicBezTo>
                <a:lnTo>
                  <a:pt x="3373" y="1753"/>
                </a:lnTo>
                <a:cubicBezTo>
                  <a:pt x="3374" y="1750"/>
                  <a:pt x="3373" y="1748"/>
                  <a:pt x="3370" y="1749"/>
                </a:cubicBezTo>
                <a:close/>
                <a:moveTo>
                  <a:pt x="3316" y="1747"/>
                </a:moveTo>
                <a:cubicBezTo>
                  <a:pt x="3314" y="1747"/>
                  <a:pt x="3310" y="1749"/>
                  <a:pt x="3309" y="1751"/>
                </a:cubicBezTo>
                <a:cubicBezTo>
                  <a:pt x="3313" y="1752"/>
                  <a:pt x="3314" y="1749"/>
                  <a:pt x="3318" y="1750"/>
                </a:cubicBezTo>
                <a:cubicBezTo>
                  <a:pt x="3318" y="1747"/>
                  <a:pt x="3317" y="1747"/>
                  <a:pt x="3316" y="1747"/>
                </a:cubicBezTo>
                <a:close/>
                <a:moveTo>
                  <a:pt x="3341" y="1741"/>
                </a:moveTo>
                <a:lnTo>
                  <a:pt x="3341" y="1741"/>
                </a:lnTo>
                <a:lnTo>
                  <a:pt x="3339" y="1741"/>
                </a:lnTo>
                <a:cubicBezTo>
                  <a:pt x="3337" y="1742"/>
                  <a:pt x="3336" y="1743"/>
                  <a:pt x="3336" y="1745"/>
                </a:cubicBezTo>
                <a:cubicBezTo>
                  <a:pt x="3337" y="1745"/>
                  <a:pt x="3338" y="1746"/>
                  <a:pt x="3340" y="1746"/>
                </a:cubicBezTo>
                <a:cubicBezTo>
                  <a:pt x="3340" y="1746"/>
                  <a:pt x="3340" y="1745"/>
                  <a:pt x="3341" y="1744"/>
                </a:cubicBezTo>
                <a:lnTo>
                  <a:pt x="3341" y="1741"/>
                </a:lnTo>
                <a:lnTo>
                  <a:pt x="3341" y="1741"/>
                </a:lnTo>
                <a:lnTo>
                  <a:pt x="3341" y="1741"/>
                </a:lnTo>
                <a:close/>
                <a:moveTo>
                  <a:pt x="3348" y="1739"/>
                </a:moveTo>
                <a:cubicBezTo>
                  <a:pt x="3346" y="1739"/>
                  <a:pt x="3344" y="1740"/>
                  <a:pt x="3342" y="1741"/>
                </a:cubicBezTo>
                <a:cubicBezTo>
                  <a:pt x="3344" y="1745"/>
                  <a:pt x="3341" y="1747"/>
                  <a:pt x="3341" y="1752"/>
                </a:cubicBezTo>
                <a:cubicBezTo>
                  <a:pt x="3347" y="1752"/>
                  <a:pt x="3353" y="1754"/>
                  <a:pt x="3359" y="1757"/>
                </a:cubicBezTo>
                <a:cubicBezTo>
                  <a:pt x="3360" y="1752"/>
                  <a:pt x="3358" y="1754"/>
                  <a:pt x="3358" y="1749"/>
                </a:cubicBezTo>
                <a:cubicBezTo>
                  <a:pt x="3359" y="1745"/>
                  <a:pt x="3367" y="1748"/>
                  <a:pt x="3367" y="1742"/>
                </a:cubicBezTo>
                <a:lnTo>
                  <a:pt x="3367" y="1742"/>
                </a:lnTo>
                <a:cubicBezTo>
                  <a:pt x="3361" y="1743"/>
                  <a:pt x="3354" y="1739"/>
                  <a:pt x="3348" y="1739"/>
                </a:cubicBezTo>
                <a:close/>
                <a:moveTo>
                  <a:pt x="3318" y="1738"/>
                </a:moveTo>
                <a:lnTo>
                  <a:pt x="3318" y="1740"/>
                </a:lnTo>
                <a:lnTo>
                  <a:pt x="3320" y="1740"/>
                </a:lnTo>
                <a:lnTo>
                  <a:pt x="3320" y="1738"/>
                </a:lnTo>
                <a:lnTo>
                  <a:pt x="3318" y="1738"/>
                </a:lnTo>
                <a:close/>
                <a:moveTo>
                  <a:pt x="3326" y="1735"/>
                </a:moveTo>
                <a:cubicBezTo>
                  <a:pt x="3326" y="1737"/>
                  <a:pt x="3324" y="1737"/>
                  <a:pt x="3325" y="1738"/>
                </a:cubicBezTo>
                <a:cubicBezTo>
                  <a:pt x="3327" y="1740"/>
                  <a:pt x="3328" y="1735"/>
                  <a:pt x="3326" y="1735"/>
                </a:cubicBezTo>
                <a:close/>
                <a:moveTo>
                  <a:pt x="3340" y="1733"/>
                </a:moveTo>
                <a:cubicBezTo>
                  <a:pt x="3339" y="1733"/>
                  <a:pt x="3338" y="1734"/>
                  <a:pt x="3337" y="1735"/>
                </a:cubicBezTo>
                <a:lnTo>
                  <a:pt x="3337" y="1735"/>
                </a:lnTo>
                <a:cubicBezTo>
                  <a:pt x="3338" y="1737"/>
                  <a:pt x="3342" y="1736"/>
                  <a:pt x="3342" y="1733"/>
                </a:cubicBezTo>
                <a:cubicBezTo>
                  <a:pt x="3341" y="1733"/>
                  <a:pt x="3341" y="1733"/>
                  <a:pt x="3340" y="1733"/>
                </a:cubicBezTo>
                <a:close/>
                <a:moveTo>
                  <a:pt x="3341" y="1725"/>
                </a:moveTo>
                <a:cubicBezTo>
                  <a:pt x="3341" y="1727"/>
                  <a:pt x="3340" y="1727"/>
                  <a:pt x="3338" y="1727"/>
                </a:cubicBezTo>
                <a:lnTo>
                  <a:pt x="3338" y="1730"/>
                </a:lnTo>
                <a:cubicBezTo>
                  <a:pt x="3342" y="1731"/>
                  <a:pt x="3342" y="1728"/>
                  <a:pt x="3344" y="1726"/>
                </a:cubicBezTo>
                <a:lnTo>
                  <a:pt x="3342" y="1726"/>
                </a:lnTo>
                <a:cubicBezTo>
                  <a:pt x="3342" y="1725"/>
                  <a:pt x="3342" y="1725"/>
                  <a:pt x="3341" y="1725"/>
                </a:cubicBezTo>
                <a:close/>
                <a:moveTo>
                  <a:pt x="3373" y="1721"/>
                </a:moveTo>
                <a:cubicBezTo>
                  <a:pt x="3372" y="1722"/>
                  <a:pt x="3371" y="1722"/>
                  <a:pt x="3371" y="1723"/>
                </a:cubicBezTo>
                <a:cubicBezTo>
                  <a:pt x="3372" y="1724"/>
                  <a:pt x="3373" y="1724"/>
                  <a:pt x="3374" y="1723"/>
                </a:cubicBezTo>
                <a:lnTo>
                  <a:pt x="3375" y="1722"/>
                </a:lnTo>
                <a:lnTo>
                  <a:pt x="3375" y="1722"/>
                </a:lnTo>
                <a:lnTo>
                  <a:pt x="3375" y="1722"/>
                </a:lnTo>
                <a:lnTo>
                  <a:pt x="3375" y="1722"/>
                </a:lnTo>
                <a:lnTo>
                  <a:pt x="3374" y="1722"/>
                </a:lnTo>
                <a:cubicBezTo>
                  <a:pt x="3374" y="1721"/>
                  <a:pt x="3373" y="1721"/>
                  <a:pt x="3373" y="1721"/>
                </a:cubicBezTo>
                <a:close/>
                <a:moveTo>
                  <a:pt x="3383" y="1717"/>
                </a:moveTo>
                <a:cubicBezTo>
                  <a:pt x="3381" y="1717"/>
                  <a:pt x="3380" y="1717"/>
                  <a:pt x="3380" y="1720"/>
                </a:cubicBezTo>
                <a:lnTo>
                  <a:pt x="3380" y="1720"/>
                </a:lnTo>
                <a:cubicBezTo>
                  <a:pt x="3382" y="1719"/>
                  <a:pt x="3386" y="1720"/>
                  <a:pt x="3385" y="1717"/>
                </a:cubicBezTo>
                <a:cubicBezTo>
                  <a:pt x="3385" y="1717"/>
                  <a:pt x="3384" y="1717"/>
                  <a:pt x="3383" y="1717"/>
                </a:cubicBezTo>
                <a:close/>
                <a:moveTo>
                  <a:pt x="3363" y="1712"/>
                </a:moveTo>
                <a:lnTo>
                  <a:pt x="3363" y="1716"/>
                </a:lnTo>
                <a:lnTo>
                  <a:pt x="3365" y="1716"/>
                </a:lnTo>
                <a:lnTo>
                  <a:pt x="3365" y="1712"/>
                </a:lnTo>
                <a:lnTo>
                  <a:pt x="3363" y="1712"/>
                </a:lnTo>
                <a:close/>
                <a:moveTo>
                  <a:pt x="3375" y="1711"/>
                </a:moveTo>
                <a:cubicBezTo>
                  <a:pt x="3375" y="1712"/>
                  <a:pt x="3373" y="1712"/>
                  <a:pt x="3373" y="1713"/>
                </a:cubicBezTo>
                <a:lnTo>
                  <a:pt x="3374" y="1713"/>
                </a:lnTo>
                <a:cubicBezTo>
                  <a:pt x="3376" y="1715"/>
                  <a:pt x="3378" y="1712"/>
                  <a:pt x="3375" y="1711"/>
                </a:cubicBezTo>
                <a:close/>
                <a:moveTo>
                  <a:pt x="3314" y="1710"/>
                </a:moveTo>
                <a:cubicBezTo>
                  <a:pt x="3313" y="1710"/>
                  <a:pt x="3312" y="1711"/>
                  <a:pt x="3312" y="1711"/>
                </a:cubicBezTo>
                <a:cubicBezTo>
                  <a:pt x="3311" y="1711"/>
                  <a:pt x="3311" y="1712"/>
                  <a:pt x="3311" y="1713"/>
                </a:cubicBezTo>
                <a:lnTo>
                  <a:pt x="3311" y="1714"/>
                </a:lnTo>
                <a:cubicBezTo>
                  <a:pt x="3312" y="1715"/>
                  <a:pt x="3315" y="1715"/>
                  <a:pt x="3315" y="1719"/>
                </a:cubicBezTo>
                <a:cubicBezTo>
                  <a:pt x="3320" y="1720"/>
                  <a:pt x="3322" y="1717"/>
                  <a:pt x="3322" y="1712"/>
                </a:cubicBezTo>
                <a:cubicBezTo>
                  <a:pt x="3319" y="1712"/>
                  <a:pt x="3316" y="1710"/>
                  <a:pt x="3314" y="1710"/>
                </a:cubicBezTo>
                <a:close/>
                <a:moveTo>
                  <a:pt x="3360" y="1706"/>
                </a:moveTo>
                <a:lnTo>
                  <a:pt x="3360" y="1706"/>
                </a:lnTo>
                <a:lnTo>
                  <a:pt x="3358" y="1706"/>
                </a:lnTo>
                <a:cubicBezTo>
                  <a:pt x="3355" y="1706"/>
                  <a:pt x="3352" y="1705"/>
                  <a:pt x="3353" y="1708"/>
                </a:cubicBezTo>
                <a:cubicBezTo>
                  <a:pt x="3356" y="1709"/>
                  <a:pt x="3358" y="1709"/>
                  <a:pt x="3359" y="1707"/>
                </a:cubicBezTo>
                <a:lnTo>
                  <a:pt x="3360" y="1706"/>
                </a:lnTo>
                <a:lnTo>
                  <a:pt x="3360" y="1706"/>
                </a:lnTo>
                <a:lnTo>
                  <a:pt x="3360" y="1706"/>
                </a:lnTo>
                <a:close/>
                <a:moveTo>
                  <a:pt x="3358" y="1693"/>
                </a:moveTo>
                <a:lnTo>
                  <a:pt x="3358" y="1697"/>
                </a:lnTo>
                <a:lnTo>
                  <a:pt x="3362" y="1697"/>
                </a:lnTo>
                <a:cubicBezTo>
                  <a:pt x="3363" y="1694"/>
                  <a:pt x="3360" y="1694"/>
                  <a:pt x="3358" y="1693"/>
                </a:cubicBezTo>
                <a:close/>
                <a:moveTo>
                  <a:pt x="3316" y="1690"/>
                </a:moveTo>
                <a:cubicBezTo>
                  <a:pt x="3315" y="1690"/>
                  <a:pt x="3314" y="1691"/>
                  <a:pt x="3315" y="1693"/>
                </a:cubicBezTo>
                <a:lnTo>
                  <a:pt x="3315" y="1693"/>
                </a:lnTo>
                <a:cubicBezTo>
                  <a:pt x="3316" y="1693"/>
                  <a:pt x="3322" y="1697"/>
                  <a:pt x="3321" y="1693"/>
                </a:cubicBezTo>
                <a:cubicBezTo>
                  <a:pt x="3321" y="1692"/>
                  <a:pt x="3318" y="1690"/>
                  <a:pt x="3316" y="1690"/>
                </a:cubicBezTo>
                <a:close/>
                <a:moveTo>
                  <a:pt x="3321" y="1682"/>
                </a:moveTo>
                <a:lnTo>
                  <a:pt x="3321" y="1682"/>
                </a:lnTo>
                <a:cubicBezTo>
                  <a:pt x="3319" y="1682"/>
                  <a:pt x="3318" y="1683"/>
                  <a:pt x="3317" y="1684"/>
                </a:cubicBezTo>
                <a:cubicBezTo>
                  <a:pt x="3319" y="1684"/>
                  <a:pt x="3321" y="1684"/>
                  <a:pt x="3321" y="1682"/>
                </a:cubicBezTo>
                <a:close/>
                <a:moveTo>
                  <a:pt x="3371" y="1680"/>
                </a:moveTo>
                <a:lnTo>
                  <a:pt x="3371" y="1683"/>
                </a:lnTo>
                <a:cubicBezTo>
                  <a:pt x="3372" y="1683"/>
                  <a:pt x="3373" y="1682"/>
                  <a:pt x="3374" y="1681"/>
                </a:cubicBezTo>
                <a:cubicBezTo>
                  <a:pt x="3372" y="1681"/>
                  <a:pt x="3371" y="1680"/>
                  <a:pt x="3371" y="1680"/>
                </a:cubicBezTo>
                <a:close/>
                <a:moveTo>
                  <a:pt x="3372" y="1669"/>
                </a:moveTo>
                <a:cubicBezTo>
                  <a:pt x="3371" y="1668"/>
                  <a:pt x="3369" y="1669"/>
                  <a:pt x="3369" y="1670"/>
                </a:cubicBezTo>
                <a:cubicBezTo>
                  <a:pt x="3371" y="1670"/>
                  <a:pt x="3371" y="1671"/>
                  <a:pt x="3374" y="1671"/>
                </a:cubicBezTo>
                <a:lnTo>
                  <a:pt x="3374" y="1671"/>
                </a:lnTo>
                <a:cubicBezTo>
                  <a:pt x="3374" y="1670"/>
                  <a:pt x="3373" y="1669"/>
                  <a:pt x="3372" y="1669"/>
                </a:cubicBezTo>
                <a:close/>
                <a:moveTo>
                  <a:pt x="3333" y="1662"/>
                </a:moveTo>
                <a:cubicBezTo>
                  <a:pt x="3332" y="1664"/>
                  <a:pt x="3331" y="1665"/>
                  <a:pt x="3331" y="1667"/>
                </a:cubicBezTo>
                <a:cubicBezTo>
                  <a:pt x="3334" y="1666"/>
                  <a:pt x="3336" y="1666"/>
                  <a:pt x="3339" y="1667"/>
                </a:cubicBezTo>
                <a:cubicBezTo>
                  <a:pt x="3339" y="1669"/>
                  <a:pt x="3340" y="1669"/>
                  <a:pt x="3340" y="1671"/>
                </a:cubicBezTo>
                <a:cubicBezTo>
                  <a:pt x="3336" y="1671"/>
                  <a:pt x="3331" y="1675"/>
                  <a:pt x="3325" y="1672"/>
                </a:cubicBezTo>
                <a:lnTo>
                  <a:pt x="3325" y="1672"/>
                </a:lnTo>
                <a:cubicBezTo>
                  <a:pt x="3325" y="1676"/>
                  <a:pt x="3323" y="1676"/>
                  <a:pt x="3325" y="1677"/>
                </a:cubicBezTo>
                <a:cubicBezTo>
                  <a:pt x="3332" y="1674"/>
                  <a:pt x="3334" y="1678"/>
                  <a:pt x="3341" y="1676"/>
                </a:cubicBezTo>
                <a:cubicBezTo>
                  <a:pt x="3342" y="1673"/>
                  <a:pt x="3342" y="1669"/>
                  <a:pt x="3341" y="1666"/>
                </a:cubicBezTo>
                <a:cubicBezTo>
                  <a:pt x="3338" y="1666"/>
                  <a:pt x="3336" y="1664"/>
                  <a:pt x="3333" y="1662"/>
                </a:cubicBezTo>
                <a:close/>
                <a:moveTo>
                  <a:pt x="3368" y="1661"/>
                </a:moveTo>
                <a:lnTo>
                  <a:pt x="3368" y="1665"/>
                </a:lnTo>
                <a:cubicBezTo>
                  <a:pt x="3371" y="1665"/>
                  <a:pt x="3372" y="1664"/>
                  <a:pt x="3371" y="1661"/>
                </a:cubicBezTo>
                <a:lnTo>
                  <a:pt x="3368" y="1661"/>
                </a:lnTo>
                <a:close/>
                <a:moveTo>
                  <a:pt x="3358" y="1661"/>
                </a:moveTo>
                <a:cubicBezTo>
                  <a:pt x="3357" y="1661"/>
                  <a:pt x="3356" y="1661"/>
                  <a:pt x="3354" y="1663"/>
                </a:cubicBezTo>
                <a:cubicBezTo>
                  <a:pt x="3356" y="1667"/>
                  <a:pt x="3359" y="1675"/>
                  <a:pt x="3355" y="1678"/>
                </a:cubicBezTo>
                <a:cubicBezTo>
                  <a:pt x="3355" y="1673"/>
                  <a:pt x="3342" y="1676"/>
                  <a:pt x="3347" y="1666"/>
                </a:cubicBezTo>
                <a:cubicBezTo>
                  <a:pt x="3342" y="1666"/>
                  <a:pt x="3344" y="1675"/>
                  <a:pt x="3348" y="1676"/>
                </a:cubicBezTo>
                <a:cubicBezTo>
                  <a:pt x="3340" y="1674"/>
                  <a:pt x="3340" y="1685"/>
                  <a:pt x="3337" y="1690"/>
                </a:cubicBezTo>
                <a:cubicBezTo>
                  <a:pt x="3336" y="1689"/>
                  <a:pt x="3333" y="1690"/>
                  <a:pt x="3332" y="1686"/>
                </a:cubicBezTo>
                <a:cubicBezTo>
                  <a:pt x="3331" y="1689"/>
                  <a:pt x="3333" y="1694"/>
                  <a:pt x="3331" y="1695"/>
                </a:cubicBezTo>
                <a:cubicBezTo>
                  <a:pt x="3329" y="1695"/>
                  <a:pt x="3328" y="1693"/>
                  <a:pt x="3328" y="1692"/>
                </a:cubicBezTo>
                <a:cubicBezTo>
                  <a:pt x="3330" y="1688"/>
                  <a:pt x="3330" y="1681"/>
                  <a:pt x="3326" y="1680"/>
                </a:cubicBezTo>
                <a:cubicBezTo>
                  <a:pt x="3324" y="1686"/>
                  <a:pt x="3325" y="1699"/>
                  <a:pt x="3324" y="1704"/>
                </a:cubicBezTo>
                <a:cubicBezTo>
                  <a:pt x="3326" y="1707"/>
                  <a:pt x="3332" y="1700"/>
                  <a:pt x="3332" y="1707"/>
                </a:cubicBezTo>
                <a:cubicBezTo>
                  <a:pt x="3325" y="1706"/>
                  <a:pt x="3323" y="1710"/>
                  <a:pt x="3322" y="1716"/>
                </a:cubicBezTo>
                <a:cubicBezTo>
                  <a:pt x="3323" y="1719"/>
                  <a:pt x="3326" y="1719"/>
                  <a:pt x="3326" y="1723"/>
                </a:cubicBezTo>
                <a:cubicBezTo>
                  <a:pt x="3324" y="1724"/>
                  <a:pt x="3324" y="1727"/>
                  <a:pt x="3322" y="1727"/>
                </a:cubicBezTo>
                <a:cubicBezTo>
                  <a:pt x="3321" y="1726"/>
                  <a:pt x="3319" y="1725"/>
                  <a:pt x="3318" y="1724"/>
                </a:cubicBezTo>
                <a:cubicBezTo>
                  <a:pt x="3315" y="1723"/>
                  <a:pt x="3311" y="1726"/>
                  <a:pt x="3310" y="1729"/>
                </a:cubicBezTo>
                <a:cubicBezTo>
                  <a:pt x="3311" y="1731"/>
                  <a:pt x="3316" y="1729"/>
                  <a:pt x="3317" y="1731"/>
                </a:cubicBezTo>
                <a:cubicBezTo>
                  <a:pt x="3314" y="1731"/>
                  <a:pt x="3309" y="1736"/>
                  <a:pt x="3314" y="1737"/>
                </a:cubicBezTo>
                <a:cubicBezTo>
                  <a:pt x="3313" y="1734"/>
                  <a:pt x="3316" y="1734"/>
                  <a:pt x="3321" y="1734"/>
                </a:cubicBezTo>
                <a:cubicBezTo>
                  <a:pt x="3321" y="1732"/>
                  <a:pt x="3321" y="1728"/>
                  <a:pt x="3324" y="1728"/>
                </a:cubicBezTo>
                <a:cubicBezTo>
                  <a:pt x="3324" y="1735"/>
                  <a:pt x="3338" y="1731"/>
                  <a:pt x="3336" y="1728"/>
                </a:cubicBezTo>
                <a:cubicBezTo>
                  <a:pt x="3336" y="1729"/>
                  <a:pt x="3333" y="1729"/>
                  <a:pt x="3332" y="1729"/>
                </a:cubicBezTo>
                <a:cubicBezTo>
                  <a:pt x="3330" y="1723"/>
                  <a:pt x="3331" y="1718"/>
                  <a:pt x="3329" y="1715"/>
                </a:cubicBezTo>
                <a:lnTo>
                  <a:pt x="3334" y="1715"/>
                </a:lnTo>
                <a:cubicBezTo>
                  <a:pt x="3334" y="1716"/>
                  <a:pt x="3335" y="1717"/>
                  <a:pt x="3335" y="1719"/>
                </a:cubicBezTo>
                <a:cubicBezTo>
                  <a:pt x="3338" y="1719"/>
                  <a:pt x="3341" y="1718"/>
                  <a:pt x="3343" y="1716"/>
                </a:cubicBezTo>
                <a:cubicBezTo>
                  <a:pt x="3346" y="1720"/>
                  <a:pt x="3342" y="1722"/>
                  <a:pt x="3346" y="1723"/>
                </a:cubicBezTo>
                <a:cubicBezTo>
                  <a:pt x="3342" y="1726"/>
                  <a:pt x="3348" y="1727"/>
                  <a:pt x="3348" y="1730"/>
                </a:cubicBezTo>
                <a:lnTo>
                  <a:pt x="3345" y="1730"/>
                </a:lnTo>
                <a:lnTo>
                  <a:pt x="3345" y="1736"/>
                </a:lnTo>
                <a:cubicBezTo>
                  <a:pt x="3350" y="1738"/>
                  <a:pt x="3349" y="1734"/>
                  <a:pt x="3353" y="1733"/>
                </a:cubicBezTo>
                <a:cubicBezTo>
                  <a:pt x="3353" y="1734"/>
                  <a:pt x="3353" y="1734"/>
                  <a:pt x="3353" y="1734"/>
                </a:cubicBezTo>
                <a:cubicBezTo>
                  <a:pt x="3356" y="1737"/>
                  <a:pt x="3360" y="1737"/>
                  <a:pt x="3363" y="1735"/>
                </a:cubicBezTo>
                <a:cubicBezTo>
                  <a:pt x="3359" y="1733"/>
                  <a:pt x="3355" y="1733"/>
                  <a:pt x="3353" y="1729"/>
                </a:cubicBezTo>
                <a:cubicBezTo>
                  <a:pt x="3356" y="1731"/>
                  <a:pt x="3363" y="1732"/>
                  <a:pt x="3365" y="1728"/>
                </a:cubicBezTo>
                <a:cubicBezTo>
                  <a:pt x="3361" y="1727"/>
                  <a:pt x="3356" y="1726"/>
                  <a:pt x="3352" y="1724"/>
                </a:cubicBezTo>
                <a:cubicBezTo>
                  <a:pt x="3353" y="1719"/>
                  <a:pt x="3355" y="1724"/>
                  <a:pt x="3359" y="1723"/>
                </a:cubicBezTo>
                <a:lnTo>
                  <a:pt x="3359" y="1718"/>
                </a:lnTo>
                <a:cubicBezTo>
                  <a:pt x="3355" y="1718"/>
                  <a:pt x="3351" y="1721"/>
                  <a:pt x="3348" y="1717"/>
                </a:cubicBezTo>
                <a:cubicBezTo>
                  <a:pt x="3351" y="1717"/>
                  <a:pt x="3349" y="1713"/>
                  <a:pt x="3352" y="1713"/>
                </a:cubicBezTo>
                <a:cubicBezTo>
                  <a:pt x="3354" y="1713"/>
                  <a:pt x="3353" y="1716"/>
                  <a:pt x="3355" y="1715"/>
                </a:cubicBezTo>
                <a:cubicBezTo>
                  <a:pt x="3358" y="1706"/>
                  <a:pt x="3346" y="1709"/>
                  <a:pt x="3341" y="1708"/>
                </a:cubicBezTo>
                <a:cubicBezTo>
                  <a:pt x="3348" y="1708"/>
                  <a:pt x="3346" y="1698"/>
                  <a:pt x="3354" y="1699"/>
                </a:cubicBezTo>
                <a:cubicBezTo>
                  <a:pt x="3356" y="1691"/>
                  <a:pt x="3348" y="1696"/>
                  <a:pt x="3347" y="1694"/>
                </a:cubicBezTo>
                <a:cubicBezTo>
                  <a:pt x="3347" y="1694"/>
                  <a:pt x="3347" y="1694"/>
                  <a:pt x="3347" y="1694"/>
                </a:cubicBezTo>
                <a:cubicBezTo>
                  <a:pt x="3347" y="1691"/>
                  <a:pt x="3349" y="1690"/>
                  <a:pt x="3351" y="1690"/>
                </a:cubicBezTo>
                <a:cubicBezTo>
                  <a:pt x="3353" y="1690"/>
                  <a:pt x="3353" y="1693"/>
                  <a:pt x="3354" y="1694"/>
                </a:cubicBezTo>
                <a:cubicBezTo>
                  <a:pt x="3360" y="1687"/>
                  <a:pt x="3347" y="1690"/>
                  <a:pt x="3344" y="1689"/>
                </a:cubicBezTo>
                <a:cubicBezTo>
                  <a:pt x="3344" y="1684"/>
                  <a:pt x="3352" y="1689"/>
                  <a:pt x="3352" y="1684"/>
                </a:cubicBezTo>
                <a:cubicBezTo>
                  <a:pt x="3350" y="1685"/>
                  <a:pt x="3346" y="1687"/>
                  <a:pt x="3346" y="1683"/>
                </a:cubicBezTo>
                <a:cubicBezTo>
                  <a:pt x="3347" y="1682"/>
                  <a:pt x="3347" y="1679"/>
                  <a:pt x="3349" y="1679"/>
                </a:cubicBezTo>
                <a:cubicBezTo>
                  <a:pt x="3350" y="1682"/>
                  <a:pt x="3360" y="1680"/>
                  <a:pt x="3357" y="1684"/>
                </a:cubicBezTo>
                <a:cubicBezTo>
                  <a:pt x="3359" y="1684"/>
                  <a:pt x="3361" y="1683"/>
                  <a:pt x="3363" y="1682"/>
                </a:cubicBezTo>
                <a:cubicBezTo>
                  <a:pt x="3363" y="1679"/>
                  <a:pt x="3360" y="1677"/>
                  <a:pt x="3359" y="1675"/>
                </a:cubicBezTo>
                <a:cubicBezTo>
                  <a:pt x="3362" y="1673"/>
                  <a:pt x="3358" y="1667"/>
                  <a:pt x="3362" y="1664"/>
                </a:cubicBezTo>
                <a:cubicBezTo>
                  <a:pt x="3361" y="1662"/>
                  <a:pt x="3360" y="1661"/>
                  <a:pt x="3358" y="1661"/>
                </a:cubicBezTo>
                <a:close/>
                <a:moveTo>
                  <a:pt x="3352" y="1660"/>
                </a:moveTo>
                <a:cubicBezTo>
                  <a:pt x="3350" y="1660"/>
                  <a:pt x="3348" y="1662"/>
                  <a:pt x="3348" y="1664"/>
                </a:cubicBezTo>
                <a:cubicBezTo>
                  <a:pt x="3348" y="1666"/>
                  <a:pt x="3349" y="1668"/>
                  <a:pt x="3351" y="1669"/>
                </a:cubicBezTo>
                <a:cubicBezTo>
                  <a:pt x="3351" y="1670"/>
                  <a:pt x="3352" y="1672"/>
                  <a:pt x="3352" y="1672"/>
                </a:cubicBezTo>
                <a:lnTo>
                  <a:pt x="3352" y="1672"/>
                </a:lnTo>
                <a:cubicBezTo>
                  <a:pt x="3354" y="1673"/>
                  <a:pt x="3353" y="1670"/>
                  <a:pt x="3352" y="1669"/>
                </a:cubicBezTo>
                <a:cubicBezTo>
                  <a:pt x="3353" y="1669"/>
                  <a:pt x="3353" y="1669"/>
                  <a:pt x="3353" y="1669"/>
                </a:cubicBezTo>
                <a:cubicBezTo>
                  <a:pt x="3352" y="1665"/>
                  <a:pt x="3354" y="1664"/>
                  <a:pt x="3352" y="1660"/>
                </a:cubicBezTo>
                <a:close/>
                <a:moveTo>
                  <a:pt x="3386" y="1660"/>
                </a:moveTo>
                <a:lnTo>
                  <a:pt x="3386" y="1660"/>
                </a:lnTo>
                <a:lnTo>
                  <a:pt x="3385" y="1661"/>
                </a:lnTo>
                <a:lnTo>
                  <a:pt x="3385" y="1660"/>
                </a:lnTo>
                <a:lnTo>
                  <a:pt x="3386" y="1660"/>
                </a:lnTo>
                <a:close/>
                <a:moveTo>
                  <a:pt x="3369" y="1658"/>
                </a:moveTo>
                <a:lnTo>
                  <a:pt x="3369" y="1660"/>
                </a:lnTo>
                <a:lnTo>
                  <a:pt x="3371" y="1660"/>
                </a:lnTo>
                <a:lnTo>
                  <a:pt x="3371" y="1658"/>
                </a:lnTo>
                <a:lnTo>
                  <a:pt x="3369" y="1658"/>
                </a:lnTo>
                <a:close/>
                <a:moveTo>
                  <a:pt x="3352" y="1655"/>
                </a:moveTo>
                <a:lnTo>
                  <a:pt x="3352" y="1656"/>
                </a:lnTo>
                <a:cubicBezTo>
                  <a:pt x="3350" y="1655"/>
                  <a:pt x="3347" y="1656"/>
                  <a:pt x="3345" y="1657"/>
                </a:cubicBezTo>
                <a:cubicBezTo>
                  <a:pt x="3342" y="1654"/>
                  <a:pt x="3338" y="1658"/>
                  <a:pt x="3334" y="1657"/>
                </a:cubicBezTo>
                <a:cubicBezTo>
                  <a:pt x="3335" y="1663"/>
                  <a:pt x="3344" y="1663"/>
                  <a:pt x="3345" y="1657"/>
                </a:cubicBezTo>
                <a:cubicBezTo>
                  <a:pt x="3346" y="1658"/>
                  <a:pt x="3346" y="1658"/>
                  <a:pt x="3346" y="1659"/>
                </a:cubicBezTo>
                <a:lnTo>
                  <a:pt x="3346" y="1659"/>
                </a:lnTo>
                <a:cubicBezTo>
                  <a:pt x="3348" y="1657"/>
                  <a:pt x="3353" y="1662"/>
                  <a:pt x="3354" y="1657"/>
                </a:cubicBezTo>
                <a:cubicBezTo>
                  <a:pt x="3354" y="1657"/>
                  <a:pt x="3353" y="1657"/>
                  <a:pt x="3353" y="1657"/>
                </a:cubicBezTo>
                <a:lnTo>
                  <a:pt x="3354" y="1657"/>
                </a:lnTo>
                <a:lnTo>
                  <a:pt x="3354" y="1655"/>
                </a:lnTo>
                <a:lnTo>
                  <a:pt x="3352" y="1655"/>
                </a:lnTo>
                <a:close/>
                <a:moveTo>
                  <a:pt x="3360" y="1654"/>
                </a:moveTo>
                <a:cubicBezTo>
                  <a:pt x="3359" y="1654"/>
                  <a:pt x="3357" y="1655"/>
                  <a:pt x="3357" y="1656"/>
                </a:cubicBezTo>
                <a:cubicBezTo>
                  <a:pt x="3359" y="1657"/>
                  <a:pt x="3361" y="1657"/>
                  <a:pt x="3362" y="1657"/>
                </a:cubicBezTo>
                <a:lnTo>
                  <a:pt x="3362" y="1657"/>
                </a:lnTo>
                <a:cubicBezTo>
                  <a:pt x="3363" y="1655"/>
                  <a:pt x="3362" y="1654"/>
                  <a:pt x="3360" y="1654"/>
                </a:cubicBezTo>
                <a:close/>
                <a:moveTo>
                  <a:pt x="3354" y="1650"/>
                </a:moveTo>
                <a:cubicBezTo>
                  <a:pt x="3354" y="1651"/>
                  <a:pt x="3353" y="1651"/>
                  <a:pt x="3353" y="1652"/>
                </a:cubicBezTo>
                <a:cubicBezTo>
                  <a:pt x="3356" y="1650"/>
                  <a:pt x="3354" y="1655"/>
                  <a:pt x="3357" y="1654"/>
                </a:cubicBezTo>
                <a:cubicBezTo>
                  <a:pt x="3357" y="1654"/>
                  <a:pt x="3357" y="1654"/>
                  <a:pt x="3357" y="1654"/>
                </a:cubicBezTo>
                <a:cubicBezTo>
                  <a:pt x="3359" y="1654"/>
                  <a:pt x="3360" y="1653"/>
                  <a:pt x="3360" y="1651"/>
                </a:cubicBezTo>
                <a:lnTo>
                  <a:pt x="3360" y="1651"/>
                </a:lnTo>
                <a:cubicBezTo>
                  <a:pt x="3360" y="1651"/>
                  <a:pt x="3360" y="1651"/>
                  <a:pt x="3359" y="1651"/>
                </a:cubicBezTo>
                <a:cubicBezTo>
                  <a:pt x="3358" y="1651"/>
                  <a:pt x="3357" y="1652"/>
                  <a:pt x="3357" y="1653"/>
                </a:cubicBezTo>
                <a:cubicBezTo>
                  <a:pt x="3357" y="1651"/>
                  <a:pt x="3355" y="1650"/>
                  <a:pt x="3354" y="1650"/>
                </a:cubicBezTo>
                <a:close/>
                <a:moveTo>
                  <a:pt x="3333" y="1642"/>
                </a:moveTo>
                <a:lnTo>
                  <a:pt x="3333" y="1644"/>
                </a:lnTo>
                <a:lnTo>
                  <a:pt x="3335" y="1644"/>
                </a:lnTo>
                <a:lnTo>
                  <a:pt x="3335" y="1642"/>
                </a:lnTo>
                <a:lnTo>
                  <a:pt x="3333" y="1642"/>
                </a:lnTo>
                <a:close/>
                <a:moveTo>
                  <a:pt x="3324" y="1639"/>
                </a:moveTo>
                <a:cubicBezTo>
                  <a:pt x="3326" y="1646"/>
                  <a:pt x="3314" y="1641"/>
                  <a:pt x="3314" y="1648"/>
                </a:cubicBezTo>
                <a:cubicBezTo>
                  <a:pt x="3318" y="1646"/>
                  <a:pt x="3324" y="1646"/>
                  <a:pt x="3326" y="1651"/>
                </a:cubicBezTo>
                <a:cubicBezTo>
                  <a:pt x="3320" y="1648"/>
                  <a:pt x="3319" y="1656"/>
                  <a:pt x="3313" y="1656"/>
                </a:cubicBezTo>
                <a:lnTo>
                  <a:pt x="3313" y="1659"/>
                </a:lnTo>
                <a:cubicBezTo>
                  <a:pt x="3319" y="1658"/>
                  <a:pt x="3314" y="1664"/>
                  <a:pt x="3315" y="1668"/>
                </a:cubicBezTo>
                <a:lnTo>
                  <a:pt x="3315" y="1668"/>
                </a:lnTo>
                <a:cubicBezTo>
                  <a:pt x="3317" y="1668"/>
                  <a:pt x="3322" y="1669"/>
                  <a:pt x="3322" y="1666"/>
                </a:cubicBezTo>
                <a:cubicBezTo>
                  <a:pt x="3319" y="1666"/>
                  <a:pt x="3317" y="1667"/>
                  <a:pt x="3317" y="1664"/>
                </a:cubicBezTo>
                <a:cubicBezTo>
                  <a:pt x="3317" y="1660"/>
                  <a:pt x="3315" y="1655"/>
                  <a:pt x="3320" y="1657"/>
                </a:cubicBezTo>
                <a:cubicBezTo>
                  <a:pt x="3319" y="1659"/>
                  <a:pt x="3319" y="1662"/>
                  <a:pt x="3321" y="1664"/>
                </a:cubicBezTo>
                <a:cubicBezTo>
                  <a:pt x="3321" y="1660"/>
                  <a:pt x="3327" y="1662"/>
                  <a:pt x="3329" y="1660"/>
                </a:cubicBezTo>
                <a:lnTo>
                  <a:pt x="3329" y="1657"/>
                </a:lnTo>
                <a:cubicBezTo>
                  <a:pt x="3329" y="1655"/>
                  <a:pt x="3326" y="1656"/>
                  <a:pt x="3326" y="1655"/>
                </a:cubicBezTo>
                <a:cubicBezTo>
                  <a:pt x="3331" y="1652"/>
                  <a:pt x="3327" y="1642"/>
                  <a:pt x="3324" y="1639"/>
                </a:cubicBezTo>
                <a:close/>
                <a:moveTo>
                  <a:pt x="3349" y="1636"/>
                </a:moveTo>
                <a:cubicBezTo>
                  <a:pt x="3352" y="1640"/>
                  <a:pt x="3348" y="1645"/>
                  <a:pt x="3352" y="1649"/>
                </a:cubicBezTo>
                <a:lnTo>
                  <a:pt x="3352" y="1649"/>
                </a:lnTo>
                <a:cubicBezTo>
                  <a:pt x="3352" y="1643"/>
                  <a:pt x="3353" y="1637"/>
                  <a:pt x="3349" y="1636"/>
                </a:cubicBezTo>
                <a:close/>
                <a:moveTo>
                  <a:pt x="3362" y="1627"/>
                </a:moveTo>
                <a:cubicBezTo>
                  <a:pt x="3361" y="1627"/>
                  <a:pt x="3359" y="1628"/>
                  <a:pt x="3358" y="1629"/>
                </a:cubicBezTo>
                <a:cubicBezTo>
                  <a:pt x="3359" y="1631"/>
                  <a:pt x="3363" y="1630"/>
                  <a:pt x="3366" y="1630"/>
                </a:cubicBezTo>
                <a:lnTo>
                  <a:pt x="3366" y="1630"/>
                </a:lnTo>
                <a:cubicBezTo>
                  <a:pt x="3366" y="1628"/>
                  <a:pt x="3364" y="1627"/>
                  <a:pt x="3362" y="1627"/>
                </a:cubicBezTo>
                <a:close/>
                <a:moveTo>
                  <a:pt x="3355" y="1625"/>
                </a:moveTo>
                <a:cubicBezTo>
                  <a:pt x="3355" y="1631"/>
                  <a:pt x="3352" y="1639"/>
                  <a:pt x="3354" y="1644"/>
                </a:cubicBezTo>
                <a:lnTo>
                  <a:pt x="3354" y="1644"/>
                </a:lnTo>
                <a:cubicBezTo>
                  <a:pt x="3359" y="1640"/>
                  <a:pt x="3357" y="1631"/>
                  <a:pt x="3355" y="1625"/>
                </a:cubicBezTo>
                <a:close/>
                <a:moveTo>
                  <a:pt x="3343" y="1624"/>
                </a:moveTo>
                <a:cubicBezTo>
                  <a:pt x="3340" y="1630"/>
                  <a:pt x="3335" y="1627"/>
                  <a:pt x="3332" y="1631"/>
                </a:cubicBezTo>
                <a:cubicBezTo>
                  <a:pt x="3336" y="1633"/>
                  <a:pt x="3338" y="1629"/>
                  <a:pt x="3341" y="1632"/>
                </a:cubicBezTo>
                <a:cubicBezTo>
                  <a:pt x="3339" y="1633"/>
                  <a:pt x="3338" y="1635"/>
                  <a:pt x="3336" y="1635"/>
                </a:cubicBezTo>
                <a:cubicBezTo>
                  <a:pt x="3335" y="1635"/>
                  <a:pt x="3336" y="1633"/>
                  <a:pt x="3333" y="1633"/>
                </a:cubicBezTo>
                <a:cubicBezTo>
                  <a:pt x="3332" y="1634"/>
                  <a:pt x="3331" y="1636"/>
                  <a:pt x="3331" y="1638"/>
                </a:cubicBezTo>
                <a:cubicBezTo>
                  <a:pt x="3335" y="1638"/>
                  <a:pt x="3338" y="1640"/>
                  <a:pt x="3339" y="1643"/>
                </a:cubicBezTo>
                <a:cubicBezTo>
                  <a:pt x="3336" y="1647"/>
                  <a:pt x="3335" y="1651"/>
                  <a:pt x="3333" y="1655"/>
                </a:cubicBezTo>
                <a:cubicBezTo>
                  <a:pt x="3337" y="1654"/>
                  <a:pt x="3341" y="1654"/>
                  <a:pt x="3342" y="1649"/>
                </a:cubicBezTo>
                <a:cubicBezTo>
                  <a:pt x="3340" y="1649"/>
                  <a:pt x="3338" y="1650"/>
                  <a:pt x="3339" y="1647"/>
                </a:cubicBezTo>
                <a:cubicBezTo>
                  <a:pt x="3339" y="1643"/>
                  <a:pt x="3344" y="1644"/>
                  <a:pt x="3345" y="1640"/>
                </a:cubicBezTo>
                <a:lnTo>
                  <a:pt x="3345" y="1640"/>
                </a:lnTo>
                <a:cubicBezTo>
                  <a:pt x="3341" y="1637"/>
                  <a:pt x="3345" y="1629"/>
                  <a:pt x="3343" y="1624"/>
                </a:cubicBezTo>
                <a:close/>
                <a:moveTo>
                  <a:pt x="3333" y="1623"/>
                </a:moveTo>
                <a:cubicBezTo>
                  <a:pt x="3331" y="1625"/>
                  <a:pt x="3332" y="1627"/>
                  <a:pt x="3334" y="1628"/>
                </a:cubicBezTo>
                <a:lnTo>
                  <a:pt x="3334" y="1628"/>
                </a:lnTo>
                <a:cubicBezTo>
                  <a:pt x="3335" y="1626"/>
                  <a:pt x="3334" y="1625"/>
                  <a:pt x="3333" y="1623"/>
                </a:cubicBezTo>
                <a:close/>
                <a:moveTo>
                  <a:pt x="3338" y="1619"/>
                </a:moveTo>
                <a:cubicBezTo>
                  <a:pt x="3338" y="1620"/>
                  <a:pt x="3338" y="1620"/>
                  <a:pt x="3338" y="1621"/>
                </a:cubicBezTo>
                <a:cubicBezTo>
                  <a:pt x="3338" y="1622"/>
                  <a:pt x="3339" y="1623"/>
                  <a:pt x="3341" y="1622"/>
                </a:cubicBezTo>
                <a:cubicBezTo>
                  <a:pt x="3342" y="1622"/>
                  <a:pt x="3342" y="1620"/>
                  <a:pt x="3342" y="1619"/>
                </a:cubicBezTo>
                <a:lnTo>
                  <a:pt x="3338" y="1619"/>
                </a:lnTo>
                <a:close/>
                <a:moveTo>
                  <a:pt x="3337" y="1617"/>
                </a:moveTo>
                <a:lnTo>
                  <a:pt x="3337" y="1617"/>
                </a:lnTo>
                <a:lnTo>
                  <a:pt x="3335" y="1617"/>
                </a:lnTo>
                <a:cubicBezTo>
                  <a:pt x="3334" y="1618"/>
                  <a:pt x="3334" y="1619"/>
                  <a:pt x="3334" y="1621"/>
                </a:cubicBezTo>
                <a:cubicBezTo>
                  <a:pt x="3336" y="1621"/>
                  <a:pt x="3337" y="1620"/>
                  <a:pt x="3337" y="1619"/>
                </a:cubicBezTo>
                <a:lnTo>
                  <a:pt x="3337" y="1617"/>
                </a:lnTo>
                <a:lnTo>
                  <a:pt x="3337" y="1617"/>
                </a:lnTo>
                <a:lnTo>
                  <a:pt x="3337" y="1617"/>
                </a:lnTo>
                <a:close/>
                <a:moveTo>
                  <a:pt x="3321" y="1617"/>
                </a:moveTo>
                <a:lnTo>
                  <a:pt x="3321" y="1619"/>
                </a:lnTo>
                <a:lnTo>
                  <a:pt x="3323" y="1619"/>
                </a:lnTo>
                <a:lnTo>
                  <a:pt x="3323" y="1617"/>
                </a:lnTo>
                <a:lnTo>
                  <a:pt x="3321" y="1617"/>
                </a:lnTo>
                <a:close/>
                <a:moveTo>
                  <a:pt x="3344" y="1613"/>
                </a:moveTo>
                <a:cubicBezTo>
                  <a:pt x="3343" y="1613"/>
                  <a:pt x="3341" y="1613"/>
                  <a:pt x="3341" y="1615"/>
                </a:cubicBezTo>
                <a:lnTo>
                  <a:pt x="3343" y="1615"/>
                </a:lnTo>
                <a:cubicBezTo>
                  <a:pt x="3343" y="1614"/>
                  <a:pt x="3344" y="1614"/>
                  <a:pt x="3344" y="1613"/>
                </a:cubicBezTo>
                <a:close/>
                <a:moveTo>
                  <a:pt x="3359" y="1613"/>
                </a:moveTo>
                <a:cubicBezTo>
                  <a:pt x="3357" y="1615"/>
                  <a:pt x="3361" y="1616"/>
                  <a:pt x="3358" y="1616"/>
                </a:cubicBezTo>
                <a:cubicBezTo>
                  <a:pt x="3357" y="1617"/>
                  <a:pt x="3356" y="1616"/>
                  <a:pt x="3356" y="1618"/>
                </a:cubicBezTo>
                <a:lnTo>
                  <a:pt x="3356" y="1618"/>
                </a:lnTo>
                <a:cubicBezTo>
                  <a:pt x="3359" y="1621"/>
                  <a:pt x="3366" y="1614"/>
                  <a:pt x="3359" y="1613"/>
                </a:cubicBezTo>
                <a:close/>
                <a:moveTo>
                  <a:pt x="3329" y="1604"/>
                </a:moveTo>
                <a:lnTo>
                  <a:pt x="3329" y="1604"/>
                </a:lnTo>
                <a:cubicBezTo>
                  <a:pt x="3325" y="1603"/>
                  <a:pt x="3326" y="1607"/>
                  <a:pt x="3325" y="1609"/>
                </a:cubicBezTo>
                <a:cubicBezTo>
                  <a:pt x="3328" y="1609"/>
                  <a:pt x="3328" y="1606"/>
                  <a:pt x="3329" y="1604"/>
                </a:cubicBezTo>
                <a:close/>
                <a:moveTo>
                  <a:pt x="3316" y="1604"/>
                </a:moveTo>
                <a:lnTo>
                  <a:pt x="3316" y="1604"/>
                </a:lnTo>
                <a:cubicBezTo>
                  <a:pt x="3315" y="1608"/>
                  <a:pt x="3319" y="1607"/>
                  <a:pt x="3319" y="1610"/>
                </a:cubicBezTo>
                <a:cubicBezTo>
                  <a:pt x="3321" y="1611"/>
                  <a:pt x="3323" y="1607"/>
                  <a:pt x="3321" y="1607"/>
                </a:cubicBezTo>
                <a:cubicBezTo>
                  <a:pt x="3321" y="1608"/>
                  <a:pt x="3321" y="1609"/>
                  <a:pt x="3320" y="1609"/>
                </a:cubicBezTo>
                <a:cubicBezTo>
                  <a:pt x="3319" y="1607"/>
                  <a:pt x="3319" y="1605"/>
                  <a:pt x="3320" y="1604"/>
                </a:cubicBezTo>
                <a:lnTo>
                  <a:pt x="3316" y="1604"/>
                </a:lnTo>
                <a:close/>
                <a:moveTo>
                  <a:pt x="3349" y="1602"/>
                </a:moveTo>
                <a:cubicBezTo>
                  <a:pt x="3345" y="1602"/>
                  <a:pt x="3344" y="1608"/>
                  <a:pt x="3337" y="1606"/>
                </a:cubicBezTo>
                <a:cubicBezTo>
                  <a:pt x="3336" y="1608"/>
                  <a:pt x="3340" y="1610"/>
                  <a:pt x="3337" y="1610"/>
                </a:cubicBezTo>
                <a:cubicBezTo>
                  <a:pt x="3337" y="1610"/>
                  <a:pt x="3337" y="1608"/>
                  <a:pt x="3336" y="1608"/>
                </a:cubicBezTo>
                <a:cubicBezTo>
                  <a:pt x="3336" y="1610"/>
                  <a:pt x="3335" y="1614"/>
                  <a:pt x="3337" y="1614"/>
                </a:cubicBezTo>
                <a:cubicBezTo>
                  <a:pt x="3342" y="1609"/>
                  <a:pt x="3349" y="1618"/>
                  <a:pt x="3353" y="1613"/>
                </a:cubicBezTo>
                <a:cubicBezTo>
                  <a:pt x="3348" y="1611"/>
                  <a:pt x="3344" y="1614"/>
                  <a:pt x="3343" y="1608"/>
                </a:cubicBezTo>
                <a:lnTo>
                  <a:pt x="3343" y="1608"/>
                </a:lnTo>
                <a:cubicBezTo>
                  <a:pt x="3344" y="1608"/>
                  <a:pt x="3344" y="1607"/>
                  <a:pt x="3345" y="1607"/>
                </a:cubicBezTo>
                <a:cubicBezTo>
                  <a:pt x="3345" y="1609"/>
                  <a:pt x="3345" y="1611"/>
                  <a:pt x="3347" y="1609"/>
                </a:cubicBezTo>
                <a:cubicBezTo>
                  <a:pt x="3349" y="1608"/>
                  <a:pt x="3350" y="1605"/>
                  <a:pt x="3351" y="1603"/>
                </a:cubicBezTo>
                <a:cubicBezTo>
                  <a:pt x="3350" y="1602"/>
                  <a:pt x="3350" y="1602"/>
                  <a:pt x="3349" y="1602"/>
                </a:cubicBezTo>
                <a:close/>
                <a:moveTo>
                  <a:pt x="3357" y="1599"/>
                </a:moveTo>
                <a:lnTo>
                  <a:pt x="3357" y="1600"/>
                </a:lnTo>
                <a:cubicBezTo>
                  <a:pt x="3355" y="1599"/>
                  <a:pt x="3353" y="1601"/>
                  <a:pt x="3353" y="1603"/>
                </a:cubicBezTo>
                <a:cubicBezTo>
                  <a:pt x="3354" y="1603"/>
                  <a:pt x="3356" y="1604"/>
                  <a:pt x="3357" y="1604"/>
                </a:cubicBezTo>
                <a:cubicBezTo>
                  <a:pt x="3357" y="1606"/>
                  <a:pt x="3357" y="1608"/>
                  <a:pt x="3359" y="1608"/>
                </a:cubicBezTo>
                <a:cubicBezTo>
                  <a:pt x="3359" y="1607"/>
                  <a:pt x="3359" y="1606"/>
                  <a:pt x="3359" y="1605"/>
                </a:cubicBezTo>
                <a:cubicBezTo>
                  <a:pt x="3360" y="1605"/>
                  <a:pt x="3360" y="1606"/>
                  <a:pt x="3361" y="1606"/>
                </a:cubicBezTo>
                <a:lnTo>
                  <a:pt x="3361" y="1606"/>
                </a:lnTo>
                <a:cubicBezTo>
                  <a:pt x="3362" y="1604"/>
                  <a:pt x="3361" y="1601"/>
                  <a:pt x="3359" y="1600"/>
                </a:cubicBezTo>
                <a:cubicBezTo>
                  <a:pt x="3359" y="1599"/>
                  <a:pt x="3358" y="1599"/>
                  <a:pt x="3357" y="1599"/>
                </a:cubicBezTo>
                <a:close/>
                <a:moveTo>
                  <a:pt x="3329" y="1598"/>
                </a:moveTo>
                <a:cubicBezTo>
                  <a:pt x="3327" y="1598"/>
                  <a:pt x="3325" y="1598"/>
                  <a:pt x="3326" y="1600"/>
                </a:cubicBezTo>
                <a:lnTo>
                  <a:pt x="3328" y="1600"/>
                </a:lnTo>
                <a:cubicBezTo>
                  <a:pt x="3328" y="1599"/>
                  <a:pt x="3329" y="1599"/>
                  <a:pt x="3329" y="1598"/>
                </a:cubicBezTo>
                <a:close/>
                <a:moveTo>
                  <a:pt x="3334" y="1596"/>
                </a:moveTo>
                <a:cubicBezTo>
                  <a:pt x="3332" y="1601"/>
                  <a:pt x="3340" y="1601"/>
                  <a:pt x="3341" y="1599"/>
                </a:cubicBezTo>
                <a:cubicBezTo>
                  <a:pt x="3339" y="1600"/>
                  <a:pt x="3339" y="1599"/>
                  <a:pt x="3339" y="1598"/>
                </a:cubicBezTo>
                <a:lnTo>
                  <a:pt x="3339" y="1596"/>
                </a:lnTo>
                <a:lnTo>
                  <a:pt x="3339" y="1596"/>
                </a:lnTo>
                <a:lnTo>
                  <a:pt x="3339" y="1596"/>
                </a:lnTo>
                <a:lnTo>
                  <a:pt x="3339" y="1596"/>
                </a:lnTo>
                <a:lnTo>
                  <a:pt x="3337" y="1597"/>
                </a:lnTo>
                <a:cubicBezTo>
                  <a:pt x="3336" y="1597"/>
                  <a:pt x="3335" y="1598"/>
                  <a:pt x="3334" y="1596"/>
                </a:cubicBezTo>
                <a:close/>
                <a:moveTo>
                  <a:pt x="3385" y="1590"/>
                </a:moveTo>
                <a:cubicBezTo>
                  <a:pt x="3383" y="1590"/>
                  <a:pt x="3382" y="1591"/>
                  <a:pt x="3382" y="1592"/>
                </a:cubicBezTo>
                <a:cubicBezTo>
                  <a:pt x="3382" y="1592"/>
                  <a:pt x="3383" y="1593"/>
                  <a:pt x="3383" y="1593"/>
                </a:cubicBezTo>
                <a:lnTo>
                  <a:pt x="3383" y="1593"/>
                </a:lnTo>
                <a:lnTo>
                  <a:pt x="3383" y="1593"/>
                </a:lnTo>
                <a:lnTo>
                  <a:pt x="3384" y="1593"/>
                </a:lnTo>
                <a:lnTo>
                  <a:pt x="3383" y="1593"/>
                </a:lnTo>
                <a:lnTo>
                  <a:pt x="3384" y="1592"/>
                </a:lnTo>
                <a:cubicBezTo>
                  <a:pt x="3384" y="1592"/>
                  <a:pt x="3385" y="1591"/>
                  <a:pt x="3385" y="1590"/>
                </a:cubicBezTo>
                <a:close/>
                <a:moveTo>
                  <a:pt x="3327" y="1588"/>
                </a:moveTo>
                <a:cubicBezTo>
                  <a:pt x="3326" y="1588"/>
                  <a:pt x="3325" y="1589"/>
                  <a:pt x="3326" y="1591"/>
                </a:cubicBezTo>
                <a:lnTo>
                  <a:pt x="3329" y="1591"/>
                </a:lnTo>
                <a:cubicBezTo>
                  <a:pt x="3329" y="1589"/>
                  <a:pt x="3328" y="1588"/>
                  <a:pt x="3327" y="1588"/>
                </a:cubicBezTo>
                <a:close/>
                <a:moveTo>
                  <a:pt x="3320" y="1588"/>
                </a:moveTo>
                <a:cubicBezTo>
                  <a:pt x="3320" y="1593"/>
                  <a:pt x="3315" y="1586"/>
                  <a:pt x="3317" y="1591"/>
                </a:cubicBezTo>
                <a:cubicBezTo>
                  <a:pt x="3319" y="1590"/>
                  <a:pt x="3319" y="1593"/>
                  <a:pt x="3321" y="1596"/>
                </a:cubicBezTo>
                <a:lnTo>
                  <a:pt x="3321" y="1596"/>
                </a:lnTo>
                <a:cubicBezTo>
                  <a:pt x="3322" y="1594"/>
                  <a:pt x="3322" y="1590"/>
                  <a:pt x="3323" y="1588"/>
                </a:cubicBezTo>
                <a:lnTo>
                  <a:pt x="3320" y="1588"/>
                </a:lnTo>
                <a:close/>
                <a:moveTo>
                  <a:pt x="3352" y="1586"/>
                </a:moveTo>
                <a:cubicBezTo>
                  <a:pt x="3352" y="1588"/>
                  <a:pt x="3350" y="1588"/>
                  <a:pt x="3349" y="1588"/>
                </a:cubicBezTo>
                <a:lnTo>
                  <a:pt x="3349" y="1588"/>
                </a:lnTo>
                <a:cubicBezTo>
                  <a:pt x="3348" y="1594"/>
                  <a:pt x="3355" y="1588"/>
                  <a:pt x="3352" y="1586"/>
                </a:cubicBezTo>
                <a:close/>
                <a:moveTo>
                  <a:pt x="3334" y="1583"/>
                </a:moveTo>
                <a:cubicBezTo>
                  <a:pt x="3334" y="1585"/>
                  <a:pt x="3334" y="1587"/>
                  <a:pt x="3333" y="1589"/>
                </a:cubicBezTo>
                <a:cubicBezTo>
                  <a:pt x="3334" y="1590"/>
                  <a:pt x="3338" y="1590"/>
                  <a:pt x="3338" y="1588"/>
                </a:cubicBezTo>
                <a:lnTo>
                  <a:pt x="3338" y="1588"/>
                </a:lnTo>
                <a:cubicBezTo>
                  <a:pt x="3336" y="1586"/>
                  <a:pt x="3337" y="1583"/>
                  <a:pt x="3334" y="1583"/>
                </a:cubicBezTo>
                <a:close/>
                <a:moveTo>
                  <a:pt x="3322" y="1579"/>
                </a:moveTo>
                <a:cubicBezTo>
                  <a:pt x="3319" y="1580"/>
                  <a:pt x="3315" y="1581"/>
                  <a:pt x="3315" y="1586"/>
                </a:cubicBezTo>
                <a:lnTo>
                  <a:pt x="3315" y="1587"/>
                </a:lnTo>
                <a:cubicBezTo>
                  <a:pt x="3319" y="1590"/>
                  <a:pt x="3323" y="1585"/>
                  <a:pt x="3322" y="1579"/>
                </a:cubicBezTo>
                <a:close/>
                <a:moveTo>
                  <a:pt x="3327" y="1578"/>
                </a:moveTo>
                <a:cubicBezTo>
                  <a:pt x="3326" y="1578"/>
                  <a:pt x="3326" y="1579"/>
                  <a:pt x="3325" y="1580"/>
                </a:cubicBezTo>
                <a:cubicBezTo>
                  <a:pt x="3327" y="1582"/>
                  <a:pt x="3328" y="1579"/>
                  <a:pt x="3327" y="1578"/>
                </a:cubicBezTo>
                <a:close/>
                <a:moveTo>
                  <a:pt x="3328" y="1570"/>
                </a:moveTo>
                <a:cubicBezTo>
                  <a:pt x="3331" y="1574"/>
                  <a:pt x="3334" y="1580"/>
                  <a:pt x="3338" y="1583"/>
                </a:cubicBezTo>
                <a:cubicBezTo>
                  <a:pt x="3341" y="1580"/>
                  <a:pt x="3337" y="1580"/>
                  <a:pt x="3336" y="1579"/>
                </a:cubicBezTo>
                <a:cubicBezTo>
                  <a:pt x="3338" y="1578"/>
                  <a:pt x="3339" y="1577"/>
                  <a:pt x="3341" y="1577"/>
                </a:cubicBezTo>
                <a:lnTo>
                  <a:pt x="3344" y="1577"/>
                </a:lnTo>
                <a:cubicBezTo>
                  <a:pt x="3345" y="1574"/>
                  <a:pt x="3342" y="1574"/>
                  <a:pt x="3341" y="1575"/>
                </a:cubicBezTo>
                <a:lnTo>
                  <a:pt x="3341" y="1575"/>
                </a:lnTo>
                <a:cubicBezTo>
                  <a:pt x="3338" y="1575"/>
                  <a:pt x="3334" y="1576"/>
                  <a:pt x="3334" y="1570"/>
                </a:cubicBezTo>
                <a:lnTo>
                  <a:pt x="3328" y="1570"/>
                </a:lnTo>
                <a:close/>
                <a:moveTo>
                  <a:pt x="3318" y="1567"/>
                </a:moveTo>
                <a:cubicBezTo>
                  <a:pt x="3319" y="1571"/>
                  <a:pt x="3315" y="1569"/>
                  <a:pt x="3315" y="1572"/>
                </a:cubicBezTo>
                <a:cubicBezTo>
                  <a:pt x="3320" y="1571"/>
                  <a:pt x="3316" y="1579"/>
                  <a:pt x="3321" y="1578"/>
                </a:cubicBezTo>
                <a:lnTo>
                  <a:pt x="3321" y="1578"/>
                </a:lnTo>
                <a:cubicBezTo>
                  <a:pt x="3323" y="1575"/>
                  <a:pt x="3321" y="1568"/>
                  <a:pt x="3318" y="1567"/>
                </a:cubicBezTo>
                <a:close/>
                <a:moveTo>
                  <a:pt x="3317" y="1561"/>
                </a:moveTo>
                <a:cubicBezTo>
                  <a:pt x="3315" y="1568"/>
                  <a:pt x="3320" y="1564"/>
                  <a:pt x="3317" y="1561"/>
                </a:cubicBezTo>
                <a:close/>
                <a:moveTo>
                  <a:pt x="3315" y="1552"/>
                </a:moveTo>
                <a:cubicBezTo>
                  <a:pt x="3314" y="1553"/>
                  <a:pt x="3314" y="1557"/>
                  <a:pt x="3317" y="1557"/>
                </a:cubicBezTo>
                <a:lnTo>
                  <a:pt x="3317" y="1557"/>
                </a:lnTo>
                <a:cubicBezTo>
                  <a:pt x="3316" y="1554"/>
                  <a:pt x="3319" y="1553"/>
                  <a:pt x="3315" y="1552"/>
                </a:cubicBezTo>
                <a:close/>
                <a:moveTo>
                  <a:pt x="3321" y="1533"/>
                </a:moveTo>
                <a:lnTo>
                  <a:pt x="3321" y="1533"/>
                </a:lnTo>
                <a:cubicBezTo>
                  <a:pt x="3319" y="1535"/>
                  <a:pt x="3319" y="1537"/>
                  <a:pt x="3322" y="1538"/>
                </a:cubicBezTo>
                <a:cubicBezTo>
                  <a:pt x="3322" y="1535"/>
                  <a:pt x="3323" y="1534"/>
                  <a:pt x="3321" y="1533"/>
                </a:cubicBezTo>
                <a:close/>
                <a:moveTo>
                  <a:pt x="3316" y="1521"/>
                </a:moveTo>
                <a:lnTo>
                  <a:pt x="3316" y="1523"/>
                </a:lnTo>
                <a:cubicBezTo>
                  <a:pt x="3317" y="1523"/>
                  <a:pt x="3317" y="1523"/>
                  <a:pt x="3318" y="1524"/>
                </a:cubicBezTo>
                <a:lnTo>
                  <a:pt x="3318" y="1524"/>
                </a:lnTo>
                <a:lnTo>
                  <a:pt x="3318" y="1524"/>
                </a:lnTo>
                <a:lnTo>
                  <a:pt x="3318" y="1524"/>
                </a:lnTo>
                <a:lnTo>
                  <a:pt x="3318" y="1524"/>
                </a:lnTo>
                <a:lnTo>
                  <a:pt x="3318" y="1523"/>
                </a:lnTo>
                <a:cubicBezTo>
                  <a:pt x="3318" y="1521"/>
                  <a:pt x="3318" y="1520"/>
                  <a:pt x="3316" y="1521"/>
                </a:cubicBezTo>
                <a:close/>
                <a:moveTo>
                  <a:pt x="3304" y="1520"/>
                </a:moveTo>
                <a:cubicBezTo>
                  <a:pt x="3303" y="1520"/>
                  <a:pt x="3301" y="1521"/>
                  <a:pt x="3301" y="1522"/>
                </a:cubicBezTo>
                <a:cubicBezTo>
                  <a:pt x="3303" y="1523"/>
                  <a:pt x="3307" y="1524"/>
                  <a:pt x="3308" y="1522"/>
                </a:cubicBezTo>
                <a:lnTo>
                  <a:pt x="3308" y="1521"/>
                </a:lnTo>
                <a:lnTo>
                  <a:pt x="3308" y="1521"/>
                </a:lnTo>
                <a:lnTo>
                  <a:pt x="3308" y="1521"/>
                </a:lnTo>
                <a:lnTo>
                  <a:pt x="3308" y="1521"/>
                </a:lnTo>
                <a:lnTo>
                  <a:pt x="3308" y="1521"/>
                </a:lnTo>
                <a:cubicBezTo>
                  <a:pt x="3307" y="1520"/>
                  <a:pt x="3305" y="1520"/>
                  <a:pt x="3304" y="1520"/>
                </a:cubicBezTo>
                <a:close/>
                <a:moveTo>
                  <a:pt x="3353" y="1519"/>
                </a:moveTo>
                <a:lnTo>
                  <a:pt x="3353" y="1519"/>
                </a:lnTo>
                <a:lnTo>
                  <a:pt x="3353" y="1519"/>
                </a:lnTo>
                <a:lnTo>
                  <a:pt x="3353" y="1519"/>
                </a:lnTo>
                <a:close/>
                <a:moveTo>
                  <a:pt x="3364" y="1518"/>
                </a:moveTo>
                <a:lnTo>
                  <a:pt x="3363" y="1519"/>
                </a:lnTo>
                <a:lnTo>
                  <a:pt x="3363" y="1518"/>
                </a:lnTo>
                <a:cubicBezTo>
                  <a:pt x="3361" y="1518"/>
                  <a:pt x="3359" y="1519"/>
                  <a:pt x="3359" y="1521"/>
                </a:cubicBezTo>
                <a:cubicBezTo>
                  <a:pt x="3360" y="1520"/>
                  <a:pt x="3362" y="1520"/>
                  <a:pt x="3363" y="1519"/>
                </a:cubicBezTo>
                <a:lnTo>
                  <a:pt x="3363" y="1519"/>
                </a:lnTo>
                <a:lnTo>
                  <a:pt x="3364" y="1519"/>
                </a:lnTo>
                <a:lnTo>
                  <a:pt x="3364" y="1518"/>
                </a:lnTo>
                <a:close/>
                <a:moveTo>
                  <a:pt x="3314" y="1512"/>
                </a:moveTo>
                <a:lnTo>
                  <a:pt x="3314" y="1512"/>
                </a:lnTo>
                <a:cubicBezTo>
                  <a:pt x="3314" y="1515"/>
                  <a:pt x="3314" y="1516"/>
                  <a:pt x="3316" y="1516"/>
                </a:cubicBezTo>
                <a:cubicBezTo>
                  <a:pt x="3316" y="1513"/>
                  <a:pt x="3315" y="1512"/>
                  <a:pt x="3314" y="1512"/>
                </a:cubicBezTo>
                <a:close/>
                <a:moveTo>
                  <a:pt x="3270" y="1505"/>
                </a:moveTo>
                <a:cubicBezTo>
                  <a:pt x="3269" y="1505"/>
                  <a:pt x="3268" y="1506"/>
                  <a:pt x="3267" y="1507"/>
                </a:cubicBezTo>
                <a:lnTo>
                  <a:pt x="3267" y="1507"/>
                </a:lnTo>
                <a:cubicBezTo>
                  <a:pt x="3270" y="1508"/>
                  <a:pt x="3271" y="1512"/>
                  <a:pt x="3275" y="1510"/>
                </a:cubicBezTo>
                <a:cubicBezTo>
                  <a:pt x="3275" y="1507"/>
                  <a:pt x="3272" y="1505"/>
                  <a:pt x="3270" y="1505"/>
                </a:cubicBezTo>
                <a:close/>
                <a:moveTo>
                  <a:pt x="3292" y="1504"/>
                </a:moveTo>
                <a:lnTo>
                  <a:pt x="3292" y="1504"/>
                </a:lnTo>
                <a:lnTo>
                  <a:pt x="3291" y="1505"/>
                </a:lnTo>
                <a:cubicBezTo>
                  <a:pt x="3288" y="1506"/>
                  <a:pt x="3289" y="1508"/>
                  <a:pt x="3288" y="1510"/>
                </a:cubicBezTo>
                <a:cubicBezTo>
                  <a:pt x="3291" y="1510"/>
                  <a:pt x="3291" y="1508"/>
                  <a:pt x="3292" y="1506"/>
                </a:cubicBezTo>
                <a:lnTo>
                  <a:pt x="3292" y="1504"/>
                </a:lnTo>
                <a:lnTo>
                  <a:pt x="3293" y="1504"/>
                </a:lnTo>
                <a:lnTo>
                  <a:pt x="3292" y="1504"/>
                </a:lnTo>
                <a:close/>
                <a:moveTo>
                  <a:pt x="3279" y="1503"/>
                </a:moveTo>
                <a:cubicBezTo>
                  <a:pt x="3279" y="1504"/>
                  <a:pt x="3279" y="1504"/>
                  <a:pt x="3279" y="1505"/>
                </a:cubicBezTo>
                <a:cubicBezTo>
                  <a:pt x="3280" y="1506"/>
                  <a:pt x="3281" y="1507"/>
                  <a:pt x="3282" y="1506"/>
                </a:cubicBezTo>
                <a:cubicBezTo>
                  <a:pt x="3282" y="1506"/>
                  <a:pt x="3283" y="1505"/>
                  <a:pt x="3283" y="1505"/>
                </a:cubicBezTo>
                <a:lnTo>
                  <a:pt x="3283" y="1503"/>
                </a:lnTo>
                <a:lnTo>
                  <a:pt x="3283" y="1503"/>
                </a:lnTo>
                <a:lnTo>
                  <a:pt x="3283" y="1503"/>
                </a:lnTo>
                <a:lnTo>
                  <a:pt x="3283" y="1503"/>
                </a:lnTo>
                <a:lnTo>
                  <a:pt x="3281" y="1503"/>
                </a:lnTo>
                <a:cubicBezTo>
                  <a:pt x="3281" y="1503"/>
                  <a:pt x="3280" y="1503"/>
                  <a:pt x="3279" y="1503"/>
                </a:cubicBezTo>
                <a:close/>
                <a:moveTo>
                  <a:pt x="3298" y="1502"/>
                </a:moveTo>
                <a:lnTo>
                  <a:pt x="3298" y="1503"/>
                </a:lnTo>
                <a:lnTo>
                  <a:pt x="3297" y="1503"/>
                </a:lnTo>
                <a:cubicBezTo>
                  <a:pt x="3296" y="1503"/>
                  <a:pt x="3296" y="1503"/>
                  <a:pt x="3295" y="1503"/>
                </a:cubicBezTo>
                <a:cubicBezTo>
                  <a:pt x="3295" y="1505"/>
                  <a:pt x="3296" y="1507"/>
                  <a:pt x="3297" y="1508"/>
                </a:cubicBezTo>
                <a:cubicBezTo>
                  <a:pt x="3297" y="1506"/>
                  <a:pt x="3298" y="1505"/>
                  <a:pt x="3298" y="1504"/>
                </a:cubicBezTo>
                <a:lnTo>
                  <a:pt x="3298" y="1503"/>
                </a:lnTo>
                <a:lnTo>
                  <a:pt x="3299" y="1503"/>
                </a:lnTo>
                <a:lnTo>
                  <a:pt x="3298" y="1502"/>
                </a:lnTo>
                <a:close/>
                <a:moveTo>
                  <a:pt x="3305" y="1501"/>
                </a:moveTo>
                <a:lnTo>
                  <a:pt x="3305" y="1502"/>
                </a:lnTo>
                <a:lnTo>
                  <a:pt x="3304" y="1502"/>
                </a:lnTo>
                <a:cubicBezTo>
                  <a:pt x="3304" y="1502"/>
                  <a:pt x="3303" y="1501"/>
                  <a:pt x="3303" y="1501"/>
                </a:cubicBezTo>
                <a:cubicBezTo>
                  <a:pt x="3302" y="1504"/>
                  <a:pt x="3299" y="1509"/>
                  <a:pt x="3303" y="1509"/>
                </a:cubicBezTo>
                <a:cubicBezTo>
                  <a:pt x="3303" y="1506"/>
                  <a:pt x="3305" y="1506"/>
                  <a:pt x="3305" y="1504"/>
                </a:cubicBezTo>
                <a:lnTo>
                  <a:pt x="3305" y="1502"/>
                </a:lnTo>
                <a:lnTo>
                  <a:pt x="3306" y="1502"/>
                </a:lnTo>
                <a:lnTo>
                  <a:pt x="3305" y="1501"/>
                </a:lnTo>
                <a:close/>
                <a:moveTo>
                  <a:pt x="3348" y="1499"/>
                </a:moveTo>
                <a:cubicBezTo>
                  <a:pt x="3344" y="1501"/>
                  <a:pt x="3343" y="1505"/>
                  <a:pt x="3339" y="1506"/>
                </a:cubicBezTo>
                <a:cubicBezTo>
                  <a:pt x="3338" y="1503"/>
                  <a:pt x="3342" y="1503"/>
                  <a:pt x="3340" y="1501"/>
                </a:cubicBezTo>
                <a:cubicBezTo>
                  <a:pt x="3337" y="1501"/>
                  <a:pt x="3329" y="1498"/>
                  <a:pt x="3330" y="1505"/>
                </a:cubicBezTo>
                <a:cubicBezTo>
                  <a:pt x="3336" y="1503"/>
                  <a:pt x="3333" y="1507"/>
                  <a:pt x="3335" y="1509"/>
                </a:cubicBezTo>
                <a:cubicBezTo>
                  <a:pt x="3336" y="1506"/>
                  <a:pt x="3340" y="1506"/>
                  <a:pt x="3339" y="1511"/>
                </a:cubicBezTo>
                <a:lnTo>
                  <a:pt x="3334" y="1511"/>
                </a:lnTo>
                <a:cubicBezTo>
                  <a:pt x="3335" y="1514"/>
                  <a:pt x="3338" y="1515"/>
                  <a:pt x="3340" y="1517"/>
                </a:cubicBezTo>
                <a:cubicBezTo>
                  <a:pt x="3343" y="1515"/>
                  <a:pt x="3343" y="1509"/>
                  <a:pt x="3347" y="1507"/>
                </a:cubicBezTo>
                <a:cubicBezTo>
                  <a:pt x="3349" y="1508"/>
                  <a:pt x="3347" y="1512"/>
                  <a:pt x="3350" y="1511"/>
                </a:cubicBezTo>
                <a:lnTo>
                  <a:pt x="3350" y="1512"/>
                </a:lnTo>
                <a:cubicBezTo>
                  <a:pt x="3352" y="1507"/>
                  <a:pt x="3351" y="1502"/>
                  <a:pt x="3348" y="1499"/>
                </a:cubicBezTo>
                <a:close/>
                <a:moveTo>
                  <a:pt x="3321" y="1496"/>
                </a:moveTo>
                <a:lnTo>
                  <a:pt x="3322" y="1497"/>
                </a:lnTo>
                <a:lnTo>
                  <a:pt x="3321" y="1496"/>
                </a:lnTo>
                <a:lnTo>
                  <a:pt x="3321" y="1496"/>
                </a:lnTo>
                <a:close/>
                <a:moveTo>
                  <a:pt x="3342" y="1496"/>
                </a:moveTo>
                <a:cubicBezTo>
                  <a:pt x="3341" y="1495"/>
                  <a:pt x="3341" y="1498"/>
                  <a:pt x="3345" y="1500"/>
                </a:cubicBezTo>
                <a:cubicBezTo>
                  <a:pt x="3344" y="1497"/>
                  <a:pt x="3343" y="1496"/>
                  <a:pt x="3342" y="1496"/>
                </a:cubicBezTo>
                <a:close/>
                <a:moveTo>
                  <a:pt x="3329" y="1494"/>
                </a:moveTo>
                <a:cubicBezTo>
                  <a:pt x="3328" y="1495"/>
                  <a:pt x="3328" y="1495"/>
                  <a:pt x="3327" y="1495"/>
                </a:cubicBezTo>
                <a:lnTo>
                  <a:pt x="3327" y="1499"/>
                </a:lnTo>
                <a:lnTo>
                  <a:pt x="3328" y="1500"/>
                </a:lnTo>
                <a:cubicBezTo>
                  <a:pt x="3330" y="1500"/>
                  <a:pt x="3332" y="1498"/>
                  <a:pt x="3334" y="1497"/>
                </a:cubicBezTo>
                <a:cubicBezTo>
                  <a:pt x="3331" y="1497"/>
                  <a:pt x="3331" y="1494"/>
                  <a:pt x="3329" y="1494"/>
                </a:cubicBezTo>
                <a:close/>
                <a:moveTo>
                  <a:pt x="3337" y="1494"/>
                </a:moveTo>
                <a:cubicBezTo>
                  <a:pt x="3338" y="1496"/>
                  <a:pt x="3337" y="1499"/>
                  <a:pt x="3338" y="1499"/>
                </a:cubicBezTo>
                <a:lnTo>
                  <a:pt x="3339" y="1499"/>
                </a:lnTo>
                <a:cubicBezTo>
                  <a:pt x="3339" y="1498"/>
                  <a:pt x="3342" y="1498"/>
                  <a:pt x="3340" y="1494"/>
                </a:cubicBezTo>
                <a:cubicBezTo>
                  <a:pt x="3339" y="1494"/>
                  <a:pt x="3338" y="1494"/>
                  <a:pt x="3337" y="1494"/>
                </a:cubicBezTo>
                <a:close/>
                <a:moveTo>
                  <a:pt x="3265" y="1481"/>
                </a:moveTo>
                <a:lnTo>
                  <a:pt x="3266" y="1481"/>
                </a:lnTo>
                <a:cubicBezTo>
                  <a:pt x="3264" y="1483"/>
                  <a:pt x="3264" y="1487"/>
                  <a:pt x="3266" y="1486"/>
                </a:cubicBezTo>
                <a:cubicBezTo>
                  <a:pt x="3268" y="1485"/>
                  <a:pt x="3268" y="1481"/>
                  <a:pt x="3265" y="1481"/>
                </a:cubicBezTo>
                <a:close/>
                <a:moveTo>
                  <a:pt x="3293" y="1481"/>
                </a:moveTo>
                <a:cubicBezTo>
                  <a:pt x="3291" y="1481"/>
                  <a:pt x="3289" y="1481"/>
                  <a:pt x="3289" y="1482"/>
                </a:cubicBezTo>
                <a:lnTo>
                  <a:pt x="3289" y="1483"/>
                </a:lnTo>
                <a:cubicBezTo>
                  <a:pt x="3290" y="1482"/>
                  <a:pt x="3293" y="1483"/>
                  <a:pt x="3293" y="1481"/>
                </a:cubicBezTo>
                <a:close/>
                <a:moveTo>
                  <a:pt x="3299" y="1481"/>
                </a:moveTo>
                <a:cubicBezTo>
                  <a:pt x="3298" y="1481"/>
                  <a:pt x="3296" y="1481"/>
                  <a:pt x="3297" y="1482"/>
                </a:cubicBezTo>
                <a:lnTo>
                  <a:pt x="3297" y="1482"/>
                </a:lnTo>
                <a:cubicBezTo>
                  <a:pt x="3299" y="1482"/>
                  <a:pt x="3299" y="1483"/>
                  <a:pt x="3301" y="1483"/>
                </a:cubicBezTo>
                <a:cubicBezTo>
                  <a:pt x="3301" y="1482"/>
                  <a:pt x="3300" y="1481"/>
                  <a:pt x="3299" y="1481"/>
                </a:cubicBezTo>
                <a:close/>
                <a:moveTo>
                  <a:pt x="3285" y="1480"/>
                </a:moveTo>
                <a:cubicBezTo>
                  <a:pt x="3284" y="1483"/>
                  <a:pt x="3280" y="1481"/>
                  <a:pt x="3280" y="1483"/>
                </a:cubicBezTo>
                <a:cubicBezTo>
                  <a:pt x="3277" y="1481"/>
                  <a:pt x="3276" y="1484"/>
                  <a:pt x="3272" y="1482"/>
                </a:cubicBezTo>
                <a:cubicBezTo>
                  <a:pt x="3268" y="1481"/>
                  <a:pt x="3268" y="1484"/>
                  <a:pt x="3272" y="1483"/>
                </a:cubicBezTo>
                <a:cubicBezTo>
                  <a:pt x="3275" y="1484"/>
                  <a:pt x="3277" y="1485"/>
                  <a:pt x="3281" y="1484"/>
                </a:cubicBezTo>
                <a:lnTo>
                  <a:pt x="3281" y="1484"/>
                </a:lnTo>
                <a:cubicBezTo>
                  <a:pt x="3282" y="1486"/>
                  <a:pt x="3282" y="1490"/>
                  <a:pt x="3286" y="1489"/>
                </a:cubicBezTo>
                <a:cubicBezTo>
                  <a:pt x="3287" y="1487"/>
                  <a:pt x="3288" y="1484"/>
                  <a:pt x="3288" y="1481"/>
                </a:cubicBezTo>
                <a:cubicBezTo>
                  <a:pt x="3286" y="1481"/>
                  <a:pt x="3285" y="1481"/>
                  <a:pt x="3285" y="1480"/>
                </a:cubicBezTo>
                <a:close/>
                <a:moveTo>
                  <a:pt x="3323" y="1479"/>
                </a:moveTo>
                <a:cubicBezTo>
                  <a:pt x="3318" y="1480"/>
                  <a:pt x="3311" y="1478"/>
                  <a:pt x="3307" y="1482"/>
                </a:cubicBezTo>
                <a:cubicBezTo>
                  <a:pt x="3308" y="1479"/>
                  <a:pt x="3306" y="1479"/>
                  <a:pt x="3303" y="1479"/>
                </a:cubicBezTo>
                <a:cubicBezTo>
                  <a:pt x="3303" y="1483"/>
                  <a:pt x="3301" y="1486"/>
                  <a:pt x="3298" y="1488"/>
                </a:cubicBezTo>
                <a:cubicBezTo>
                  <a:pt x="3299" y="1491"/>
                  <a:pt x="3303" y="1492"/>
                  <a:pt x="3301" y="1496"/>
                </a:cubicBezTo>
                <a:cubicBezTo>
                  <a:pt x="3299" y="1494"/>
                  <a:pt x="3294" y="1494"/>
                  <a:pt x="3294" y="1497"/>
                </a:cubicBezTo>
                <a:cubicBezTo>
                  <a:pt x="3296" y="1498"/>
                  <a:pt x="3299" y="1499"/>
                  <a:pt x="3301" y="1500"/>
                </a:cubicBezTo>
                <a:cubicBezTo>
                  <a:pt x="3301" y="1499"/>
                  <a:pt x="3301" y="1497"/>
                  <a:pt x="3302" y="1497"/>
                </a:cubicBezTo>
                <a:cubicBezTo>
                  <a:pt x="3303" y="1502"/>
                  <a:pt x="3309" y="1499"/>
                  <a:pt x="3310" y="1496"/>
                </a:cubicBezTo>
                <a:cubicBezTo>
                  <a:pt x="3312" y="1500"/>
                  <a:pt x="3317" y="1494"/>
                  <a:pt x="3320" y="1500"/>
                </a:cubicBezTo>
                <a:cubicBezTo>
                  <a:pt x="3319" y="1500"/>
                  <a:pt x="3319" y="1502"/>
                  <a:pt x="3318" y="1502"/>
                </a:cubicBezTo>
                <a:cubicBezTo>
                  <a:pt x="3316" y="1501"/>
                  <a:pt x="3316" y="1498"/>
                  <a:pt x="3314" y="1498"/>
                </a:cubicBezTo>
                <a:cubicBezTo>
                  <a:pt x="3315" y="1504"/>
                  <a:pt x="3312" y="1500"/>
                  <a:pt x="3309" y="1501"/>
                </a:cubicBezTo>
                <a:cubicBezTo>
                  <a:pt x="3307" y="1505"/>
                  <a:pt x="3310" y="1505"/>
                  <a:pt x="3311" y="1508"/>
                </a:cubicBezTo>
                <a:cubicBezTo>
                  <a:pt x="3323" y="1507"/>
                  <a:pt x="3325" y="1500"/>
                  <a:pt x="3323" y="1492"/>
                </a:cubicBezTo>
                <a:cubicBezTo>
                  <a:pt x="3322" y="1492"/>
                  <a:pt x="3322" y="1494"/>
                  <a:pt x="3322" y="1495"/>
                </a:cubicBezTo>
                <a:lnTo>
                  <a:pt x="3321" y="1496"/>
                </a:lnTo>
                <a:lnTo>
                  <a:pt x="3319" y="1494"/>
                </a:lnTo>
                <a:cubicBezTo>
                  <a:pt x="3318" y="1491"/>
                  <a:pt x="3317" y="1487"/>
                  <a:pt x="3320" y="1484"/>
                </a:cubicBezTo>
                <a:cubicBezTo>
                  <a:pt x="3321" y="1484"/>
                  <a:pt x="3321" y="1485"/>
                  <a:pt x="3323" y="1485"/>
                </a:cubicBezTo>
                <a:cubicBezTo>
                  <a:pt x="3323" y="1484"/>
                  <a:pt x="3323" y="1483"/>
                  <a:pt x="3325" y="1483"/>
                </a:cubicBezTo>
                <a:cubicBezTo>
                  <a:pt x="3326" y="1479"/>
                  <a:pt x="3321" y="1482"/>
                  <a:pt x="3323" y="1479"/>
                </a:cubicBezTo>
                <a:close/>
                <a:moveTo>
                  <a:pt x="3335" y="1473"/>
                </a:moveTo>
                <a:cubicBezTo>
                  <a:pt x="3335" y="1479"/>
                  <a:pt x="3329" y="1480"/>
                  <a:pt x="3326" y="1481"/>
                </a:cubicBezTo>
                <a:cubicBezTo>
                  <a:pt x="3328" y="1481"/>
                  <a:pt x="3326" y="1485"/>
                  <a:pt x="3327" y="1486"/>
                </a:cubicBezTo>
                <a:cubicBezTo>
                  <a:pt x="3329" y="1487"/>
                  <a:pt x="3331" y="1488"/>
                  <a:pt x="3333" y="1489"/>
                </a:cubicBezTo>
                <a:lnTo>
                  <a:pt x="3334" y="1490"/>
                </a:lnTo>
                <a:cubicBezTo>
                  <a:pt x="3337" y="1484"/>
                  <a:pt x="3343" y="1479"/>
                  <a:pt x="3335" y="1473"/>
                </a:cubicBezTo>
                <a:close/>
                <a:moveTo>
                  <a:pt x="3353" y="1470"/>
                </a:moveTo>
                <a:lnTo>
                  <a:pt x="3353" y="1471"/>
                </a:lnTo>
                <a:cubicBezTo>
                  <a:pt x="3353" y="1471"/>
                  <a:pt x="3354" y="1471"/>
                  <a:pt x="3355" y="1471"/>
                </a:cubicBezTo>
                <a:lnTo>
                  <a:pt x="3355" y="1470"/>
                </a:lnTo>
                <a:cubicBezTo>
                  <a:pt x="3354" y="1470"/>
                  <a:pt x="3353" y="1470"/>
                  <a:pt x="3353" y="1470"/>
                </a:cubicBezTo>
                <a:close/>
                <a:moveTo>
                  <a:pt x="3295" y="1469"/>
                </a:moveTo>
                <a:cubicBezTo>
                  <a:pt x="3295" y="1469"/>
                  <a:pt x="3295" y="1469"/>
                  <a:pt x="3294" y="1469"/>
                </a:cubicBezTo>
                <a:lnTo>
                  <a:pt x="3295" y="1470"/>
                </a:lnTo>
                <a:cubicBezTo>
                  <a:pt x="3294" y="1473"/>
                  <a:pt x="3297" y="1473"/>
                  <a:pt x="3294" y="1475"/>
                </a:cubicBezTo>
                <a:cubicBezTo>
                  <a:pt x="3297" y="1476"/>
                  <a:pt x="3297" y="1469"/>
                  <a:pt x="3295" y="1469"/>
                </a:cubicBezTo>
                <a:close/>
                <a:moveTo>
                  <a:pt x="3281" y="1468"/>
                </a:moveTo>
                <a:lnTo>
                  <a:pt x="3281" y="1471"/>
                </a:lnTo>
                <a:cubicBezTo>
                  <a:pt x="3282" y="1471"/>
                  <a:pt x="3283" y="1471"/>
                  <a:pt x="3284" y="1471"/>
                </a:cubicBezTo>
                <a:lnTo>
                  <a:pt x="3284" y="1468"/>
                </a:lnTo>
                <a:cubicBezTo>
                  <a:pt x="3283" y="1468"/>
                  <a:pt x="3282" y="1468"/>
                  <a:pt x="3281" y="1468"/>
                </a:cubicBezTo>
                <a:close/>
                <a:moveTo>
                  <a:pt x="3355" y="1459"/>
                </a:moveTo>
                <a:cubicBezTo>
                  <a:pt x="3355" y="1463"/>
                  <a:pt x="3360" y="1464"/>
                  <a:pt x="3358" y="1468"/>
                </a:cubicBezTo>
                <a:lnTo>
                  <a:pt x="3358" y="1468"/>
                </a:lnTo>
                <a:cubicBezTo>
                  <a:pt x="3362" y="1468"/>
                  <a:pt x="3361" y="1463"/>
                  <a:pt x="3360" y="1459"/>
                </a:cubicBezTo>
                <a:cubicBezTo>
                  <a:pt x="3359" y="1459"/>
                  <a:pt x="3357" y="1459"/>
                  <a:pt x="3355" y="1459"/>
                </a:cubicBezTo>
                <a:close/>
                <a:moveTo>
                  <a:pt x="3287" y="1456"/>
                </a:moveTo>
                <a:cubicBezTo>
                  <a:pt x="3288" y="1459"/>
                  <a:pt x="3289" y="1461"/>
                  <a:pt x="3284" y="1461"/>
                </a:cubicBezTo>
                <a:lnTo>
                  <a:pt x="3284" y="1461"/>
                </a:lnTo>
                <a:cubicBezTo>
                  <a:pt x="3285" y="1464"/>
                  <a:pt x="3288" y="1468"/>
                  <a:pt x="3289" y="1470"/>
                </a:cubicBezTo>
                <a:lnTo>
                  <a:pt x="3289" y="1471"/>
                </a:lnTo>
                <a:lnTo>
                  <a:pt x="3289" y="1472"/>
                </a:lnTo>
                <a:cubicBezTo>
                  <a:pt x="3289" y="1472"/>
                  <a:pt x="3289" y="1471"/>
                  <a:pt x="3289" y="1471"/>
                </a:cubicBezTo>
                <a:lnTo>
                  <a:pt x="3289" y="1471"/>
                </a:lnTo>
                <a:lnTo>
                  <a:pt x="3289" y="1469"/>
                </a:lnTo>
                <a:cubicBezTo>
                  <a:pt x="3288" y="1463"/>
                  <a:pt x="3289" y="1460"/>
                  <a:pt x="3292" y="1456"/>
                </a:cubicBezTo>
                <a:lnTo>
                  <a:pt x="3287" y="1456"/>
                </a:lnTo>
                <a:close/>
                <a:moveTo>
                  <a:pt x="3302" y="1456"/>
                </a:moveTo>
                <a:cubicBezTo>
                  <a:pt x="3301" y="1456"/>
                  <a:pt x="3299" y="1456"/>
                  <a:pt x="3299" y="1457"/>
                </a:cubicBezTo>
                <a:cubicBezTo>
                  <a:pt x="3300" y="1457"/>
                  <a:pt x="3300" y="1459"/>
                  <a:pt x="3301" y="1459"/>
                </a:cubicBezTo>
                <a:lnTo>
                  <a:pt x="3301" y="1459"/>
                </a:lnTo>
                <a:cubicBezTo>
                  <a:pt x="3301" y="1458"/>
                  <a:pt x="3303" y="1458"/>
                  <a:pt x="3302" y="1456"/>
                </a:cubicBezTo>
                <a:close/>
                <a:moveTo>
                  <a:pt x="3331" y="1455"/>
                </a:moveTo>
                <a:cubicBezTo>
                  <a:pt x="3329" y="1461"/>
                  <a:pt x="3334" y="1468"/>
                  <a:pt x="3330" y="1472"/>
                </a:cubicBezTo>
                <a:cubicBezTo>
                  <a:pt x="3331" y="1465"/>
                  <a:pt x="3327" y="1469"/>
                  <a:pt x="3324" y="1467"/>
                </a:cubicBezTo>
                <a:cubicBezTo>
                  <a:pt x="3325" y="1465"/>
                  <a:pt x="3326" y="1465"/>
                  <a:pt x="3326" y="1464"/>
                </a:cubicBezTo>
                <a:cubicBezTo>
                  <a:pt x="3324" y="1464"/>
                  <a:pt x="3324" y="1463"/>
                  <a:pt x="3324" y="1460"/>
                </a:cubicBezTo>
                <a:cubicBezTo>
                  <a:pt x="3322" y="1461"/>
                  <a:pt x="3319" y="1461"/>
                  <a:pt x="3316" y="1461"/>
                </a:cubicBezTo>
                <a:cubicBezTo>
                  <a:pt x="3316" y="1465"/>
                  <a:pt x="3323" y="1462"/>
                  <a:pt x="3322" y="1467"/>
                </a:cubicBezTo>
                <a:cubicBezTo>
                  <a:pt x="3322" y="1470"/>
                  <a:pt x="3319" y="1469"/>
                  <a:pt x="3320" y="1473"/>
                </a:cubicBezTo>
                <a:cubicBezTo>
                  <a:pt x="3325" y="1470"/>
                  <a:pt x="3328" y="1477"/>
                  <a:pt x="3334" y="1475"/>
                </a:cubicBezTo>
                <a:cubicBezTo>
                  <a:pt x="3336" y="1472"/>
                  <a:pt x="3332" y="1469"/>
                  <a:pt x="3336" y="1467"/>
                </a:cubicBezTo>
                <a:cubicBezTo>
                  <a:pt x="3335" y="1468"/>
                  <a:pt x="3339" y="1470"/>
                  <a:pt x="3339" y="1468"/>
                </a:cubicBezTo>
                <a:cubicBezTo>
                  <a:pt x="3337" y="1466"/>
                  <a:pt x="3337" y="1465"/>
                  <a:pt x="3337" y="1463"/>
                </a:cubicBezTo>
                <a:lnTo>
                  <a:pt x="3337" y="1461"/>
                </a:lnTo>
                <a:lnTo>
                  <a:pt x="3338" y="1461"/>
                </a:lnTo>
                <a:lnTo>
                  <a:pt x="3337" y="1461"/>
                </a:lnTo>
                <a:lnTo>
                  <a:pt x="3337" y="1461"/>
                </a:lnTo>
                <a:lnTo>
                  <a:pt x="3336" y="1461"/>
                </a:lnTo>
                <a:cubicBezTo>
                  <a:pt x="3333" y="1461"/>
                  <a:pt x="3335" y="1455"/>
                  <a:pt x="3331" y="1455"/>
                </a:cubicBezTo>
                <a:close/>
                <a:moveTo>
                  <a:pt x="3356" y="1455"/>
                </a:moveTo>
                <a:lnTo>
                  <a:pt x="3356" y="1455"/>
                </a:lnTo>
                <a:lnTo>
                  <a:pt x="3354" y="1456"/>
                </a:lnTo>
                <a:cubicBezTo>
                  <a:pt x="3352" y="1457"/>
                  <a:pt x="3351" y="1460"/>
                  <a:pt x="3349" y="1461"/>
                </a:cubicBezTo>
                <a:cubicBezTo>
                  <a:pt x="3352" y="1464"/>
                  <a:pt x="3354" y="1458"/>
                  <a:pt x="3355" y="1456"/>
                </a:cubicBezTo>
                <a:lnTo>
                  <a:pt x="3356" y="1455"/>
                </a:lnTo>
                <a:lnTo>
                  <a:pt x="3357" y="1455"/>
                </a:lnTo>
                <a:lnTo>
                  <a:pt x="3356" y="1455"/>
                </a:lnTo>
                <a:close/>
                <a:moveTo>
                  <a:pt x="3348" y="1454"/>
                </a:moveTo>
                <a:cubicBezTo>
                  <a:pt x="3346" y="1454"/>
                  <a:pt x="3344" y="1454"/>
                  <a:pt x="3344" y="1456"/>
                </a:cubicBezTo>
                <a:lnTo>
                  <a:pt x="3345" y="1457"/>
                </a:lnTo>
                <a:cubicBezTo>
                  <a:pt x="3346" y="1457"/>
                  <a:pt x="3347" y="1458"/>
                  <a:pt x="3348" y="1457"/>
                </a:cubicBezTo>
                <a:lnTo>
                  <a:pt x="3348" y="1454"/>
                </a:lnTo>
                <a:close/>
                <a:moveTo>
                  <a:pt x="3269" y="1454"/>
                </a:moveTo>
                <a:cubicBezTo>
                  <a:pt x="3267" y="1453"/>
                  <a:pt x="3267" y="1456"/>
                  <a:pt x="3265" y="1456"/>
                </a:cubicBezTo>
                <a:lnTo>
                  <a:pt x="3266" y="1456"/>
                </a:lnTo>
                <a:cubicBezTo>
                  <a:pt x="3266" y="1459"/>
                  <a:pt x="3268" y="1460"/>
                  <a:pt x="3269" y="1461"/>
                </a:cubicBezTo>
                <a:cubicBezTo>
                  <a:pt x="3270" y="1458"/>
                  <a:pt x="3269" y="1458"/>
                  <a:pt x="3269" y="1454"/>
                </a:cubicBezTo>
                <a:close/>
                <a:moveTo>
                  <a:pt x="3311" y="1453"/>
                </a:moveTo>
                <a:cubicBezTo>
                  <a:pt x="3308" y="1454"/>
                  <a:pt x="3307" y="1456"/>
                  <a:pt x="3304" y="1457"/>
                </a:cubicBezTo>
                <a:cubicBezTo>
                  <a:pt x="3305" y="1461"/>
                  <a:pt x="3302" y="1462"/>
                  <a:pt x="3305" y="1467"/>
                </a:cubicBezTo>
                <a:cubicBezTo>
                  <a:pt x="3309" y="1463"/>
                  <a:pt x="3310" y="1465"/>
                  <a:pt x="3313" y="1464"/>
                </a:cubicBezTo>
                <a:lnTo>
                  <a:pt x="3314" y="1464"/>
                </a:lnTo>
                <a:cubicBezTo>
                  <a:pt x="3314" y="1459"/>
                  <a:pt x="3311" y="1458"/>
                  <a:pt x="3311" y="1453"/>
                </a:cubicBezTo>
                <a:close/>
                <a:moveTo>
                  <a:pt x="3321" y="1453"/>
                </a:moveTo>
                <a:lnTo>
                  <a:pt x="3321" y="1453"/>
                </a:lnTo>
                <a:lnTo>
                  <a:pt x="3319" y="1454"/>
                </a:lnTo>
                <a:cubicBezTo>
                  <a:pt x="3317" y="1455"/>
                  <a:pt x="3314" y="1455"/>
                  <a:pt x="3313" y="1457"/>
                </a:cubicBezTo>
                <a:cubicBezTo>
                  <a:pt x="3314" y="1460"/>
                  <a:pt x="3320" y="1459"/>
                  <a:pt x="3321" y="1457"/>
                </a:cubicBezTo>
                <a:lnTo>
                  <a:pt x="3321" y="1453"/>
                </a:lnTo>
                <a:lnTo>
                  <a:pt x="3321" y="1453"/>
                </a:lnTo>
                <a:lnTo>
                  <a:pt x="3321" y="1453"/>
                </a:lnTo>
                <a:close/>
                <a:moveTo>
                  <a:pt x="3327" y="1451"/>
                </a:moveTo>
                <a:cubicBezTo>
                  <a:pt x="3326" y="1454"/>
                  <a:pt x="3324" y="1457"/>
                  <a:pt x="3328" y="1457"/>
                </a:cubicBezTo>
                <a:lnTo>
                  <a:pt x="3328" y="1457"/>
                </a:lnTo>
                <a:cubicBezTo>
                  <a:pt x="3328" y="1456"/>
                  <a:pt x="3329" y="1452"/>
                  <a:pt x="3327" y="1451"/>
                </a:cubicBezTo>
                <a:close/>
                <a:moveTo>
                  <a:pt x="3245" y="1445"/>
                </a:moveTo>
                <a:cubicBezTo>
                  <a:pt x="3244" y="1445"/>
                  <a:pt x="3243" y="1446"/>
                  <a:pt x="3243" y="1447"/>
                </a:cubicBezTo>
                <a:lnTo>
                  <a:pt x="3243" y="1447"/>
                </a:lnTo>
                <a:cubicBezTo>
                  <a:pt x="3246" y="1448"/>
                  <a:pt x="3250" y="1451"/>
                  <a:pt x="3250" y="1447"/>
                </a:cubicBezTo>
                <a:cubicBezTo>
                  <a:pt x="3249" y="1447"/>
                  <a:pt x="3247" y="1445"/>
                  <a:pt x="3245" y="1445"/>
                </a:cubicBezTo>
                <a:close/>
                <a:moveTo>
                  <a:pt x="3267" y="1445"/>
                </a:moveTo>
                <a:cubicBezTo>
                  <a:pt x="3267" y="1445"/>
                  <a:pt x="3266" y="1445"/>
                  <a:pt x="3265" y="1445"/>
                </a:cubicBezTo>
                <a:lnTo>
                  <a:pt x="3265" y="1445"/>
                </a:lnTo>
                <a:cubicBezTo>
                  <a:pt x="3264" y="1449"/>
                  <a:pt x="3266" y="1452"/>
                  <a:pt x="3270" y="1452"/>
                </a:cubicBezTo>
                <a:cubicBezTo>
                  <a:pt x="3271" y="1450"/>
                  <a:pt x="3271" y="1448"/>
                  <a:pt x="3270" y="1446"/>
                </a:cubicBezTo>
                <a:cubicBezTo>
                  <a:pt x="3269" y="1447"/>
                  <a:pt x="3268" y="1445"/>
                  <a:pt x="3267" y="1445"/>
                </a:cubicBezTo>
                <a:close/>
                <a:moveTo>
                  <a:pt x="3289" y="1440"/>
                </a:moveTo>
                <a:lnTo>
                  <a:pt x="3288" y="1440"/>
                </a:lnTo>
                <a:lnTo>
                  <a:pt x="3287" y="1441"/>
                </a:lnTo>
                <a:cubicBezTo>
                  <a:pt x="3283" y="1442"/>
                  <a:pt x="3284" y="1449"/>
                  <a:pt x="3278" y="1445"/>
                </a:cubicBezTo>
                <a:cubicBezTo>
                  <a:pt x="3277" y="1448"/>
                  <a:pt x="3275" y="1449"/>
                  <a:pt x="3273" y="1450"/>
                </a:cubicBezTo>
                <a:cubicBezTo>
                  <a:pt x="3276" y="1449"/>
                  <a:pt x="3281" y="1453"/>
                  <a:pt x="3285" y="1448"/>
                </a:cubicBezTo>
                <a:cubicBezTo>
                  <a:pt x="3286" y="1449"/>
                  <a:pt x="3286" y="1451"/>
                  <a:pt x="3289" y="1451"/>
                </a:cubicBezTo>
                <a:cubicBezTo>
                  <a:pt x="3291" y="1446"/>
                  <a:pt x="3286" y="1446"/>
                  <a:pt x="3288" y="1442"/>
                </a:cubicBezTo>
                <a:lnTo>
                  <a:pt x="3288" y="1440"/>
                </a:lnTo>
                <a:lnTo>
                  <a:pt x="3289" y="1440"/>
                </a:lnTo>
                <a:lnTo>
                  <a:pt x="3289" y="1440"/>
                </a:lnTo>
                <a:close/>
                <a:moveTo>
                  <a:pt x="3300" y="1435"/>
                </a:moveTo>
                <a:cubicBezTo>
                  <a:pt x="3298" y="1435"/>
                  <a:pt x="3295" y="1437"/>
                  <a:pt x="3294" y="1438"/>
                </a:cubicBezTo>
                <a:lnTo>
                  <a:pt x="3293" y="1438"/>
                </a:lnTo>
                <a:cubicBezTo>
                  <a:pt x="3293" y="1441"/>
                  <a:pt x="3294" y="1444"/>
                  <a:pt x="3296" y="1446"/>
                </a:cubicBezTo>
                <a:cubicBezTo>
                  <a:pt x="3294" y="1446"/>
                  <a:pt x="3292" y="1446"/>
                  <a:pt x="3292" y="1447"/>
                </a:cubicBezTo>
                <a:cubicBezTo>
                  <a:pt x="3297" y="1446"/>
                  <a:pt x="3294" y="1454"/>
                  <a:pt x="3300" y="1451"/>
                </a:cubicBezTo>
                <a:cubicBezTo>
                  <a:pt x="3299" y="1443"/>
                  <a:pt x="3297" y="1442"/>
                  <a:pt x="3302" y="1436"/>
                </a:cubicBezTo>
                <a:cubicBezTo>
                  <a:pt x="3301" y="1436"/>
                  <a:pt x="3300" y="1435"/>
                  <a:pt x="3300" y="1435"/>
                </a:cubicBezTo>
                <a:close/>
                <a:moveTo>
                  <a:pt x="3247" y="1428"/>
                </a:moveTo>
                <a:lnTo>
                  <a:pt x="3247" y="1431"/>
                </a:lnTo>
                <a:cubicBezTo>
                  <a:pt x="3247" y="1431"/>
                  <a:pt x="3248" y="1431"/>
                  <a:pt x="3249" y="1431"/>
                </a:cubicBezTo>
                <a:lnTo>
                  <a:pt x="3249" y="1428"/>
                </a:lnTo>
                <a:cubicBezTo>
                  <a:pt x="3248" y="1428"/>
                  <a:pt x="3247" y="1428"/>
                  <a:pt x="3247" y="1428"/>
                </a:cubicBezTo>
                <a:close/>
                <a:moveTo>
                  <a:pt x="3316" y="1427"/>
                </a:moveTo>
                <a:lnTo>
                  <a:pt x="3316" y="1427"/>
                </a:lnTo>
                <a:cubicBezTo>
                  <a:pt x="3316" y="1428"/>
                  <a:pt x="3316" y="1428"/>
                  <a:pt x="3316" y="1429"/>
                </a:cubicBezTo>
                <a:cubicBezTo>
                  <a:pt x="3312" y="1431"/>
                  <a:pt x="3313" y="1429"/>
                  <a:pt x="3309" y="1429"/>
                </a:cubicBezTo>
                <a:cubicBezTo>
                  <a:pt x="3312" y="1434"/>
                  <a:pt x="3311" y="1435"/>
                  <a:pt x="3309" y="1438"/>
                </a:cubicBezTo>
                <a:cubicBezTo>
                  <a:pt x="3310" y="1438"/>
                  <a:pt x="3311" y="1438"/>
                  <a:pt x="3312" y="1439"/>
                </a:cubicBezTo>
                <a:cubicBezTo>
                  <a:pt x="3314" y="1438"/>
                  <a:pt x="3313" y="1432"/>
                  <a:pt x="3317" y="1432"/>
                </a:cubicBezTo>
                <a:lnTo>
                  <a:pt x="3317" y="1439"/>
                </a:lnTo>
                <a:cubicBezTo>
                  <a:pt x="3314" y="1437"/>
                  <a:pt x="3313" y="1444"/>
                  <a:pt x="3311" y="1447"/>
                </a:cubicBezTo>
                <a:cubicBezTo>
                  <a:pt x="3311" y="1443"/>
                  <a:pt x="3308" y="1436"/>
                  <a:pt x="3306" y="1438"/>
                </a:cubicBezTo>
                <a:cubicBezTo>
                  <a:pt x="3310" y="1438"/>
                  <a:pt x="3306" y="1440"/>
                  <a:pt x="3304" y="1440"/>
                </a:cubicBezTo>
                <a:cubicBezTo>
                  <a:pt x="3305" y="1445"/>
                  <a:pt x="3301" y="1445"/>
                  <a:pt x="3301" y="1449"/>
                </a:cubicBezTo>
                <a:cubicBezTo>
                  <a:pt x="3302" y="1450"/>
                  <a:pt x="3303" y="1451"/>
                  <a:pt x="3304" y="1451"/>
                </a:cubicBezTo>
                <a:cubicBezTo>
                  <a:pt x="3308" y="1451"/>
                  <a:pt x="3308" y="1448"/>
                  <a:pt x="3312" y="1448"/>
                </a:cubicBezTo>
                <a:cubicBezTo>
                  <a:pt x="3313" y="1449"/>
                  <a:pt x="3313" y="1452"/>
                  <a:pt x="3315" y="1451"/>
                </a:cubicBezTo>
                <a:cubicBezTo>
                  <a:pt x="3314" y="1447"/>
                  <a:pt x="3320" y="1450"/>
                  <a:pt x="3320" y="1448"/>
                </a:cubicBezTo>
                <a:lnTo>
                  <a:pt x="3320" y="1436"/>
                </a:lnTo>
                <a:cubicBezTo>
                  <a:pt x="3322" y="1436"/>
                  <a:pt x="3321" y="1439"/>
                  <a:pt x="3324" y="1438"/>
                </a:cubicBezTo>
                <a:cubicBezTo>
                  <a:pt x="3320" y="1434"/>
                  <a:pt x="3326" y="1431"/>
                  <a:pt x="3324" y="1427"/>
                </a:cubicBezTo>
                <a:cubicBezTo>
                  <a:pt x="3322" y="1428"/>
                  <a:pt x="3321" y="1430"/>
                  <a:pt x="3319" y="1430"/>
                </a:cubicBezTo>
                <a:cubicBezTo>
                  <a:pt x="3318" y="1428"/>
                  <a:pt x="3316" y="1428"/>
                  <a:pt x="3316" y="1427"/>
                </a:cubicBezTo>
                <a:close/>
                <a:moveTo>
                  <a:pt x="3319" y="1409"/>
                </a:moveTo>
                <a:cubicBezTo>
                  <a:pt x="3317" y="1409"/>
                  <a:pt x="3315" y="1409"/>
                  <a:pt x="3313" y="1410"/>
                </a:cubicBezTo>
                <a:cubicBezTo>
                  <a:pt x="3313" y="1414"/>
                  <a:pt x="3316" y="1420"/>
                  <a:pt x="3316" y="1426"/>
                </a:cubicBezTo>
                <a:lnTo>
                  <a:pt x="3316" y="1426"/>
                </a:lnTo>
                <a:cubicBezTo>
                  <a:pt x="3317" y="1425"/>
                  <a:pt x="3320" y="1425"/>
                  <a:pt x="3320" y="1424"/>
                </a:cubicBezTo>
                <a:cubicBezTo>
                  <a:pt x="3319" y="1423"/>
                  <a:pt x="3318" y="1422"/>
                  <a:pt x="3318" y="1421"/>
                </a:cubicBezTo>
                <a:cubicBezTo>
                  <a:pt x="3320" y="1421"/>
                  <a:pt x="3321" y="1421"/>
                  <a:pt x="3322" y="1421"/>
                </a:cubicBezTo>
                <a:cubicBezTo>
                  <a:pt x="3321" y="1417"/>
                  <a:pt x="3321" y="1413"/>
                  <a:pt x="3324" y="1411"/>
                </a:cubicBezTo>
                <a:cubicBezTo>
                  <a:pt x="3322" y="1410"/>
                  <a:pt x="3320" y="1409"/>
                  <a:pt x="3319" y="1409"/>
                </a:cubicBezTo>
                <a:close/>
                <a:moveTo>
                  <a:pt x="3230" y="1404"/>
                </a:moveTo>
                <a:lnTo>
                  <a:pt x="3230" y="1404"/>
                </a:lnTo>
                <a:cubicBezTo>
                  <a:pt x="3230" y="1407"/>
                  <a:pt x="3230" y="1410"/>
                  <a:pt x="3234" y="1410"/>
                </a:cubicBezTo>
                <a:cubicBezTo>
                  <a:pt x="3234" y="1408"/>
                  <a:pt x="3234" y="1406"/>
                  <a:pt x="3233" y="1404"/>
                </a:cubicBezTo>
                <a:cubicBezTo>
                  <a:pt x="3232" y="1404"/>
                  <a:pt x="3231" y="1404"/>
                  <a:pt x="3230" y="1404"/>
                </a:cubicBezTo>
                <a:close/>
                <a:moveTo>
                  <a:pt x="3247" y="1400"/>
                </a:moveTo>
                <a:lnTo>
                  <a:pt x="3247" y="1400"/>
                </a:lnTo>
                <a:lnTo>
                  <a:pt x="3247" y="1400"/>
                </a:lnTo>
                <a:lnTo>
                  <a:pt x="3247" y="1400"/>
                </a:lnTo>
                <a:close/>
                <a:moveTo>
                  <a:pt x="3185" y="1394"/>
                </a:moveTo>
                <a:cubicBezTo>
                  <a:pt x="3183" y="1394"/>
                  <a:pt x="3182" y="1395"/>
                  <a:pt x="3182" y="1396"/>
                </a:cubicBezTo>
                <a:lnTo>
                  <a:pt x="3182" y="1396"/>
                </a:lnTo>
                <a:cubicBezTo>
                  <a:pt x="3185" y="1396"/>
                  <a:pt x="3187" y="1399"/>
                  <a:pt x="3188" y="1395"/>
                </a:cubicBezTo>
                <a:cubicBezTo>
                  <a:pt x="3187" y="1394"/>
                  <a:pt x="3186" y="1394"/>
                  <a:pt x="3185" y="1394"/>
                </a:cubicBezTo>
                <a:close/>
                <a:moveTo>
                  <a:pt x="3197" y="1391"/>
                </a:moveTo>
                <a:lnTo>
                  <a:pt x="3197" y="1391"/>
                </a:lnTo>
                <a:cubicBezTo>
                  <a:pt x="3198" y="1393"/>
                  <a:pt x="3198" y="1397"/>
                  <a:pt x="3199" y="1398"/>
                </a:cubicBezTo>
                <a:cubicBezTo>
                  <a:pt x="3201" y="1397"/>
                  <a:pt x="3201" y="1394"/>
                  <a:pt x="3202" y="1392"/>
                </a:cubicBezTo>
                <a:cubicBezTo>
                  <a:pt x="3199" y="1393"/>
                  <a:pt x="3199" y="1391"/>
                  <a:pt x="3197" y="1391"/>
                </a:cubicBezTo>
                <a:close/>
                <a:moveTo>
                  <a:pt x="3246" y="1390"/>
                </a:moveTo>
                <a:cubicBezTo>
                  <a:pt x="3244" y="1394"/>
                  <a:pt x="3242" y="1398"/>
                  <a:pt x="3245" y="1403"/>
                </a:cubicBezTo>
                <a:cubicBezTo>
                  <a:pt x="3243" y="1406"/>
                  <a:pt x="3239" y="1401"/>
                  <a:pt x="3239" y="1407"/>
                </a:cubicBezTo>
                <a:cubicBezTo>
                  <a:pt x="3244" y="1406"/>
                  <a:pt x="3248" y="1405"/>
                  <a:pt x="3250" y="1411"/>
                </a:cubicBezTo>
                <a:cubicBezTo>
                  <a:pt x="3249" y="1407"/>
                  <a:pt x="3255" y="1404"/>
                  <a:pt x="3251" y="1401"/>
                </a:cubicBezTo>
                <a:cubicBezTo>
                  <a:pt x="3251" y="1403"/>
                  <a:pt x="3248" y="1402"/>
                  <a:pt x="3247" y="1401"/>
                </a:cubicBezTo>
                <a:lnTo>
                  <a:pt x="3247" y="1400"/>
                </a:lnTo>
                <a:lnTo>
                  <a:pt x="3247" y="1397"/>
                </a:lnTo>
                <a:cubicBezTo>
                  <a:pt x="3248" y="1394"/>
                  <a:pt x="3248" y="1391"/>
                  <a:pt x="3246" y="1390"/>
                </a:cubicBezTo>
                <a:close/>
                <a:moveTo>
                  <a:pt x="3227" y="1389"/>
                </a:moveTo>
                <a:lnTo>
                  <a:pt x="3227" y="1389"/>
                </a:lnTo>
                <a:lnTo>
                  <a:pt x="3227" y="1389"/>
                </a:lnTo>
                <a:lnTo>
                  <a:pt x="3227" y="1390"/>
                </a:lnTo>
                <a:cubicBezTo>
                  <a:pt x="3227" y="1393"/>
                  <a:pt x="3225" y="1397"/>
                  <a:pt x="3229" y="1396"/>
                </a:cubicBezTo>
                <a:cubicBezTo>
                  <a:pt x="3229" y="1394"/>
                  <a:pt x="3229" y="1392"/>
                  <a:pt x="3228" y="1390"/>
                </a:cubicBezTo>
                <a:lnTo>
                  <a:pt x="3227" y="1389"/>
                </a:lnTo>
                <a:lnTo>
                  <a:pt x="3227" y="1389"/>
                </a:lnTo>
                <a:close/>
                <a:moveTo>
                  <a:pt x="3300" y="1389"/>
                </a:moveTo>
                <a:cubicBezTo>
                  <a:pt x="3298" y="1389"/>
                  <a:pt x="3296" y="1389"/>
                  <a:pt x="3297" y="1391"/>
                </a:cubicBezTo>
                <a:lnTo>
                  <a:pt x="3297" y="1391"/>
                </a:lnTo>
                <a:cubicBezTo>
                  <a:pt x="3298" y="1391"/>
                  <a:pt x="3300" y="1390"/>
                  <a:pt x="3300" y="1389"/>
                </a:cubicBezTo>
                <a:close/>
                <a:moveTo>
                  <a:pt x="3188" y="1385"/>
                </a:moveTo>
                <a:lnTo>
                  <a:pt x="3188" y="1387"/>
                </a:lnTo>
                <a:cubicBezTo>
                  <a:pt x="3188" y="1387"/>
                  <a:pt x="3189" y="1387"/>
                  <a:pt x="3190" y="1387"/>
                </a:cubicBezTo>
                <a:lnTo>
                  <a:pt x="3190" y="1385"/>
                </a:lnTo>
                <a:cubicBezTo>
                  <a:pt x="3189" y="1385"/>
                  <a:pt x="3188" y="1385"/>
                  <a:pt x="3188" y="1385"/>
                </a:cubicBezTo>
                <a:close/>
                <a:moveTo>
                  <a:pt x="3251" y="1383"/>
                </a:moveTo>
                <a:cubicBezTo>
                  <a:pt x="3248" y="1383"/>
                  <a:pt x="3245" y="1384"/>
                  <a:pt x="3244" y="1386"/>
                </a:cubicBezTo>
                <a:cubicBezTo>
                  <a:pt x="3248" y="1386"/>
                  <a:pt x="3250" y="1388"/>
                  <a:pt x="3252" y="1391"/>
                </a:cubicBezTo>
                <a:cubicBezTo>
                  <a:pt x="3254" y="1390"/>
                  <a:pt x="3253" y="1387"/>
                  <a:pt x="3253" y="1384"/>
                </a:cubicBezTo>
                <a:lnTo>
                  <a:pt x="3253" y="1384"/>
                </a:lnTo>
                <a:cubicBezTo>
                  <a:pt x="3253" y="1384"/>
                  <a:pt x="3252" y="1383"/>
                  <a:pt x="3251" y="1383"/>
                </a:cubicBezTo>
                <a:close/>
                <a:moveTo>
                  <a:pt x="3271" y="1382"/>
                </a:moveTo>
                <a:lnTo>
                  <a:pt x="3271" y="1385"/>
                </a:lnTo>
                <a:cubicBezTo>
                  <a:pt x="3271" y="1385"/>
                  <a:pt x="3272" y="1385"/>
                  <a:pt x="3273" y="1385"/>
                </a:cubicBezTo>
                <a:lnTo>
                  <a:pt x="3273" y="1385"/>
                </a:lnTo>
                <a:cubicBezTo>
                  <a:pt x="3273" y="1384"/>
                  <a:pt x="3274" y="1384"/>
                  <a:pt x="3274" y="1382"/>
                </a:cubicBezTo>
                <a:cubicBezTo>
                  <a:pt x="3273" y="1382"/>
                  <a:pt x="3272" y="1382"/>
                  <a:pt x="3271" y="1382"/>
                </a:cubicBezTo>
                <a:close/>
                <a:moveTo>
                  <a:pt x="3186" y="1378"/>
                </a:moveTo>
                <a:lnTo>
                  <a:pt x="3187" y="1382"/>
                </a:lnTo>
                <a:cubicBezTo>
                  <a:pt x="3188" y="1382"/>
                  <a:pt x="3189" y="1382"/>
                  <a:pt x="3190" y="1382"/>
                </a:cubicBezTo>
                <a:cubicBezTo>
                  <a:pt x="3190" y="1379"/>
                  <a:pt x="3189" y="1378"/>
                  <a:pt x="3186" y="1378"/>
                </a:cubicBezTo>
                <a:close/>
                <a:moveTo>
                  <a:pt x="3265" y="1378"/>
                </a:moveTo>
                <a:cubicBezTo>
                  <a:pt x="3264" y="1384"/>
                  <a:pt x="3270" y="1378"/>
                  <a:pt x="3265" y="1378"/>
                </a:cubicBezTo>
                <a:close/>
                <a:moveTo>
                  <a:pt x="3235" y="1374"/>
                </a:moveTo>
                <a:cubicBezTo>
                  <a:pt x="3234" y="1374"/>
                  <a:pt x="3234" y="1375"/>
                  <a:pt x="3234" y="1376"/>
                </a:cubicBezTo>
                <a:cubicBezTo>
                  <a:pt x="3233" y="1379"/>
                  <a:pt x="3235" y="1382"/>
                  <a:pt x="3237" y="1382"/>
                </a:cubicBezTo>
                <a:cubicBezTo>
                  <a:pt x="3237" y="1379"/>
                  <a:pt x="3237" y="1375"/>
                  <a:pt x="3235" y="1374"/>
                </a:cubicBezTo>
                <a:close/>
                <a:moveTo>
                  <a:pt x="3229" y="1373"/>
                </a:moveTo>
                <a:cubicBezTo>
                  <a:pt x="3228" y="1373"/>
                  <a:pt x="3227" y="1374"/>
                  <a:pt x="3226" y="1375"/>
                </a:cubicBezTo>
                <a:cubicBezTo>
                  <a:pt x="3225" y="1376"/>
                  <a:pt x="3226" y="1378"/>
                  <a:pt x="3227" y="1379"/>
                </a:cubicBezTo>
                <a:cubicBezTo>
                  <a:pt x="3227" y="1379"/>
                  <a:pt x="3227" y="1379"/>
                  <a:pt x="3228" y="1379"/>
                </a:cubicBezTo>
                <a:cubicBezTo>
                  <a:pt x="3229" y="1379"/>
                  <a:pt x="3230" y="1378"/>
                  <a:pt x="3231" y="1376"/>
                </a:cubicBezTo>
                <a:lnTo>
                  <a:pt x="3231" y="1375"/>
                </a:lnTo>
                <a:lnTo>
                  <a:pt x="3231" y="1375"/>
                </a:lnTo>
                <a:lnTo>
                  <a:pt x="3231" y="1375"/>
                </a:lnTo>
                <a:lnTo>
                  <a:pt x="3231" y="1375"/>
                </a:lnTo>
                <a:lnTo>
                  <a:pt x="3230" y="1374"/>
                </a:lnTo>
                <a:cubicBezTo>
                  <a:pt x="3230" y="1374"/>
                  <a:pt x="3229" y="1373"/>
                  <a:pt x="3229" y="1373"/>
                </a:cubicBezTo>
                <a:close/>
                <a:moveTo>
                  <a:pt x="3216" y="1372"/>
                </a:moveTo>
                <a:lnTo>
                  <a:pt x="3216" y="1372"/>
                </a:lnTo>
                <a:cubicBezTo>
                  <a:pt x="3217" y="1376"/>
                  <a:pt x="3215" y="1377"/>
                  <a:pt x="3217" y="1380"/>
                </a:cubicBezTo>
                <a:cubicBezTo>
                  <a:pt x="3218" y="1376"/>
                  <a:pt x="3218" y="1384"/>
                  <a:pt x="3222" y="1381"/>
                </a:cubicBezTo>
                <a:lnTo>
                  <a:pt x="3222" y="1373"/>
                </a:lnTo>
                <a:cubicBezTo>
                  <a:pt x="3220" y="1373"/>
                  <a:pt x="3217" y="1373"/>
                  <a:pt x="3216" y="1372"/>
                </a:cubicBezTo>
                <a:close/>
                <a:moveTo>
                  <a:pt x="3163" y="1371"/>
                </a:moveTo>
                <a:cubicBezTo>
                  <a:pt x="3163" y="1372"/>
                  <a:pt x="3163" y="1373"/>
                  <a:pt x="3162" y="1374"/>
                </a:cubicBezTo>
                <a:lnTo>
                  <a:pt x="3162" y="1374"/>
                </a:lnTo>
                <a:cubicBezTo>
                  <a:pt x="3164" y="1374"/>
                  <a:pt x="3164" y="1376"/>
                  <a:pt x="3167" y="1375"/>
                </a:cubicBezTo>
                <a:cubicBezTo>
                  <a:pt x="3168" y="1371"/>
                  <a:pt x="3165" y="1371"/>
                  <a:pt x="3163" y="1371"/>
                </a:cubicBezTo>
                <a:close/>
                <a:moveTo>
                  <a:pt x="3170" y="1370"/>
                </a:moveTo>
                <a:lnTo>
                  <a:pt x="3170" y="1371"/>
                </a:lnTo>
                <a:cubicBezTo>
                  <a:pt x="3168" y="1372"/>
                  <a:pt x="3168" y="1377"/>
                  <a:pt x="3171" y="1377"/>
                </a:cubicBezTo>
                <a:cubicBezTo>
                  <a:pt x="3173" y="1374"/>
                  <a:pt x="3174" y="1372"/>
                  <a:pt x="3170" y="1370"/>
                </a:cubicBezTo>
                <a:close/>
                <a:moveTo>
                  <a:pt x="3241" y="1363"/>
                </a:moveTo>
                <a:cubicBezTo>
                  <a:pt x="3245" y="1368"/>
                  <a:pt x="3244" y="1379"/>
                  <a:pt x="3248" y="1381"/>
                </a:cubicBezTo>
                <a:cubicBezTo>
                  <a:pt x="3251" y="1374"/>
                  <a:pt x="3244" y="1372"/>
                  <a:pt x="3246" y="1366"/>
                </a:cubicBezTo>
                <a:lnTo>
                  <a:pt x="3246" y="1366"/>
                </a:lnTo>
                <a:cubicBezTo>
                  <a:pt x="3242" y="1367"/>
                  <a:pt x="3243" y="1363"/>
                  <a:pt x="3241" y="1363"/>
                </a:cubicBezTo>
                <a:close/>
                <a:moveTo>
                  <a:pt x="3262" y="1353"/>
                </a:moveTo>
                <a:lnTo>
                  <a:pt x="3261" y="1353"/>
                </a:lnTo>
                <a:lnTo>
                  <a:pt x="3261" y="1353"/>
                </a:lnTo>
                <a:lnTo>
                  <a:pt x="3261" y="1353"/>
                </a:lnTo>
                <a:lnTo>
                  <a:pt x="3261" y="1353"/>
                </a:lnTo>
                <a:lnTo>
                  <a:pt x="3261" y="1356"/>
                </a:lnTo>
                <a:cubicBezTo>
                  <a:pt x="3261" y="1359"/>
                  <a:pt x="3262" y="1360"/>
                  <a:pt x="3260" y="1362"/>
                </a:cubicBezTo>
                <a:cubicBezTo>
                  <a:pt x="3261" y="1362"/>
                  <a:pt x="3262" y="1362"/>
                  <a:pt x="3264" y="1362"/>
                </a:cubicBezTo>
                <a:cubicBezTo>
                  <a:pt x="3262" y="1358"/>
                  <a:pt x="3265" y="1359"/>
                  <a:pt x="3265" y="1354"/>
                </a:cubicBezTo>
                <a:cubicBezTo>
                  <a:pt x="3264" y="1354"/>
                  <a:pt x="3263" y="1353"/>
                  <a:pt x="3262" y="1353"/>
                </a:cubicBezTo>
                <a:close/>
                <a:moveTo>
                  <a:pt x="3247" y="1352"/>
                </a:moveTo>
                <a:cubicBezTo>
                  <a:pt x="3248" y="1353"/>
                  <a:pt x="3247" y="1354"/>
                  <a:pt x="3247" y="1355"/>
                </a:cubicBezTo>
                <a:lnTo>
                  <a:pt x="3246" y="1356"/>
                </a:lnTo>
                <a:lnTo>
                  <a:pt x="3246" y="1356"/>
                </a:lnTo>
                <a:lnTo>
                  <a:pt x="3246" y="1356"/>
                </a:lnTo>
                <a:lnTo>
                  <a:pt x="3246" y="1356"/>
                </a:lnTo>
                <a:lnTo>
                  <a:pt x="3247" y="1356"/>
                </a:lnTo>
                <a:cubicBezTo>
                  <a:pt x="3249" y="1356"/>
                  <a:pt x="3249" y="1351"/>
                  <a:pt x="3247" y="1352"/>
                </a:cubicBezTo>
                <a:close/>
                <a:moveTo>
                  <a:pt x="3256" y="1344"/>
                </a:moveTo>
                <a:cubicBezTo>
                  <a:pt x="3256" y="1345"/>
                  <a:pt x="3256" y="1345"/>
                  <a:pt x="3255" y="1345"/>
                </a:cubicBezTo>
                <a:lnTo>
                  <a:pt x="3255" y="1348"/>
                </a:lnTo>
                <a:lnTo>
                  <a:pt x="3255" y="1348"/>
                </a:lnTo>
                <a:cubicBezTo>
                  <a:pt x="3258" y="1350"/>
                  <a:pt x="3258" y="1344"/>
                  <a:pt x="3256" y="1344"/>
                </a:cubicBezTo>
                <a:close/>
                <a:moveTo>
                  <a:pt x="3217" y="1340"/>
                </a:moveTo>
                <a:cubicBezTo>
                  <a:pt x="3217" y="1340"/>
                  <a:pt x="3216" y="1340"/>
                  <a:pt x="3216" y="1341"/>
                </a:cubicBezTo>
                <a:cubicBezTo>
                  <a:pt x="3215" y="1342"/>
                  <a:pt x="3216" y="1345"/>
                  <a:pt x="3215" y="1345"/>
                </a:cubicBezTo>
                <a:cubicBezTo>
                  <a:pt x="3214" y="1343"/>
                  <a:pt x="3210" y="1344"/>
                  <a:pt x="3213" y="1341"/>
                </a:cubicBezTo>
                <a:cubicBezTo>
                  <a:pt x="3211" y="1341"/>
                  <a:pt x="3209" y="1341"/>
                  <a:pt x="3209" y="1342"/>
                </a:cubicBezTo>
                <a:cubicBezTo>
                  <a:pt x="3211" y="1345"/>
                  <a:pt x="3206" y="1348"/>
                  <a:pt x="3213" y="1351"/>
                </a:cubicBezTo>
                <a:cubicBezTo>
                  <a:pt x="3213" y="1347"/>
                  <a:pt x="3215" y="1346"/>
                  <a:pt x="3218" y="1347"/>
                </a:cubicBezTo>
                <a:lnTo>
                  <a:pt x="3218" y="1347"/>
                </a:lnTo>
                <a:cubicBezTo>
                  <a:pt x="3219" y="1346"/>
                  <a:pt x="3220" y="1340"/>
                  <a:pt x="3217" y="1340"/>
                </a:cubicBezTo>
                <a:close/>
                <a:moveTo>
                  <a:pt x="3195" y="1339"/>
                </a:moveTo>
                <a:cubicBezTo>
                  <a:pt x="3195" y="1346"/>
                  <a:pt x="3200" y="1340"/>
                  <a:pt x="3195" y="1339"/>
                </a:cubicBezTo>
                <a:close/>
                <a:moveTo>
                  <a:pt x="3189" y="1338"/>
                </a:moveTo>
                <a:cubicBezTo>
                  <a:pt x="3187" y="1338"/>
                  <a:pt x="3186" y="1339"/>
                  <a:pt x="3186" y="1340"/>
                </a:cubicBezTo>
                <a:cubicBezTo>
                  <a:pt x="3188" y="1340"/>
                  <a:pt x="3188" y="1341"/>
                  <a:pt x="3190" y="1341"/>
                </a:cubicBezTo>
                <a:lnTo>
                  <a:pt x="3190" y="1341"/>
                </a:lnTo>
                <a:cubicBezTo>
                  <a:pt x="3191" y="1339"/>
                  <a:pt x="3190" y="1338"/>
                  <a:pt x="3189" y="1338"/>
                </a:cubicBezTo>
                <a:close/>
                <a:moveTo>
                  <a:pt x="3238" y="1336"/>
                </a:moveTo>
                <a:cubicBezTo>
                  <a:pt x="3237" y="1336"/>
                  <a:pt x="3236" y="1340"/>
                  <a:pt x="3240" y="1339"/>
                </a:cubicBezTo>
                <a:lnTo>
                  <a:pt x="3240" y="1337"/>
                </a:lnTo>
                <a:lnTo>
                  <a:pt x="3240" y="1337"/>
                </a:lnTo>
                <a:cubicBezTo>
                  <a:pt x="3239" y="1336"/>
                  <a:pt x="3239" y="1335"/>
                  <a:pt x="3238" y="1336"/>
                </a:cubicBezTo>
                <a:close/>
                <a:moveTo>
                  <a:pt x="3183" y="1335"/>
                </a:moveTo>
                <a:lnTo>
                  <a:pt x="3183" y="1335"/>
                </a:lnTo>
                <a:cubicBezTo>
                  <a:pt x="3184" y="1337"/>
                  <a:pt x="3182" y="1341"/>
                  <a:pt x="3184" y="1340"/>
                </a:cubicBezTo>
                <a:cubicBezTo>
                  <a:pt x="3185" y="1339"/>
                  <a:pt x="3185" y="1336"/>
                  <a:pt x="3183" y="1335"/>
                </a:cubicBezTo>
                <a:close/>
                <a:moveTo>
                  <a:pt x="3233" y="1326"/>
                </a:moveTo>
                <a:cubicBezTo>
                  <a:pt x="3222" y="1329"/>
                  <a:pt x="3240" y="1344"/>
                  <a:pt x="3233" y="1335"/>
                </a:cubicBezTo>
                <a:lnTo>
                  <a:pt x="3233" y="1335"/>
                </a:lnTo>
                <a:cubicBezTo>
                  <a:pt x="3233" y="1331"/>
                  <a:pt x="3234" y="1329"/>
                  <a:pt x="3233" y="1326"/>
                </a:cubicBezTo>
                <a:close/>
                <a:moveTo>
                  <a:pt x="3238" y="1322"/>
                </a:moveTo>
                <a:cubicBezTo>
                  <a:pt x="3238" y="1322"/>
                  <a:pt x="3238" y="1322"/>
                  <a:pt x="3237" y="1323"/>
                </a:cubicBezTo>
                <a:lnTo>
                  <a:pt x="3237" y="1326"/>
                </a:lnTo>
                <a:lnTo>
                  <a:pt x="3237" y="1326"/>
                </a:lnTo>
                <a:lnTo>
                  <a:pt x="3237" y="1326"/>
                </a:lnTo>
                <a:lnTo>
                  <a:pt x="3237" y="1326"/>
                </a:lnTo>
                <a:lnTo>
                  <a:pt x="3238" y="1326"/>
                </a:lnTo>
                <a:cubicBezTo>
                  <a:pt x="3240" y="1326"/>
                  <a:pt x="3240" y="1322"/>
                  <a:pt x="3238" y="1322"/>
                </a:cubicBezTo>
                <a:close/>
                <a:moveTo>
                  <a:pt x="3217" y="1320"/>
                </a:moveTo>
                <a:lnTo>
                  <a:pt x="3217" y="1320"/>
                </a:lnTo>
                <a:cubicBezTo>
                  <a:pt x="3219" y="1324"/>
                  <a:pt x="3217" y="1328"/>
                  <a:pt x="3218" y="1331"/>
                </a:cubicBezTo>
                <a:cubicBezTo>
                  <a:pt x="3224" y="1330"/>
                  <a:pt x="3220" y="1321"/>
                  <a:pt x="3217" y="1320"/>
                </a:cubicBezTo>
                <a:close/>
                <a:moveTo>
                  <a:pt x="3229" y="1319"/>
                </a:moveTo>
                <a:cubicBezTo>
                  <a:pt x="3228" y="1319"/>
                  <a:pt x="3226" y="1318"/>
                  <a:pt x="3226" y="1320"/>
                </a:cubicBezTo>
                <a:cubicBezTo>
                  <a:pt x="3229" y="1319"/>
                  <a:pt x="3226" y="1325"/>
                  <a:pt x="3228" y="1324"/>
                </a:cubicBezTo>
                <a:lnTo>
                  <a:pt x="3228" y="1324"/>
                </a:lnTo>
                <a:cubicBezTo>
                  <a:pt x="3229" y="1322"/>
                  <a:pt x="3229" y="1320"/>
                  <a:pt x="3229" y="1319"/>
                </a:cubicBezTo>
                <a:close/>
                <a:moveTo>
                  <a:pt x="3215" y="1315"/>
                </a:moveTo>
                <a:lnTo>
                  <a:pt x="3215" y="1317"/>
                </a:lnTo>
                <a:cubicBezTo>
                  <a:pt x="3216" y="1317"/>
                  <a:pt x="3216" y="1317"/>
                  <a:pt x="3217" y="1317"/>
                </a:cubicBezTo>
                <a:lnTo>
                  <a:pt x="3217" y="1315"/>
                </a:lnTo>
                <a:cubicBezTo>
                  <a:pt x="3216" y="1315"/>
                  <a:pt x="3216" y="1315"/>
                  <a:pt x="3215" y="1315"/>
                </a:cubicBezTo>
                <a:close/>
                <a:moveTo>
                  <a:pt x="3218" y="1303"/>
                </a:moveTo>
                <a:lnTo>
                  <a:pt x="3218" y="1307"/>
                </a:lnTo>
                <a:lnTo>
                  <a:pt x="3220" y="1307"/>
                </a:lnTo>
                <a:lnTo>
                  <a:pt x="3220" y="1303"/>
                </a:lnTo>
                <a:cubicBezTo>
                  <a:pt x="3220" y="1303"/>
                  <a:pt x="3219" y="1303"/>
                  <a:pt x="3218" y="1303"/>
                </a:cubicBezTo>
                <a:close/>
                <a:moveTo>
                  <a:pt x="3227" y="1299"/>
                </a:moveTo>
                <a:cubicBezTo>
                  <a:pt x="3227" y="1299"/>
                  <a:pt x="3227" y="1299"/>
                  <a:pt x="3226" y="1299"/>
                </a:cubicBezTo>
                <a:cubicBezTo>
                  <a:pt x="3225" y="1301"/>
                  <a:pt x="3225" y="1305"/>
                  <a:pt x="3228" y="1304"/>
                </a:cubicBezTo>
                <a:lnTo>
                  <a:pt x="3229" y="1304"/>
                </a:lnTo>
                <a:cubicBezTo>
                  <a:pt x="3228" y="1303"/>
                  <a:pt x="3229" y="1299"/>
                  <a:pt x="3227" y="1299"/>
                </a:cubicBezTo>
                <a:close/>
                <a:moveTo>
                  <a:pt x="3224" y="1295"/>
                </a:moveTo>
                <a:cubicBezTo>
                  <a:pt x="3223" y="1295"/>
                  <a:pt x="3222" y="1296"/>
                  <a:pt x="3222" y="1297"/>
                </a:cubicBezTo>
                <a:lnTo>
                  <a:pt x="3222" y="1297"/>
                </a:lnTo>
                <a:cubicBezTo>
                  <a:pt x="3224" y="1297"/>
                  <a:pt x="3224" y="1298"/>
                  <a:pt x="3226" y="1298"/>
                </a:cubicBezTo>
                <a:cubicBezTo>
                  <a:pt x="3226" y="1298"/>
                  <a:pt x="3226" y="1298"/>
                  <a:pt x="3226" y="1297"/>
                </a:cubicBezTo>
                <a:cubicBezTo>
                  <a:pt x="3226" y="1296"/>
                  <a:pt x="3226" y="1295"/>
                  <a:pt x="3224" y="1295"/>
                </a:cubicBezTo>
                <a:close/>
                <a:moveTo>
                  <a:pt x="3221" y="1289"/>
                </a:moveTo>
                <a:cubicBezTo>
                  <a:pt x="3221" y="1289"/>
                  <a:pt x="3220" y="1289"/>
                  <a:pt x="3220" y="1289"/>
                </a:cubicBezTo>
                <a:lnTo>
                  <a:pt x="3220" y="1293"/>
                </a:lnTo>
                <a:cubicBezTo>
                  <a:pt x="3223" y="1294"/>
                  <a:pt x="3223" y="1289"/>
                  <a:pt x="3221" y="1289"/>
                </a:cubicBezTo>
                <a:close/>
                <a:moveTo>
                  <a:pt x="3242" y="1288"/>
                </a:moveTo>
                <a:cubicBezTo>
                  <a:pt x="3238" y="1289"/>
                  <a:pt x="3239" y="1292"/>
                  <a:pt x="3233" y="1290"/>
                </a:cubicBezTo>
                <a:cubicBezTo>
                  <a:pt x="3233" y="1294"/>
                  <a:pt x="3230" y="1297"/>
                  <a:pt x="3232" y="1300"/>
                </a:cubicBezTo>
                <a:lnTo>
                  <a:pt x="3233" y="1300"/>
                </a:lnTo>
                <a:cubicBezTo>
                  <a:pt x="3235" y="1295"/>
                  <a:pt x="3242" y="1295"/>
                  <a:pt x="3242" y="1288"/>
                </a:cubicBezTo>
                <a:close/>
                <a:moveTo>
                  <a:pt x="3216" y="1287"/>
                </a:moveTo>
                <a:cubicBezTo>
                  <a:pt x="3214" y="1287"/>
                  <a:pt x="3213" y="1290"/>
                  <a:pt x="3215" y="1291"/>
                </a:cubicBezTo>
                <a:cubicBezTo>
                  <a:pt x="3215" y="1289"/>
                  <a:pt x="3217" y="1289"/>
                  <a:pt x="3217" y="1287"/>
                </a:cubicBezTo>
                <a:lnTo>
                  <a:pt x="3217" y="1287"/>
                </a:lnTo>
                <a:cubicBezTo>
                  <a:pt x="3217" y="1287"/>
                  <a:pt x="3216" y="1287"/>
                  <a:pt x="3216" y="1287"/>
                </a:cubicBezTo>
                <a:close/>
                <a:moveTo>
                  <a:pt x="3227" y="1287"/>
                </a:moveTo>
                <a:cubicBezTo>
                  <a:pt x="3227" y="1287"/>
                  <a:pt x="3227" y="1287"/>
                  <a:pt x="3226" y="1287"/>
                </a:cubicBezTo>
                <a:lnTo>
                  <a:pt x="3226" y="1290"/>
                </a:lnTo>
                <a:cubicBezTo>
                  <a:pt x="3229" y="1292"/>
                  <a:pt x="3229" y="1287"/>
                  <a:pt x="3227" y="1287"/>
                </a:cubicBezTo>
                <a:close/>
                <a:moveTo>
                  <a:pt x="3234" y="1276"/>
                </a:moveTo>
                <a:lnTo>
                  <a:pt x="3234" y="1276"/>
                </a:lnTo>
                <a:lnTo>
                  <a:pt x="3234" y="1276"/>
                </a:lnTo>
                <a:lnTo>
                  <a:pt x="3233" y="1278"/>
                </a:lnTo>
                <a:cubicBezTo>
                  <a:pt x="3233" y="1279"/>
                  <a:pt x="3232" y="1281"/>
                  <a:pt x="3234" y="1283"/>
                </a:cubicBezTo>
                <a:cubicBezTo>
                  <a:pt x="3237" y="1282"/>
                  <a:pt x="3238" y="1280"/>
                  <a:pt x="3238" y="1276"/>
                </a:cubicBezTo>
                <a:lnTo>
                  <a:pt x="3234" y="1276"/>
                </a:lnTo>
                <a:lnTo>
                  <a:pt x="3234" y="1276"/>
                </a:lnTo>
                <a:close/>
                <a:moveTo>
                  <a:pt x="3249" y="1276"/>
                </a:moveTo>
                <a:cubicBezTo>
                  <a:pt x="3245" y="1277"/>
                  <a:pt x="3243" y="1276"/>
                  <a:pt x="3240" y="1278"/>
                </a:cubicBezTo>
                <a:cubicBezTo>
                  <a:pt x="3239" y="1283"/>
                  <a:pt x="3242" y="1288"/>
                  <a:pt x="3245" y="1284"/>
                </a:cubicBezTo>
                <a:cubicBezTo>
                  <a:pt x="3243" y="1285"/>
                  <a:pt x="3241" y="1277"/>
                  <a:pt x="3246" y="1278"/>
                </a:cubicBezTo>
                <a:cubicBezTo>
                  <a:pt x="3246" y="1282"/>
                  <a:pt x="3246" y="1285"/>
                  <a:pt x="3250" y="1284"/>
                </a:cubicBezTo>
                <a:lnTo>
                  <a:pt x="3250" y="1284"/>
                </a:lnTo>
                <a:cubicBezTo>
                  <a:pt x="3250" y="1280"/>
                  <a:pt x="3248" y="1279"/>
                  <a:pt x="3249" y="1276"/>
                </a:cubicBezTo>
                <a:close/>
                <a:moveTo>
                  <a:pt x="3227" y="1275"/>
                </a:moveTo>
                <a:cubicBezTo>
                  <a:pt x="3227" y="1275"/>
                  <a:pt x="3227" y="1275"/>
                  <a:pt x="3226" y="1276"/>
                </a:cubicBezTo>
                <a:cubicBezTo>
                  <a:pt x="3228" y="1276"/>
                  <a:pt x="3228" y="1278"/>
                  <a:pt x="3230" y="1278"/>
                </a:cubicBezTo>
                <a:lnTo>
                  <a:pt x="3230" y="1278"/>
                </a:lnTo>
                <a:cubicBezTo>
                  <a:pt x="3231" y="1276"/>
                  <a:pt x="3229" y="1275"/>
                  <a:pt x="3227" y="1275"/>
                </a:cubicBezTo>
                <a:close/>
                <a:moveTo>
                  <a:pt x="3230" y="1269"/>
                </a:moveTo>
                <a:cubicBezTo>
                  <a:pt x="3228" y="1270"/>
                  <a:pt x="3225" y="1269"/>
                  <a:pt x="3225" y="1272"/>
                </a:cubicBezTo>
                <a:cubicBezTo>
                  <a:pt x="3228" y="1272"/>
                  <a:pt x="3229" y="1271"/>
                  <a:pt x="3229" y="1270"/>
                </a:cubicBezTo>
                <a:lnTo>
                  <a:pt x="3230" y="1269"/>
                </a:lnTo>
                <a:close/>
                <a:moveTo>
                  <a:pt x="3213" y="1265"/>
                </a:moveTo>
                <a:lnTo>
                  <a:pt x="3213" y="1265"/>
                </a:lnTo>
                <a:lnTo>
                  <a:pt x="3213" y="1265"/>
                </a:lnTo>
                <a:lnTo>
                  <a:pt x="3213" y="1267"/>
                </a:lnTo>
                <a:cubicBezTo>
                  <a:pt x="3213" y="1269"/>
                  <a:pt x="3213" y="1272"/>
                  <a:pt x="3214" y="1272"/>
                </a:cubicBezTo>
                <a:cubicBezTo>
                  <a:pt x="3216" y="1271"/>
                  <a:pt x="3216" y="1266"/>
                  <a:pt x="3214" y="1265"/>
                </a:cubicBezTo>
                <a:lnTo>
                  <a:pt x="3213" y="1265"/>
                </a:lnTo>
                <a:lnTo>
                  <a:pt x="3213" y="1265"/>
                </a:lnTo>
                <a:close/>
                <a:moveTo>
                  <a:pt x="3231" y="1264"/>
                </a:moveTo>
                <a:cubicBezTo>
                  <a:pt x="3231" y="1264"/>
                  <a:pt x="3230" y="1264"/>
                  <a:pt x="3229" y="1264"/>
                </a:cubicBezTo>
                <a:cubicBezTo>
                  <a:pt x="3230" y="1270"/>
                  <a:pt x="3239" y="1264"/>
                  <a:pt x="3231" y="1264"/>
                </a:cubicBezTo>
                <a:close/>
                <a:moveTo>
                  <a:pt x="3246" y="1263"/>
                </a:moveTo>
                <a:cubicBezTo>
                  <a:pt x="3245" y="1267"/>
                  <a:pt x="3250" y="1272"/>
                  <a:pt x="3244" y="1271"/>
                </a:cubicBezTo>
                <a:cubicBezTo>
                  <a:pt x="3244" y="1274"/>
                  <a:pt x="3246" y="1275"/>
                  <a:pt x="3248" y="1274"/>
                </a:cubicBezTo>
                <a:lnTo>
                  <a:pt x="3249" y="1274"/>
                </a:lnTo>
                <a:cubicBezTo>
                  <a:pt x="3248" y="1270"/>
                  <a:pt x="3252" y="1269"/>
                  <a:pt x="3250" y="1263"/>
                </a:cubicBezTo>
                <a:cubicBezTo>
                  <a:pt x="3249" y="1263"/>
                  <a:pt x="3247" y="1263"/>
                  <a:pt x="3246" y="1263"/>
                </a:cubicBezTo>
                <a:close/>
                <a:moveTo>
                  <a:pt x="3206" y="1258"/>
                </a:moveTo>
                <a:cubicBezTo>
                  <a:pt x="3203" y="1258"/>
                  <a:pt x="3201" y="1263"/>
                  <a:pt x="3200" y="1266"/>
                </a:cubicBezTo>
                <a:lnTo>
                  <a:pt x="3200" y="1266"/>
                </a:lnTo>
                <a:cubicBezTo>
                  <a:pt x="3202" y="1270"/>
                  <a:pt x="3208" y="1270"/>
                  <a:pt x="3208" y="1264"/>
                </a:cubicBezTo>
                <a:cubicBezTo>
                  <a:pt x="3207" y="1261"/>
                  <a:pt x="3203" y="1261"/>
                  <a:pt x="3207" y="1258"/>
                </a:cubicBezTo>
                <a:cubicBezTo>
                  <a:pt x="3206" y="1258"/>
                  <a:pt x="3206" y="1258"/>
                  <a:pt x="3206" y="1258"/>
                </a:cubicBezTo>
                <a:close/>
                <a:moveTo>
                  <a:pt x="3215" y="1252"/>
                </a:moveTo>
                <a:cubicBezTo>
                  <a:pt x="3213" y="1253"/>
                  <a:pt x="3212" y="1255"/>
                  <a:pt x="3213" y="1258"/>
                </a:cubicBezTo>
                <a:cubicBezTo>
                  <a:pt x="3216" y="1259"/>
                  <a:pt x="3217" y="1253"/>
                  <a:pt x="3215" y="1252"/>
                </a:cubicBezTo>
                <a:lnTo>
                  <a:pt x="3215" y="1252"/>
                </a:lnTo>
                <a:close/>
                <a:moveTo>
                  <a:pt x="3250" y="1249"/>
                </a:moveTo>
                <a:cubicBezTo>
                  <a:pt x="3248" y="1257"/>
                  <a:pt x="3254" y="1258"/>
                  <a:pt x="3256" y="1263"/>
                </a:cubicBezTo>
                <a:cubicBezTo>
                  <a:pt x="3258" y="1260"/>
                  <a:pt x="3255" y="1257"/>
                  <a:pt x="3255" y="1252"/>
                </a:cubicBezTo>
                <a:lnTo>
                  <a:pt x="3256" y="1250"/>
                </a:lnTo>
                <a:lnTo>
                  <a:pt x="3256" y="1250"/>
                </a:lnTo>
                <a:lnTo>
                  <a:pt x="3256" y="1250"/>
                </a:lnTo>
                <a:lnTo>
                  <a:pt x="3256" y="1250"/>
                </a:lnTo>
                <a:lnTo>
                  <a:pt x="3255" y="1251"/>
                </a:lnTo>
                <a:cubicBezTo>
                  <a:pt x="3253" y="1251"/>
                  <a:pt x="3253" y="1249"/>
                  <a:pt x="3250" y="1249"/>
                </a:cubicBezTo>
                <a:close/>
                <a:moveTo>
                  <a:pt x="3254" y="1247"/>
                </a:moveTo>
                <a:lnTo>
                  <a:pt x="3254" y="1247"/>
                </a:lnTo>
                <a:lnTo>
                  <a:pt x="3254" y="1247"/>
                </a:lnTo>
                <a:lnTo>
                  <a:pt x="3254" y="1248"/>
                </a:lnTo>
                <a:cubicBezTo>
                  <a:pt x="3254" y="1250"/>
                  <a:pt x="3258" y="1250"/>
                  <a:pt x="3257" y="1248"/>
                </a:cubicBezTo>
                <a:cubicBezTo>
                  <a:pt x="3256" y="1248"/>
                  <a:pt x="3255" y="1247"/>
                  <a:pt x="3255" y="1247"/>
                </a:cubicBezTo>
                <a:lnTo>
                  <a:pt x="3254" y="1247"/>
                </a:lnTo>
                <a:lnTo>
                  <a:pt x="3254" y="1247"/>
                </a:lnTo>
                <a:close/>
                <a:moveTo>
                  <a:pt x="3237" y="1245"/>
                </a:moveTo>
                <a:cubicBezTo>
                  <a:pt x="3238" y="1248"/>
                  <a:pt x="3235" y="1250"/>
                  <a:pt x="3237" y="1250"/>
                </a:cubicBezTo>
                <a:cubicBezTo>
                  <a:pt x="3237" y="1248"/>
                  <a:pt x="3240" y="1249"/>
                  <a:pt x="3240" y="1246"/>
                </a:cubicBezTo>
                <a:cubicBezTo>
                  <a:pt x="3240" y="1246"/>
                  <a:pt x="3239" y="1246"/>
                  <a:pt x="3239" y="1245"/>
                </a:cubicBezTo>
                <a:cubicBezTo>
                  <a:pt x="3239" y="1245"/>
                  <a:pt x="3238" y="1245"/>
                  <a:pt x="3237" y="1245"/>
                </a:cubicBezTo>
                <a:close/>
                <a:moveTo>
                  <a:pt x="3210" y="1243"/>
                </a:moveTo>
                <a:cubicBezTo>
                  <a:pt x="3209" y="1243"/>
                  <a:pt x="3208" y="1244"/>
                  <a:pt x="3208" y="1244"/>
                </a:cubicBezTo>
                <a:lnTo>
                  <a:pt x="3206" y="1244"/>
                </a:lnTo>
                <a:lnTo>
                  <a:pt x="3206" y="1244"/>
                </a:lnTo>
                <a:lnTo>
                  <a:pt x="3206" y="1244"/>
                </a:lnTo>
                <a:lnTo>
                  <a:pt x="3206" y="1244"/>
                </a:lnTo>
                <a:lnTo>
                  <a:pt x="3207" y="1247"/>
                </a:lnTo>
                <a:cubicBezTo>
                  <a:pt x="3207" y="1247"/>
                  <a:pt x="3207" y="1248"/>
                  <a:pt x="3208" y="1249"/>
                </a:cubicBezTo>
                <a:cubicBezTo>
                  <a:pt x="3210" y="1249"/>
                  <a:pt x="3210" y="1246"/>
                  <a:pt x="3210" y="1243"/>
                </a:cubicBezTo>
                <a:close/>
                <a:moveTo>
                  <a:pt x="3240" y="1240"/>
                </a:moveTo>
                <a:cubicBezTo>
                  <a:pt x="3245" y="1245"/>
                  <a:pt x="3240" y="1255"/>
                  <a:pt x="3248" y="1257"/>
                </a:cubicBezTo>
                <a:lnTo>
                  <a:pt x="3248" y="1257"/>
                </a:lnTo>
                <a:cubicBezTo>
                  <a:pt x="3248" y="1248"/>
                  <a:pt x="3248" y="1240"/>
                  <a:pt x="3240" y="1240"/>
                </a:cubicBezTo>
                <a:close/>
                <a:moveTo>
                  <a:pt x="3212" y="1233"/>
                </a:moveTo>
                <a:cubicBezTo>
                  <a:pt x="3208" y="1233"/>
                  <a:pt x="3208" y="1236"/>
                  <a:pt x="3207" y="1240"/>
                </a:cubicBezTo>
                <a:cubicBezTo>
                  <a:pt x="3213" y="1240"/>
                  <a:pt x="3209" y="1236"/>
                  <a:pt x="3212" y="1233"/>
                </a:cubicBezTo>
                <a:close/>
                <a:moveTo>
                  <a:pt x="3205" y="1231"/>
                </a:moveTo>
                <a:cubicBezTo>
                  <a:pt x="3203" y="1231"/>
                  <a:pt x="3201" y="1231"/>
                  <a:pt x="3200" y="1232"/>
                </a:cubicBezTo>
                <a:lnTo>
                  <a:pt x="3199" y="1234"/>
                </a:lnTo>
                <a:lnTo>
                  <a:pt x="3199" y="1234"/>
                </a:lnTo>
                <a:lnTo>
                  <a:pt x="3199" y="1234"/>
                </a:lnTo>
                <a:lnTo>
                  <a:pt x="3199" y="1234"/>
                </a:lnTo>
                <a:lnTo>
                  <a:pt x="3202" y="1235"/>
                </a:lnTo>
                <a:cubicBezTo>
                  <a:pt x="3203" y="1235"/>
                  <a:pt x="3203" y="1235"/>
                  <a:pt x="3204" y="1235"/>
                </a:cubicBezTo>
                <a:cubicBezTo>
                  <a:pt x="3204" y="1233"/>
                  <a:pt x="3205" y="1232"/>
                  <a:pt x="3205" y="1231"/>
                </a:cubicBezTo>
                <a:close/>
                <a:moveTo>
                  <a:pt x="3214" y="1231"/>
                </a:moveTo>
                <a:lnTo>
                  <a:pt x="3214" y="1231"/>
                </a:lnTo>
                <a:lnTo>
                  <a:pt x="3214" y="1233"/>
                </a:lnTo>
                <a:cubicBezTo>
                  <a:pt x="3214" y="1236"/>
                  <a:pt x="3210" y="1241"/>
                  <a:pt x="3215" y="1243"/>
                </a:cubicBezTo>
                <a:cubicBezTo>
                  <a:pt x="3215" y="1239"/>
                  <a:pt x="3217" y="1234"/>
                  <a:pt x="3215" y="1232"/>
                </a:cubicBezTo>
                <a:lnTo>
                  <a:pt x="3214" y="1231"/>
                </a:lnTo>
                <a:lnTo>
                  <a:pt x="3214" y="1231"/>
                </a:lnTo>
                <a:lnTo>
                  <a:pt x="3214" y="1231"/>
                </a:lnTo>
                <a:close/>
                <a:moveTo>
                  <a:pt x="3250" y="1231"/>
                </a:moveTo>
                <a:cubicBezTo>
                  <a:pt x="3251" y="1232"/>
                  <a:pt x="3248" y="1234"/>
                  <a:pt x="3249" y="1235"/>
                </a:cubicBezTo>
                <a:lnTo>
                  <a:pt x="3250" y="1235"/>
                </a:lnTo>
                <a:lnTo>
                  <a:pt x="3250" y="1235"/>
                </a:lnTo>
                <a:lnTo>
                  <a:pt x="3250" y="1235"/>
                </a:lnTo>
                <a:lnTo>
                  <a:pt x="3250" y="1235"/>
                </a:lnTo>
                <a:lnTo>
                  <a:pt x="3250" y="1234"/>
                </a:lnTo>
                <a:cubicBezTo>
                  <a:pt x="3251" y="1233"/>
                  <a:pt x="3252" y="1231"/>
                  <a:pt x="3250" y="1231"/>
                </a:cubicBezTo>
                <a:close/>
                <a:moveTo>
                  <a:pt x="3245" y="1231"/>
                </a:moveTo>
                <a:cubicBezTo>
                  <a:pt x="3245" y="1234"/>
                  <a:pt x="3243" y="1237"/>
                  <a:pt x="3245" y="1237"/>
                </a:cubicBezTo>
                <a:lnTo>
                  <a:pt x="3247" y="1237"/>
                </a:lnTo>
                <a:lnTo>
                  <a:pt x="3247" y="1237"/>
                </a:lnTo>
                <a:lnTo>
                  <a:pt x="3247" y="1237"/>
                </a:lnTo>
                <a:lnTo>
                  <a:pt x="3247" y="1237"/>
                </a:lnTo>
                <a:lnTo>
                  <a:pt x="3247" y="1236"/>
                </a:lnTo>
                <a:cubicBezTo>
                  <a:pt x="3248" y="1234"/>
                  <a:pt x="3246" y="1232"/>
                  <a:pt x="3245" y="1231"/>
                </a:cubicBezTo>
                <a:close/>
                <a:moveTo>
                  <a:pt x="3233" y="1229"/>
                </a:moveTo>
                <a:cubicBezTo>
                  <a:pt x="3231" y="1232"/>
                  <a:pt x="3230" y="1236"/>
                  <a:pt x="3230" y="1239"/>
                </a:cubicBezTo>
                <a:cubicBezTo>
                  <a:pt x="3228" y="1237"/>
                  <a:pt x="3226" y="1241"/>
                  <a:pt x="3225" y="1237"/>
                </a:cubicBezTo>
                <a:cubicBezTo>
                  <a:pt x="3227" y="1236"/>
                  <a:pt x="3228" y="1236"/>
                  <a:pt x="3228" y="1233"/>
                </a:cubicBezTo>
                <a:cubicBezTo>
                  <a:pt x="3228" y="1232"/>
                  <a:pt x="3227" y="1231"/>
                  <a:pt x="3226" y="1231"/>
                </a:cubicBezTo>
                <a:cubicBezTo>
                  <a:pt x="3224" y="1230"/>
                  <a:pt x="3221" y="1231"/>
                  <a:pt x="3220" y="1233"/>
                </a:cubicBezTo>
                <a:cubicBezTo>
                  <a:pt x="3222" y="1236"/>
                  <a:pt x="3224" y="1237"/>
                  <a:pt x="3223" y="1243"/>
                </a:cubicBezTo>
                <a:cubicBezTo>
                  <a:pt x="3219" y="1243"/>
                  <a:pt x="3219" y="1243"/>
                  <a:pt x="3214" y="1246"/>
                </a:cubicBezTo>
                <a:cubicBezTo>
                  <a:pt x="3219" y="1247"/>
                  <a:pt x="3223" y="1248"/>
                  <a:pt x="3227" y="1249"/>
                </a:cubicBezTo>
                <a:cubicBezTo>
                  <a:pt x="3219" y="1252"/>
                  <a:pt x="3225" y="1250"/>
                  <a:pt x="3221" y="1256"/>
                </a:cubicBezTo>
                <a:cubicBezTo>
                  <a:pt x="3225" y="1257"/>
                  <a:pt x="3226" y="1260"/>
                  <a:pt x="3229" y="1262"/>
                </a:cubicBezTo>
                <a:cubicBezTo>
                  <a:pt x="3230" y="1258"/>
                  <a:pt x="3230" y="1255"/>
                  <a:pt x="3232" y="1252"/>
                </a:cubicBezTo>
                <a:cubicBezTo>
                  <a:pt x="3233" y="1253"/>
                  <a:pt x="3234" y="1254"/>
                  <a:pt x="3234" y="1255"/>
                </a:cubicBezTo>
                <a:cubicBezTo>
                  <a:pt x="3235" y="1257"/>
                  <a:pt x="3233" y="1259"/>
                  <a:pt x="3231" y="1260"/>
                </a:cubicBezTo>
                <a:cubicBezTo>
                  <a:pt x="3233" y="1260"/>
                  <a:pt x="3233" y="1261"/>
                  <a:pt x="3235" y="1261"/>
                </a:cubicBezTo>
                <a:cubicBezTo>
                  <a:pt x="3235" y="1257"/>
                  <a:pt x="3237" y="1256"/>
                  <a:pt x="3238" y="1255"/>
                </a:cubicBezTo>
                <a:cubicBezTo>
                  <a:pt x="3238" y="1260"/>
                  <a:pt x="3240" y="1262"/>
                  <a:pt x="3238" y="1266"/>
                </a:cubicBezTo>
                <a:cubicBezTo>
                  <a:pt x="3242" y="1265"/>
                  <a:pt x="3239" y="1273"/>
                  <a:pt x="3243" y="1272"/>
                </a:cubicBezTo>
                <a:cubicBezTo>
                  <a:pt x="3241" y="1268"/>
                  <a:pt x="3245" y="1269"/>
                  <a:pt x="3244" y="1264"/>
                </a:cubicBezTo>
                <a:cubicBezTo>
                  <a:pt x="3242" y="1263"/>
                  <a:pt x="3241" y="1264"/>
                  <a:pt x="3241" y="1263"/>
                </a:cubicBezTo>
                <a:cubicBezTo>
                  <a:pt x="3245" y="1261"/>
                  <a:pt x="3240" y="1257"/>
                  <a:pt x="3241" y="1253"/>
                </a:cubicBezTo>
                <a:cubicBezTo>
                  <a:pt x="3236" y="1255"/>
                  <a:pt x="3236" y="1249"/>
                  <a:pt x="3231" y="1249"/>
                </a:cubicBezTo>
                <a:cubicBezTo>
                  <a:pt x="3230" y="1246"/>
                  <a:pt x="3230" y="1242"/>
                  <a:pt x="3231" y="1239"/>
                </a:cubicBezTo>
                <a:cubicBezTo>
                  <a:pt x="3231" y="1239"/>
                  <a:pt x="3232" y="1239"/>
                  <a:pt x="3232" y="1239"/>
                </a:cubicBezTo>
                <a:lnTo>
                  <a:pt x="3234" y="1240"/>
                </a:lnTo>
                <a:lnTo>
                  <a:pt x="3234" y="1240"/>
                </a:lnTo>
                <a:lnTo>
                  <a:pt x="3234" y="1240"/>
                </a:lnTo>
                <a:lnTo>
                  <a:pt x="3234" y="1240"/>
                </a:lnTo>
                <a:lnTo>
                  <a:pt x="3234" y="1238"/>
                </a:lnTo>
                <a:cubicBezTo>
                  <a:pt x="3234" y="1237"/>
                  <a:pt x="3235" y="1236"/>
                  <a:pt x="3235" y="1236"/>
                </a:cubicBezTo>
                <a:cubicBezTo>
                  <a:pt x="3236" y="1238"/>
                  <a:pt x="3238" y="1238"/>
                  <a:pt x="3240" y="1239"/>
                </a:cubicBezTo>
                <a:cubicBezTo>
                  <a:pt x="3240" y="1238"/>
                  <a:pt x="3241" y="1237"/>
                  <a:pt x="3240" y="1235"/>
                </a:cubicBezTo>
                <a:cubicBezTo>
                  <a:pt x="3233" y="1236"/>
                  <a:pt x="3238" y="1232"/>
                  <a:pt x="3233" y="1229"/>
                </a:cubicBezTo>
                <a:close/>
                <a:moveTo>
                  <a:pt x="3251" y="1222"/>
                </a:moveTo>
                <a:cubicBezTo>
                  <a:pt x="3248" y="1223"/>
                  <a:pt x="3245" y="1224"/>
                  <a:pt x="3245" y="1228"/>
                </a:cubicBezTo>
                <a:cubicBezTo>
                  <a:pt x="3247" y="1227"/>
                  <a:pt x="3248" y="1228"/>
                  <a:pt x="3249" y="1229"/>
                </a:cubicBezTo>
                <a:lnTo>
                  <a:pt x="3250" y="1230"/>
                </a:lnTo>
                <a:lnTo>
                  <a:pt x="3250" y="1230"/>
                </a:lnTo>
                <a:lnTo>
                  <a:pt x="3250" y="1230"/>
                </a:lnTo>
                <a:lnTo>
                  <a:pt x="3250" y="1230"/>
                </a:lnTo>
                <a:lnTo>
                  <a:pt x="3250" y="1229"/>
                </a:lnTo>
                <a:cubicBezTo>
                  <a:pt x="3251" y="1226"/>
                  <a:pt x="3249" y="1223"/>
                  <a:pt x="3251" y="1222"/>
                </a:cubicBezTo>
                <a:close/>
                <a:moveTo>
                  <a:pt x="3216" y="1219"/>
                </a:moveTo>
                <a:cubicBezTo>
                  <a:pt x="3215" y="1222"/>
                  <a:pt x="3214" y="1225"/>
                  <a:pt x="3216" y="1226"/>
                </a:cubicBezTo>
                <a:lnTo>
                  <a:pt x="3217" y="1226"/>
                </a:lnTo>
                <a:lnTo>
                  <a:pt x="3217" y="1226"/>
                </a:lnTo>
                <a:lnTo>
                  <a:pt x="3217" y="1226"/>
                </a:lnTo>
                <a:lnTo>
                  <a:pt x="3217" y="1226"/>
                </a:lnTo>
                <a:lnTo>
                  <a:pt x="3217" y="1225"/>
                </a:lnTo>
                <a:cubicBezTo>
                  <a:pt x="3218" y="1222"/>
                  <a:pt x="3218" y="1219"/>
                  <a:pt x="3216" y="1219"/>
                </a:cubicBezTo>
                <a:close/>
                <a:moveTo>
                  <a:pt x="3241" y="1219"/>
                </a:moveTo>
                <a:cubicBezTo>
                  <a:pt x="3240" y="1219"/>
                  <a:pt x="3239" y="1219"/>
                  <a:pt x="3238" y="1219"/>
                </a:cubicBezTo>
                <a:cubicBezTo>
                  <a:pt x="3239" y="1222"/>
                  <a:pt x="3238" y="1223"/>
                  <a:pt x="3238" y="1226"/>
                </a:cubicBezTo>
                <a:cubicBezTo>
                  <a:pt x="3243" y="1227"/>
                  <a:pt x="3240" y="1231"/>
                  <a:pt x="3243" y="1234"/>
                </a:cubicBezTo>
                <a:cubicBezTo>
                  <a:pt x="3244" y="1230"/>
                  <a:pt x="3244" y="1226"/>
                  <a:pt x="3242" y="1223"/>
                </a:cubicBezTo>
                <a:cubicBezTo>
                  <a:pt x="3242" y="1222"/>
                  <a:pt x="3243" y="1221"/>
                  <a:pt x="3245" y="1221"/>
                </a:cubicBezTo>
                <a:cubicBezTo>
                  <a:pt x="3245" y="1222"/>
                  <a:pt x="3246" y="1222"/>
                  <a:pt x="3246" y="1221"/>
                </a:cubicBezTo>
                <a:lnTo>
                  <a:pt x="3245" y="1221"/>
                </a:lnTo>
                <a:cubicBezTo>
                  <a:pt x="3245" y="1219"/>
                  <a:pt x="3243" y="1219"/>
                  <a:pt x="3241" y="1219"/>
                </a:cubicBezTo>
                <a:close/>
                <a:moveTo>
                  <a:pt x="3257" y="1213"/>
                </a:moveTo>
                <a:cubicBezTo>
                  <a:pt x="3255" y="1213"/>
                  <a:pt x="3252" y="1213"/>
                  <a:pt x="3252" y="1215"/>
                </a:cubicBezTo>
                <a:lnTo>
                  <a:pt x="3252" y="1215"/>
                </a:lnTo>
                <a:cubicBezTo>
                  <a:pt x="3254" y="1218"/>
                  <a:pt x="3256" y="1215"/>
                  <a:pt x="3257" y="1213"/>
                </a:cubicBezTo>
                <a:close/>
                <a:moveTo>
                  <a:pt x="3273" y="1211"/>
                </a:moveTo>
                <a:cubicBezTo>
                  <a:pt x="3272" y="1211"/>
                  <a:pt x="3271" y="1211"/>
                  <a:pt x="3271" y="1212"/>
                </a:cubicBezTo>
                <a:cubicBezTo>
                  <a:pt x="3271" y="1217"/>
                  <a:pt x="3274" y="1221"/>
                  <a:pt x="3277" y="1224"/>
                </a:cubicBezTo>
                <a:lnTo>
                  <a:pt x="3277" y="1224"/>
                </a:lnTo>
                <a:cubicBezTo>
                  <a:pt x="3281" y="1221"/>
                  <a:pt x="3277" y="1210"/>
                  <a:pt x="3273" y="1211"/>
                </a:cubicBezTo>
                <a:close/>
                <a:moveTo>
                  <a:pt x="3249" y="1208"/>
                </a:moveTo>
                <a:cubicBezTo>
                  <a:pt x="3245" y="1208"/>
                  <a:pt x="3244" y="1211"/>
                  <a:pt x="3244" y="1215"/>
                </a:cubicBezTo>
                <a:lnTo>
                  <a:pt x="3244" y="1216"/>
                </a:lnTo>
                <a:cubicBezTo>
                  <a:pt x="3249" y="1217"/>
                  <a:pt x="3249" y="1213"/>
                  <a:pt x="3249" y="1208"/>
                </a:cubicBezTo>
                <a:close/>
                <a:moveTo>
                  <a:pt x="3212" y="1206"/>
                </a:moveTo>
                <a:cubicBezTo>
                  <a:pt x="3211" y="1206"/>
                  <a:pt x="3211" y="1207"/>
                  <a:pt x="3209" y="1207"/>
                </a:cubicBezTo>
                <a:lnTo>
                  <a:pt x="3208" y="1207"/>
                </a:lnTo>
                <a:cubicBezTo>
                  <a:pt x="3207" y="1211"/>
                  <a:pt x="3214" y="1209"/>
                  <a:pt x="3214" y="1207"/>
                </a:cubicBezTo>
                <a:cubicBezTo>
                  <a:pt x="3213" y="1207"/>
                  <a:pt x="3213" y="1206"/>
                  <a:pt x="3212" y="1206"/>
                </a:cubicBezTo>
                <a:close/>
                <a:moveTo>
                  <a:pt x="3273" y="1202"/>
                </a:moveTo>
                <a:cubicBezTo>
                  <a:pt x="3273" y="1203"/>
                  <a:pt x="3273" y="1204"/>
                  <a:pt x="3272" y="1205"/>
                </a:cubicBezTo>
                <a:lnTo>
                  <a:pt x="3272" y="1206"/>
                </a:lnTo>
                <a:cubicBezTo>
                  <a:pt x="3274" y="1206"/>
                  <a:pt x="3276" y="1206"/>
                  <a:pt x="3276" y="1204"/>
                </a:cubicBezTo>
                <a:cubicBezTo>
                  <a:pt x="3275" y="1204"/>
                  <a:pt x="3275" y="1202"/>
                  <a:pt x="3273" y="1202"/>
                </a:cubicBezTo>
                <a:close/>
                <a:moveTo>
                  <a:pt x="3240" y="1202"/>
                </a:moveTo>
                <a:cubicBezTo>
                  <a:pt x="3239" y="1202"/>
                  <a:pt x="3238" y="1202"/>
                  <a:pt x="3238" y="1202"/>
                </a:cubicBezTo>
                <a:lnTo>
                  <a:pt x="3238" y="1206"/>
                </a:lnTo>
                <a:cubicBezTo>
                  <a:pt x="3239" y="1206"/>
                  <a:pt x="3239" y="1206"/>
                  <a:pt x="3240" y="1206"/>
                </a:cubicBezTo>
                <a:lnTo>
                  <a:pt x="3240" y="1202"/>
                </a:lnTo>
                <a:lnTo>
                  <a:pt x="3240" y="1202"/>
                </a:lnTo>
                <a:close/>
                <a:moveTo>
                  <a:pt x="3284" y="1201"/>
                </a:moveTo>
                <a:cubicBezTo>
                  <a:pt x="3286" y="1207"/>
                  <a:pt x="3279" y="1203"/>
                  <a:pt x="3280" y="1207"/>
                </a:cubicBezTo>
                <a:cubicBezTo>
                  <a:pt x="3282" y="1210"/>
                  <a:pt x="3282" y="1216"/>
                  <a:pt x="3286" y="1218"/>
                </a:cubicBezTo>
                <a:cubicBezTo>
                  <a:pt x="3287" y="1213"/>
                  <a:pt x="3287" y="1208"/>
                  <a:pt x="3287" y="1204"/>
                </a:cubicBezTo>
                <a:lnTo>
                  <a:pt x="3287" y="1204"/>
                </a:lnTo>
                <a:cubicBezTo>
                  <a:pt x="3286" y="1204"/>
                  <a:pt x="3285" y="1203"/>
                  <a:pt x="3284" y="1201"/>
                </a:cubicBezTo>
                <a:close/>
                <a:moveTo>
                  <a:pt x="3228" y="1199"/>
                </a:moveTo>
                <a:cubicBezTo>
                  <a:pt x="3226" y="1199"/>
                  <a:pt x="3225" y="1200"/>
                  <a:pt x="3224" y="1200"/>
                </a:cubicBezTo>
                <a:lnTo>
                  <a:pt x="3223" y="1200"/>
                </a:lnTo>
                <a:cubicBezTo>
                  <a:pt x="3225" y="1204"/>
                  <a:pt x="3223" y="1208"/>
                  <a:pt x="3226" y="1212"/>
                </a:cubicBezTo>
                <a:cubicBezTo>
                  <a:pt x="3230" y="1212"/>
                  <a:pt x="3232" y="1211"/>
                  <a:pt x="3232" y="1206"/>
                </a:cubicBezTo>
                <a:cubicBezTo>
                  <a:pt x="3228" y="1205"/>
                  <a:pt x="3232" y="1211"/>
                  <a:pt x="3229" y="1211"/>
                </a:cubicBezTo>
                <a:cubicBezTo>
                  <a:pt x="3228" y="1211"/>
                  <a:pt x="3227" y="1211"/>
                  <a:pt x="3226" y="1211"/>
                </a:cubicBezTo>
                <a:cubicBezTo>
                  <a:pt x="3225" y="1205"/>
                  <a:pt x="3227" y="1203"/>
                  <a:pt x="3228" y="1199"/>
                </a:cubicBezTo>
                <a:close/>
                <a:moveTo>
                  <a:pt x="3199" y="1199"/>
                </a:moveTo>
                <a:cubicBezTo>
                  <a:pt x="3198" y="1203"/>
                  <a:pt x="3202" y="1202"/>
                  <a:pt x="3205" y="1204"/>
                </a:cubicBezTo>
                <a:cubicBezTo>
                  <a:pt x="3206" y="1199"/>
                  <a:pt x="3200" y="1201"/>
                  <a:pt x="3199" y="1199"/>
                </a:cubicBezTo>
                <a:lnTo>
                  <a:pt x="3199" y="1199"/>
                </a:lnTo>
                <a:close/>
                <a:moveTo>
                  <a:pt x="3266" y="1198"/>
                </a:moveTo>
                <a:lnTo>
                  <a:pt x="3266" y="1199"/>
                </a:lnTo>
                <a:cubicBezTo>
                  <a:pt x="3263" y="1199"/>
                  <a:pt x="3260" y="1205"/>
                  <a:pt x="3261" y="1206"/>
                </a:cubicBezTo>
                <a:cubicBezTo>
                  <a:pt x="3261" y="1202"/>
                  <a:pt x="3266" y="1208"/>
                  <a:pt x="3266" y="1204"/>
                </a:cubicBezTo>
                <a:cubicBezTo>
                  <a:pt x="3262" y="1205"/>
                  <a:pt x="3266" y="1203"/>
                  <a:pt x="3267" y="1202"/>
                </a:cubicBezTo>
                <a:cubicBezTo>
                  <a:pt x="3267" y="1200"/>
                  <a:pt x="3266" y="1200"/>
                  <a:pt x="3266" y="1198"/>
                </a:cubicBezTo>
                <a:close/>
                <a:moveTo>
                  <a:pt x="3207" y="1190"/>
                </a:moveTo>
                <a:cubicBezTo>
                  <a:pt x="3207" y="1190"/>
                  <a:pt x="3206" y="1190"/>
                  <a:pt x="3206" y="1190"/>
                </a:cubicBezTo>
                <a:lnTo>
                  <a:pt x="3206" y="1193"/>
                </a:lnTo>
                <a:cubicBezTo>
                  <a:pt x="3209" y="1194"/>
                  <a:pt x="3209" y="1190"/>
                  <a:pt x="3207" y="1190"/>
                </a:cubicBezTo>
                <a:close/>
                <a:moveTo>
                  <a:pt x="3239" y="1184"/>
                </a:moveTo>
                <a:cubicBezTo>
                  <a:pt x="3239" y="1190"/>
                  <a:pt x="3245" y="1192"/>
                  <a:pt x="3241" y="1198"/>
                </a:cubicBezTo>
                <a:cubicBezTo>
                  <a:pt x="3246" y="1200"/>
                  <a:pt x="3240" y="1206"/>
                  <a:pt x="3244" y="1207"/>
                </a:cubicBezTo>
                <a:cubicBezTo>
                  <a:pt x="3247" y="1205"/>
                  <a:pt x="3246" y="1203"/>
                  <a:pt x="3245" y="1199"/>
                </a:cubicBezTo>
                <a:cubicBezTo>
                  <a:pt x="3247" y="1197"/>
                  <a:pt x="3250" y="1197"/>
                  <a:pt x="3249" y="1192"/>
                </a:cubicBezTo>
                <a:cubicBezTo>
                  <a:pt x="3244" y="1192"/>
                  <a:pt x="3248" y="1195"/>
                  <a:pt x="3246" y="1196"/>
                </a:cubicBezTo>
                <a:cubicBezTo>
                  <a:pt x="3245" y="1196"/>
                  <a:pt x="3244" y="1196"/>
                  <a:pt x="3244" y="1196"/>
                </a:cubicBezTo>
                <a:lnTo>
                  <a:pt x="3243" y="1197"/>
                </a:lnTo>
                <a:cubicBezTo>
                  <a:pt x="3243" y="1195"/>
                  <a:pt x="3245" y="1183"/>
                  <a:pt x="3239" y="1184"/>
                </a:cubicBezTo>
                <a:close/>
                <a:moveTo>
                  <a:pt x="3220" y="1183"/>
                </a:moveTo>
                <a:cubicBezTo>
                  <a:pt x="3220" y="1184"/>
                  <a:pt x="3219" y="1184"/>
                  <a:pt x="3219" y="1186"/>
                </a:cubicBezTo>
                <a:cubicBezTo>
                  <a:pt x="3220" y="1186"/>
                  <a:pt x="3221" y="1186"/>
                  <a:pt x="3222" y="1186"/>
                </a:cubicBezTo>
                <a:lnTo>
                  <a:pt x="3222" y="1183"/>
                </a:lnTo>
                <a:lnTo>
                  <a:pt x="3222" y="1183"/>
                </a:lnTo>
                <a:cubicBezTo>
                  <a:pt x="3221" y="1183"/>
                  <a:pt x="3220" y="1183"/>
                  <a:pt x="3220" y="1183"/>
                </a:cubicBezTo>
                <a:close/>
                <a:moveTo>
                  <a:pt x="3204" y="1181"/>
                </a:moveTo>
                <a:cubicBezTo>
                  <a:pt x="3204" y="1183"/>
                  <a:pt x="3202" y="1183"/>
                  <a:pt x="3203" y="1186"/>
                </a:cubicBezTo>
                <a:lnTo>
                  <a:pt x="3203" y="1186"/>
                </a:lnTo>
                <a:cubicBezTo>
                  <a:pt x="3205" y="1187"/>
                  <a:pt x="3208" y="1188"/>
                  <a:pt x="3211" y="1187"/>
                </a:cubicBezTo>
                <a:cubicBezTo>
                  <a:pt x="3212" y="1185"/>
                  <a:pt x="3211" y="1183"/>
                  <a:pt x="3210" y="1181"/>
                </a:cubicBezTo>
                <a:cubicBezTo>
                  <a:pt x="3206" y="1183"/>
                  <a:pt x="3207" y="1183"/>
                  <a:pt x="3204" y="1181"/>
                </a:cubicBezTo>
                <a:close/>
                <a:moveTo>
                  <a:pt x="3222" y="1177"/>
                </a:moveTo>
                <a:cubicBezTo>
                  <a:pt x="3221" y="1184"/>
                  <a:pt x="3227" y="1178"/>
                  <a:pt x="3222" y="1177"/>
                </a:cubicBezTo>
                <a:close/>
                <a:moveTo>
                  <a:pt x="3227" y="1177"/>
                </a:moveTo>
                <a:cubicBezTo>
                  <a:pt x="3228" y="1181"/>
                  <a:pt x="3226" y="1182"/>
                  <a:pt x="3226" y="1186"/>
                </a:cubicBezTo>
                <a:cubicBezTo>
                  <a:pt x="3230" y="1187"/>
                  <a:pt x="3227" y="1189"/>
                  <a:pt x="3228" y="1192"/>
                </a:cubicBezTo>
                <a:cubicBezTo>
                  <a:pt x="3228" y="1192"/>
                  <a:pt x="3228" y="1192"/>
                  <a:pt x="3228" y="1192"/>
                </a:cubicBezTo>
                <a:cubicBezTo>
                  <a:pt x="3227" y="1191"/>
                  <a:pt x="3225" y="1191"/>
                  <a:pt x="3224" y="1192"/>
                </a:cubicBezTo>
                <a:lnTo>
                  <a:pt x="3224" y="1192"/>
                </a:lnTo>
                <a:cubicBezTo>
                  <a:pt x="3224" y="1195"/>
                  <a:pt x="3225" y="1197"/>
                  <a:pt x="3227" y="1198"/>
                </a:cubicBezTo>
                <a:cubicBezTo>
                  <a:pt x="3227" y="1197"/>
                  <a:pt x="3227" y="1197"/>
                  <a:pt x="3227" y="1197"/>
                </a:cubicBezTo>
                <a:cubicBezTo>
                  <a:pt x="3232" y="1191"/>
                  <a:pt x="3232" y="1182"/>
                  <a:pt x="3227" y="1177"/>
                </a:cubicBezTo>
                <a:close/>
                <a:moveTo>
                  <a:pt x="3235" y="1176"/>
                </a:moveTo>
                <a:lnTo>
                  <a:pt x="3235" y="1177"/>
                </a:lnTo>
                <a:cubicBezTo>
                  <a:pt x="3233" y="1178"/>
                  <a:pt x="3233" y="1182"/>
                  <a:pt x="3236" y="1182"/>
                </a:cubicBezTo>
                <a:cubicBezTo>
                  <a:pt x="3238" y="1180"/>
                  <a:pt x="3238" y="1176"/>
                  <a:pt x="3235" y="1176"/>
                </a:cubicBezTo>
                <a:close/>
                <a:moveTo>
                  <a:pt x="3245" y="1175"/>
                </a:moveTo>
                <a:cubicBezTo>
                  <a:pt x="3244" y="1175"/>
                  <a:pt x="3244" y="1175"/>
                  <a:pt x="3244" y="1176"/>
                </a:cubicBezTo>
                <a:cubicBezTo>
                  <a:pt x="3244" y="1176"/>
                  <a:pt x="3245" y="1178"/>
                  <a:pt x="3246" y="1179"/>
                </a:cubicBezTo>
                <a:lnTo>
                  <a:pt x="3246" y="1179"/>
                </a:lnTo>
                <a:lnTo>
                  <a:pt x="3246" y="1180"/>
                </a:lnTo>
                <a:lnTo>
                  <a:pt x="3246" y="1179"/>
                </a:lnTo>
                <a:lnTo>
                  <a:pt x="3246" y="1179"/>
                </a:lnTo>
                <a:lnTo>
                  <a:pt x="3246" y="1179"/>
                </a:lnTo>
                <a:cubicBezTo>
                  <a:pt x="3247" y="1178"/>
                  <a:pt x="3245" y="1176"/>
                  <a:pt x="3245" y="1175"/>
                </a:cubicBezTo>
                <a:close/>
                <a:moveTo>
                  <a:pt x="3207" y="1172"/>
                </a:moveTo>
                <a:lnTo>
                  <a:pt x="3207" y="1175"/>
                </a:lnTo>
                <a:cubicBezTo>
                  <a:pt x="3203" y="1175"/>
                  <a:pt x="3202" y="1176"/>
                  <a:pt x="3203" y="1180"/>
                </a:cubicBezTo>
                <a:cubicBezTo>
                  <a:pt x="3207" y="1180"/>
                  <a:pt x="3206" y="1177"/>
                  <a:pt x="3209" y="1178"/>
                </a:cubicBezTo>
                <a:lnTo>
                  <a:pt x="3209" y="1178"/>
                </a:lnTo>
                <a:lnTo>
                  <a:pt x="3209" y="1179"/>
                </a:lnTo>
                <a:lnTo>
                  <a:pt x="3210" y="1178"/>
                </a:lnTo>
                <a:lnTo>
                  <a:pt x="3209" y="1178"/>
                </a:lnTo>
                <a:lnTo>
                  <a:pt x="3209" y="1176"/>
                </a:lnTo>
                <a:cubicBezTo>
                  <a:pt x="3209" y="1174"/>
                  <a:pt x="3209" y="1172"/>
                  <a:pt x="3207" y="1172"/>
                </a:cubicBezTo>
                <a:close/>
                <a:moveTo>
                  <a:pt x="3202" y="1167"/>
                </a:moveTo>
                <a:lnTo>
                  <a:pt x="3202" y="1169"/>
                </a:lnTo>
                <a:cubicBezTo>
                  <a:pt x="3203" y="1169"/>
                  <a:pt x="3204" y="1169"/>
                  <a:pt x="3204" y="1169"/>
                </a:cubicBezTo>
                <a:lnTo>
                  <a:pt x="3204" y="1167"/>
                </a:lnTo>
                <a:cubicBezTo>
                  <a:pt x="3204" y="1167"/>
                  <a:pt x="3203" y="1167"/>
                  <a:pt x="3202" y="1167"/>
                </a:cubicBezTo>
                <a:close/>
                <a:moveTo>
                  <a:pt x="3231" y="1156"/>
                </a:moveTo>
                <a:cubicBezTo>
                  <a:pt x="3231" y="1156"/>
                  <a:pt x="3231" y="1156"/>
                  <a:pt x="3230" y="1156"/>
                </a:cubicBezTo>
                <a:lnTo>
                  <a:pt x="3230" y="1159"/>
                </a:lnTo>
                <a:lnTo>
                  <a:pt x="3230" y="1160"/>
                </a:lnTo>
                <a:cubicBezTo>
                  <a:pt x="3233" y="1161"/>
                  <a:pt x="3233" y="1156"/>
                  <a:pt x="3231" y="1156"/>
                </a:cubicBezTo>
                <a:close/>
                <a:moveTo>
                  <a:pt x="3215" y="1155"/>
                </a:moveTo>
                <a:cubicBezTo>
                  <a:pt x="3214" y="1155"/>
                  <a:pt x="3212" y="1155"/>
                  <a:pt x="3212" y="1156"/>
                </a:cubicBezTo>
                <a:cubicBezTo>
                  <a:pt x="3215" y="1158"/>
                  <a:pt x="3214" y="1160"/>
                  <a:pt x="3213" y="1163"/>
                </a:cubicBezTo>
                <a:lnTo>
                  <a:pt x="3217" y="1163"/>
                </a:lnTo>
                <a:lnTo>
                  <a:pt x="3217" y="1163"/>
                </a:lnTo>
                <a:lnTo>
                  <a:pt x="3217" y="1163"/>
                </a:lnTo>
                <a:lnTo>
                  <a:pt x="3217" y="1163"/>
                </a:lnTo>
                <a:lnTo>
                  <a:pt x="3217" y="1162"/>
                </a:lnTo>
                <a:cubicBezTo>
                  <a:pt x="3216" y="1159"/>
                  <a:pt x="3215" y="1158"/>
                  <a:pt x="3215" y="1155"/>
                </a:cubicBezTo>
                <a:close/>
                <a:moveTo>
                  <a:pt x="3233" y="1147"/>
                </a:moveTo>
                <a:cubicBezTo>
                  <a:pt x="3232" y="1150"/>
                  <a:pt x="3233" y="1157"/>
                  <a:pt x="3235" y="1154"/>
                </a:cubicBezTo>
                <a:cubicBezTo>
                  <a:pt x="3233" y="1154"/>
                  <a:pt x="3239" y="1147"/>
                  <a:pt x="3233" y="1147"/>
                </a:cubicBezTo>
                <a:close/>
                <a:moveTo>
                  <a:pt x="3201" y="1144"/>
                </a:moveTo>
                <a:cubicBezTo>
                  <a:pt x="3201" y="1149"/>
                  <a:pt x="3201" y="1153"/>
                  <a:pt x="3202" y="1158"/>
                </a:cubicBezTo>
                <a:cubicBezTo>
                  <a:pt x="3203" y="1158"/>
                  <a:pt x="3205" y="1160"/>
                  <a:pt x="3206" y="1159"/>
                </a:cubicBezTo>
                <a:lnTo>
                  <a:pt x="3208" y="1158"/>
                </a:lnTo>
                <a:lnTo>
                  <a:pt x="3208" y="1158"/>
                </a:lnTo>
                <a:lnTo>
                  <a:pt x="3208" y="1158"/>
                </a:lnTo>
                <a:lnTo>
                  <a:pt x="3208" y="1158"/>
                </a:lnTo>
                <a:lnTo>
                  <a:pt x="3206" y="1155"/>
                </a:lnTo>
                <a:cubicBezTo>
                  <a:pt x="3205" y="1151"/>
                  <a:pt x="3204" y="1146"/>
                  <a:pt x="3201" y="1144"/>
                </a:cubicBezTo>
                <a:close/>
                <a:moveTo>
                  <a:pt x="3203" y="1141"/>
                </a:moveTo>
                <a:lnTo>
                  <a:pt x="3203" y="1143"/>
                </a:lnTo>
                <a:lnTo>
                  <a:pt x="3205" y="1143"/>
                </a:lnTo>
                <a:lnTo>
                  <a:pt x="3205" y="1141"/>
                </a:lnTo>
                <a:cubicBezTo>
                  <a:pt x="3205" y="1141"/>
                  <a:pt x="3204" y="1141"/>
                  <a:pt x="3203" y="1141"/>
                </a:cubicBezTo>
                <a:close/>
                <a:moveTo>
                  <a:pt x="3191" y="1139"/>
                </a:moveTo>
                <a:cubicBezTo>
                  <a:pt x="3190" y="1139"/>
                  <a:pt x="3190" y="1139"/>
                  <a:pt x="3189" y="1139"/>
                </a:cubicBezTo>
                <a:cubicBezTo>
                  <a:pt x="3189" y="1139"/>
                  <a:pt x="3189" y="1139"/>
                  <a:pt x="3189" y="1139"/>
                </a:cubicBezTo>
                <a:cubicBezTo>
                  <a:pt x="3187" y="1142"/>
                  <a:pt x="3188" y="1145"/>
                  <a:pt x="3190" y="1147"/>
                </a:cubicBezTo>
                <a:cubicBezTo>
                  <a:pt x="3190" y="1145"/>
                  <a:pt x="3192" y="1144"/>
                  <a:pt x="3193" y="1143"/>
                </a:cubicBezTo>
                <a:lnTo>
                  <a:pt x="3193" y="1141"/>
                </a:lnTo>
                <a:lnTo>
                  <a:pt x="3193" y="1141"/>
                </a:lnTo>
                <a:lnTo>
                  <a:pt x="3193" y="1141"/>
                </a:lnTo>
                <a:lnTo>
                  <a:pt x="3193" y="1141"/>
                </a:lnTo>
                <a:lnTo>
                  <a:pt x="3193" y="1140"/>
                </a:lnTo>
                <a:cubicBezTo>
                  <a:pt x="3192" y="1140"/>
                  <a:pt x="3192" y="1139"/>
                  <a:pt x="3191" y="1139"/>
                </a:cubicBezTo>
                <a:close/>
                <a:moveTo>
                  <a:pt x="3182" y="1138"/>
                </a:moveTo>
                <a:lnTo>
                  <a:pt x="3182" y="1141"/>
                </a:lnTo>
                <a:cubicBezTo>
                  <a:pt x="3183" y="1141"/>
                  <a:pt x="3184" y="1141"/>
                  <a:pt x="3185" y="1141"/>
                </a:cubicBezTo>
                <a:lnTo>
                  <a:pt x="3185" y="1138"/>
                </a:lnTo>
                <a:cubicBezTo>
                  <a:pt x="3184" y="1138"/>
                  <a:pt x="3183" y="1138"/>
                  <a:pt x="3182" y="1138"/>
                </a:cubicBezTo>
                <a:close/>
                <a:moveTo>
                  <a:pt x="3222" y="1123"/>
                </a:moveTo>
                <a:lnTo>
                  <a:pt x="3222" y="1126"/>
                </a:lnTo>
                <a:cubicBezTo>
                  <a:pt x="3223" y="1126"/>
                  <a:pt x="3224" y="1126"/>
                  <a:pt x="3225" y="1126"/>
                </a:cubicBezTo>
                <a:lnTo>
                  <a:pt x="3225" y="1123"/>
                </a:lnTo>
                <a:cubicBezTo>
                  <a:pt x="3224" y="1123"/>
                  <a:pt x="3223" y="1123"/>
                  <a:pt x="3222" y="1123"/>
                </a:cubicBezTo>
                <a:close/>
                <a:moveTo>
                  <a:pt x="3248" y="1118"/>
                </a:moveTo>
                <a:cubicBezTo>
                  <a:pt x="3247" y="1118"/>
                  <a:pt x="3244" y="1121"/>
                  <a:pt x="3247" y="1122"/>
                </a:cubicBezTo>
                <a:lnTo>
                  <a:pt x="3247" y="1122"/>
                </a:lnTo>
                <a:cubicBezTo>
                  <a:pt x="3247" y="1121"/>
                  <a:pt x="3251" y="1119"/>
                  <a:pt x="3248" y="1118"/>
                </a:cubicBezTo>
                <a:close/>
                <a:moveTo>
                  <a:pt x="3224" y="1090"/>
                </a:moveTo>
                <a:cubicBezTo>
                  <a:pt x="3224" y="1091"/>
                  <a:pt x="3223" y="1091"/>
                  <a:pt x="3223" y="1093"/>
                </a:cubicBezTo>
                <a:cubicBezTo>
                  <a:pt x="3224" y="1093"/>
                  <a:pt x="3224" y="1093"/>
                  <a:pt x="3225" y="1093"/>
                </a:cubicBezTo>
                <a:cubicBezTo>
                  <a:pt x="3225" y="1093"/>
                  <a:pt x="3226" y="1093"/>
                  <a:pt x="3226" y="1093"/>
                </a:cubicBezTo>
                <a:lnTo>
                  <a:pt x="3226" y="1092"/>
                </a:lnTo>
                <a:lnTo>
                  <a:pt x="3226" y="1092"/>
                </a:lnTo>
                <a:lnTo>
                  <a:pt x="3226" y="1092"/>
                </a:lnTo>
                <a:lnTo>
                  <a:pt x="3226" y="1092"/>
                </a:lnTo>
                <a:lnTo>
                  <a:pt x="3225" y="1092"/>
                </a:lnTo>
                <a:cubicBezTo>
                  <a:pt x="3225" y="1092"/>
                  <a:pt x="3224" y="1090"/>
                  <a:pt x="3224" y="1090"/>
                </a:cubicBezTo>
                <a:close/>
                <a:moveTo>
                  <a:pt x="3206" y="1088"/>
                </a:moveTo>
                <a:cubicBezTo>
                  <a:pt x="3205" y="1089"/>
                  <a:pt x="3204" y="1091"/>
                  <a:pt x="3205" y="1091"/>
                </a:cubicBezTo>
                <a:lnTo>
                  <a:pt x="3207" y="1092"/>
                </a:lnTo>
                <a:lnTo>
                  <a:pt x="3207" y="1092"/>
                </a:lnTo>
                <a:lnTo>
                  <a:pt x="3207" y="1092"/>
                </a:lnTo>
                <a:lnTo>
                  <a:pt x="3207" y="1092"/>
                </a:lnTo>
                <a:lnTo>
                  <a:pt x="3207" y="1089"/>
                </a:lnTo>
                <a:cubicBezTo>
                  <a:pt x="3207" y="1088"/>
                  <a:pt x="3206" y="1088"/>
                  <a:pt x="3206" y="1088"/>
                </a:cubicBezTo>
                <a:close/>
                <a:moveTo>
                  <a:pt x="3235" y="1082"/>
                </a:moveTo>
                <a:cubicBezTo>
                  <a:pt x="3235" y="1082"/>
                  <a:pt x="3234" y="1082"/>
                  <a:pt x="3234" y="1082"/>
                </a:cubicBezTo>
                <a:lnTo>
                  <a:pt x="3234" y="1085"/>
                </a:lnTo>
                <a:lnTo>
                  <a:pt x="3234" y="1086"/>
                </a:lnTo>
                <a:cubicBezTo>
                  <a:pt x="3236" y="1086"/>
                  <a:pt x="3238" y="1085"/>
                  <a:pt x="3238" y="1083"/>
                </a:cubicBezTo>
                <a:cubicBezTo>
                  <a:pt x="3237" y="1083"/>
                  <a:pt x="3236" y="1082"/>
                  <a:pt x="3235" y="1082"/>
                </a:cubicBezTo>
                <a:close/>
                <a:moveTo>
                  <a:pt x="3244" y="1082"/>
                </a:moveTo>
                <a:cubicBezTo>
                  <a:pt x="3242" y="1082"/>
                  <a:pt x="3242" y="1083"/>
                  <a:pt x="3240" y="1083"/>
                </a:cubicBezTo>
                <a:cubicBezTo>
                  <a:pt x="3239" y="1087"/>
                  <a:pt x="3241" y="1088"/>
                  <a:pt x="3243" y="1088"/>
                </a:cubicBezTo>
                <a:lnTo>
                  <a:pt x="3243" y="1089"/>
                </a:lnTo>
                <a:cubicBezTo>
                  <a:pt x="3243" y="1086"/>
                  <a:pt x="3245" y="1085"/>
                  <a:pt x="3244" y="1082"/>
                </a:cubicBezTo>
                <a:close/>
                <a:moveTo>
                  <a:pt x="3186" y="1079"/>
                </a:moveTo>
                <a:lnTo>
                  <a:pt x="3186" y="1079"/>
                </a:lnTo>
                <a:cubicBezTo>
                  <a:pt x="3186" y="1081"/>
                  <a:pt x="3186" y="1083"/>
                  <a:pt x="3188" y="1083"/>
                </a:cubicBezTo>
                <a:cubicBezTo>
                  <a:pt x="3188" y="1080"/>
                  <a:pt x="3188" y="1079"/>
                  <a:pt x="3186" y="1079"/>
                </a:cubicBezTo>
                <a:close/>
                <a:moveTo>
                  <a:pt x="3226" y="1078"/>
                </a:moveTo>
                <a:cubicBezTo>
                  <a:pt x="3225" y="1080"/>
                  <a:pt x="3223" y="1080"/>
                  <a:pt x="3223" y="1084"/>
                </a:cubicBezTo>
                <a:cubicBezTo>
                  <a:pt x="3225" y="1084"/>
                  <a:pt x="3226" y="1084"/>
                  <a:pt x="3227" y="1084"/>
                </a:cubicBezTo>
                <a:lnTo>
                  <a:pt x="3230" y="1082"/>
                </a:lnTo>
                <a:lnTo>
                  <a:pt x="3230" y="1082"/>
                </a:lnTo>
                <a:lnTo>
                  <a:pt x="3230" y="1082"/>
                </a:lnTo>
                <a:lnTo>
                  <a:pt x="3230" y="1082"/>
                </a:lnTo>
                <a:lnTo>
                  <a:pt x="3229" y="1081"/>
                </a:lnTo>
                <a:cubicBezTo>
                  <a:pt x="3229" y="1079"/>
                  <a:pt x="3228" y="1078"/>
                  <a:pt x="3226" y="1078"/>
                </a:cubicBezTo>
                <a:close/>
                <a:moveTo>
                  <a:pt x="3170" y="1077"/>
                </a:moveTo>
                <a:cubicBezTo>
                  <a:pt x="3169" y="1084"/>
                  <a:pt x="3175" y="1078"/>
                  <a:pt x="3170" y="1077"/>
                </a:cubicBezTo>
                <a:close/>
                <a:moveTo>
                  <a:pt x="3231" y="1069"/>
                </a:moveTo>
                <a:cubicBezTo>
                  <a:pt x="3231" y="1069"/>
                  <a:pt x="3231" y="1069"/>
                  <a:pt x="3230" y="1069"/>
                </a:cubicBezTo>
                <a:cubicBezTo>
                  <a:pt x="3230" y="1071"/>
                  <a:pt x="3231" y="1073"/>
                  <a:pt x="3232" y="1074"/>
                </a:cubicBezTo>
                <a:cubicBezTo>
                  <a:pt x="3232" y="1072"/>
                  <a:pt x="3233" y="1069"/>
                  <a:pt x="3231" y="1069"/>
                </a:cubicBezTo>
                <a:close/>
                <a:moveTo>
                  <a:pt x="3235" y="1064"/>
                </a:moveTo>
                <a:cubicBezTo>
                  <a:pt x="3235" y="1065"/>
                  <a:pt x="3234" y="1065"/>
                  <a:pt x="3234" y="1067"/>
                </a:cubicBezTo>
                <a:cubicBezTo>
                  <a:pt x="3236" y="1067"/>
                  <a:pt x="3238" y="1067"/>
                  <a:pt x="3238" y="1066"/>
                </a:cubicBezTo>
                <a:cubicBezTo>
                  <a:pt x="3237" y="1066"/>
                  <a:pt x="3237" y="1065"/>
                  <a:pt x="3237" y="1064"/>
                </a:cubicBezTo>
                <a:cubicBezTo>
                  <a:pt x="3237" y="1064"/>
                  <a:pt x="3236" y="1064"/>
                  <a:pt x="3235" y="1064"/>
                </a:cubicBezTo>
                <a:close/>
                <a:moveTo>
                  <a:pt x="3220" y="1062"/>
                </a:moveTo>
                <a:cubicBezTo>
                  <a:pt x="3220" y="1062"/>
                  <a:pt x="3219" y="1062"/>
                  <a:pt x="3219" y="1062"/>
                </a:cubicBezTo>
                <a:cubicBezTo>
                  <a:pt x="3216" y="1064"/>
                  <a:pt x="3222" y="1071"/>
                  <a:pt x="3222" y="1069"/>
                </a:cubicBezTo>
                <a:cubicBezTo>
                  <a:pt x="3220" y="1068"/>
                  <a:pt x="3222" y="1063"/>
                  <a:pt x="3220" y="1062"/>
                </a:cubicBezTo>
                <a:close/>
                <a:moveTo>
                  <a:pt x="3205" y="1061"/>
                </a:moveTo>
                <a:lnTo>
                  <a:pt x="3205" y="1064"/>
                </a:lnTo>
                <a:cubicBezTo>
                  <a:pt x="3205" y="1064"/>
                  <a:pt x="3206" y="1064"/>
                  <a:pt x="3207" y="1064"/>
                </a:cubicBezTo>
                <a:lnTo>
                  <a:pt x="3207" y="1061"/>
                </a:lnTo>
                <a:cubicBezTo>
                  <a:pt x="3206" y="1061"/>
                  <a:pt x="3205" y="1061"/>
                  <a:pt x="3205" y="1061"/>
                </a:cubicBezTo>
                <a:close/>
                <a:moveTo>
                  <a:pt x="3208" y="1060"/>
                </a:moveTo>
                <a:lnTo>
                  <a:pt x="3208" y="1060"/>
                </a:lnTo>
                <a:cubicBezTo>
                  <a:pt x="3208" y="1063"/>
                  <a:pt x="3209" y="1064"/>
                  <a:pt x="3211" y="1063"/>
                </a:cubicBezTo>
                <a:cubicBezTo>
                  <a:pt x="3211" y="1061"/>
                  <a:pt x="3210" y="1060"/>
                  <a:pt x="3208" y="1060"/>
                </a:cubicBezTo>
                <a:close/>
                <a:moveTo>
                  <a:pt x="3215" y="1055"/>
                </a:moveTo>
                <a:cubicBezTo>
                  <a:pt x="3215" y="1055"/>
                  <a:pt x="3214" y="1055"/>
                  <a:pt x="3214" y="1055"/>
                </a:cubicBezTo>
                <a:lnTo>
                  <a:pt x="3214" y="1055"/>
                </a:lnTo>
                <a:cubicBezTo>
                  <a:pt x="3213" y="1057"/>
                  <a:pt x="3214" y="1059"/>
                  <a:pt x="3216" y="1059"/>
                </a:cubicBezTo>
                <a:cubicBezTo>
                  <a:pt x="3216" y="1057"/>
                  <a:pt x="3217" y="1057"/>
                  <a:pt x="3218" y="1056"/>
                </a:cubicBezTo>
                <a:cubicBezTo>
                  <a:pt x="3217" y="1055"/>
                  <a:pt x="3216" y="1055"/>
                  <a:pt x="3215" y="1055"/>
                </a:cubicBezTo>
                <a:close/>
                <a:moveTo>
                  <a:pt x="3188" y="1054"/>
                </a:moveTo>
                <a:cubicBezTo>
                  <a:pt x="3187" y="1054"/>
                  <a:pt x="3186" y="1054"/>
                  <a:pt x="3184" y="1054"/>
                </a:cubicBezTo>
                <a:lnTo>
                  <a:pt x="3184" y="1054"/>
                </a:lnTo>
                <a:cubicBezTo>
                  <a:pt x="3185" y="1058"/>
                  <a:pt x="3187" y="1062"/>
                  <a:pt x="3191" y="1063"/>
                </a:cubicBezTo>
                <a:cubicBezTo>
                  <a:pt x="3188" y="1059"/>
                  <a:pt x="3190" y="1060"/>
                  <a:pt x="3191" y="1054"/>
                </a:cubicBezTo>
                <a:cubicBezTo>
                  <a:pt x="3190" y="1054"/>
                  <a:pt x="3189" y="1054"/>
                  <a:pt x="3188" y="1054"/>
                </a:cubicBezTo>
                <a:close/>
                <a:moveTo>
                  <a:pt x="3241" y="1049"/>
                </a:moveTo>
                <a:cubicBezTo>
                  <a:pt x="3244" y="1055"/>
                  <a:pt x="3238" y="1063"/>
                  <a:pt x="3244" y="1066"/>
                </a:cubicBezTo>
                <a:cubicBezTo>
                  <a:pt x="3243" y="1062"/>
                  <a:pt x="3248" y="1049"/>
                  <a:pt x="3241" y="1049"/>
                </a:cubicBezTo>
                <a:close/>
                <a:moveTo>
                  <a:pt x="3192" y="1046"/>
                </a:moveTo>
                <a:lnTo>
                  <a:pt x="3192" y="1048"/>
                </a:lnTo>
                <a:cubicBezTo>
                  <a:pt x="3193" y="1048"/>
                  <a:pt x="3194" y="1048"/>
                  <a:pt x="3194" y="1048"/>
                </a:cubicBezTo>
                <a:lnTo>
                  <a:pt x="3194" y="1046"/>
                </a:lnTo>
                <a:cubicBezTo>
                  <a:pt x="3194" y="1046"/>
                  <a:pt x="3193" y="1046"/>
                  <a:pt x="3192" y="1046"/>
                </a:cubicBezTo>
                <a:close/>
                <a:moveTo>
                  <a:pt x="3240" y="1038"/>
                </a:moveTo>
                <a:cubicBezTo>
                  <a:pt x="3239" y="1041"/>
                  <a:pt x="3241" y="1041"/>
                  <a:pt x="3242" y="1041"/>
                </a:cubicBezTo>
                <a:lnTo>
                  <a:pt x="3243" y="1042"/>
                </a:lnTo>
                <a:lnTo>
                  <a:pt x="3243" y="1042"/>
                </a:lnTo>
                <a:cubicBezTo>
                  <a:pt x="3243" y="1042"/>
                  <a:pt x="3243" y="1042"/>
                  <a:pt x="3243" y="1042"/>
                </a:cubicBezTo>
                <a:lnTo>
                  <a:pt x="3244" y="1042"/>
                </a:lnTo>
                <a:lnTo>
                  <a:pt x="3243" y="1042"/>
                </a:lnTo>
                <a:lnTo>
                  <a:pt x="3243" y="1040"/>
                </a:lnTo>
                <a:cubicBezTo>
                  <a:pt x="3242" y="1039"/>
                  <a:pt x="3241" y="1037"/>
                  <a:pt x="3240" y="1038"/>
                </a:cubicBezTo>
                <a:close/>
                <a:moveTo>
                  <a:pt x="3222" y="1036"/>
                </a:moveTo>
                <a:cubicBezTo>
                  <a:pt x="3221" y="1042"/>
                  <a:pt x="3230" y="1040"/>
                  <a:pt x="3230" y="1037"/>
                </a:cubicBezTo>
                <a:lnTo>
                  <a:pt x="3230" y="1037"/>
                </a:lnTo>
                <a:cubicBezTo>
                  <a:pt x="3226" y="1038"/>
                  <a:pt x="3225" y="1036"/>
                  <a:pt x="3222" y="1036"/>
                </a:cubicBezTo>
                <a:close/>
                <a:moveTo>
                  <a:pt x="3241" y="1030"/>
                </a:moveTo>
                <a:cubicBezTo>
                  <a:pt x="3241" y="1030"/>
                  <a:pt x="3241" y="1030"/>
                  <a:pt x="3240" y="1030"/>
                </a:cubicBezTo>
                <a:cubicBezTo>
                  <a:pt x="3240" y="1031"/>
                  <a:pt x="3240" y="1033"/>
                  <a:pt x="3241" y="1033"/>
                </a:cubicBezTo>
                <a:cubicBezTo>
                  <a:pt x="3241" y="1032"/>
                  <a:pt x="3242" y="1032"/>
                  <a:pt x="3242" y="1032"/>
                </a:cubicBezTo>
                <a:lnTo>
                  <a:pt x="3242" y="1032"/>
                </a:lnTo>
                <a:cubicBezTo>
                  <a:pt x="3242" y="1031"/>
                  <a:pt x="3242" y="1030"/>
                  <a:pt x="3241" y="1030"/>
                </a:cubicBezTo>
                <a:close/>
                <a:moveTo>
                  <a:pt x="3232" y="1027"/>
                </a:moveTo>
                <a:cubicBezTo>
                  <a:pt x="3233" y="1030"/>
                  <a:pt x="3229" y="1028"/>
                  <a:pt x="3230" y="1032"/>
                </a:cubicBezTo>
                <a:lnTo>
                  <a:pt x="3230" y="1032"/>
                </a:lnTo>
                <a:cubicBezTo>
                  <a:pt x="3234" y="1034"/>
                  <a:pt x="3236" y="1026"/>
                  <a:pt x="3232" y="1027"/>
                </a:cubicBezTo>
                <a:close/>
                <a:moveTo>
                  <a:pt x="3277" y="1026"/>
                </a:moveTo>
                <a:cubicBezTo>
                  <a:pt x="3277" y="1029"/>
                  <a:pt x="3278" y="1031"/>
                  <a:pt x="3280" y="1031"/>
                </a:cubicBezTo>
                <a:lnTo>
                  <a:pt x="3280" y="1031"/>
                </a:lnTo>
                <a:cubicBezTo>
                  <a:pt x="3280" y="1029"/>
                  <a:pt x="3279" y="1027"/>
                  <a:pt x="3277" y="1026"/>
                </a:cubicBezTo>
                <a:close/>
                <a:moveTo>
                  <a:pt x="3323" y="1024"/>
                </a:moveTo>
                <a:cubicBezTo>
                  <a:pt x="3321" y="1026"/>
                  <a:pt x="3319" y="1027"/>
                  <a:pt x="3316" y="1027"/>
                </a:cubicBezTo>
                <a:cubicBezTo>
                  <a:pt x="3316" y="1029"/>
                  <a:pt x="3316" y="1031"/>
                  <a:pt x="3318" y="1031"/>
                </a:cubicBezTo>
                <a:lnTo>
                  <a:pt x="3319" y="1031"/>
                </a:lnTo>
                <a:lnTo>
                  <a:pt x="3319" y="1031"/>
                </a:lnTo>
                <a:lnTo>
                  <a:pt x="3319" y="1031"/>
                </a:lnTo>
                <a:lnTo>
                  <a:pt x="3319" y="1031"/>
                </a:lnTo>
                <a:lnTo>
                  <a:pt x="3319" y="1030"/>
                </a:lnTo>
                <a:cubicBezTo>
                  <a:pt x="3319" y="1027"/>
                  <a:pt x="3324" y="1028"/>
                  <a:pt x="3323" y="1024"/>
                </a:cubicBezTo>
                <a:close/>
                <a:moveTo>
                  <a:pt x="3232" y="1021"/>
                </a:moveTo>
                <a:lnTo>
                  <a:pt x="3232" y="1024"/>
                </a:lnTo>
                <a:cubicBezTo>
                  <a:pt x="3233" y="1024"/>
                  <a:pt x="3234" y="1024"/>
                  <a:pt x="3235" y="1024"/>
                </a:cubicBezTo>
                <a:cubicBezTo>
                  <a:pt x="3235" y="1021"/>
                  <a:pt x="3234" y="1021"/>
                  <a:pt x="3232" y="1021"/>
                </a:cubicBezTo>
                <a:close/>
                <a:moveTo>
                  <a:pt x="3240" y="1020"/>
                </a:moveTo>
                <a:cubicBezTo>
                  <a:pt x="3239" y="1021"/>
                  <a:pt x="3237" y="1022"/>
                  <a:pt x="3237" y="1023"/>
                </a:cubicBezTo>
                <a:lnTo>
                  <a:pt x="3243" y="1023"/>
                </a:lnTo>
                <a:lnTo>
                  <a:pt x="3243" y="1023"/>
                </a:lnTo>
                <a:cubicBezTo>
                  <a:pt x="3243" y="1021"/>
                  <a:pt x="3242" y="1020"/>
                  <a:pt x="3240" y="1020"/>
                </a:cubicBezTo>
                <a:close/>
                <a:moveTo>
                  <a:pt x="3267" y="1020"/>
                </a:moveTo>
                <a:cubicBezTo>
                  <a:pt x="3267" y="1026"/>
                  <a:pt x="3267" y="1031"/>
                  <a:pt x="3273" y="1030"/>
                </a:cubicBezTo>
                <a:lnTo>
                  <a:pt x="3273" y="1030"/>
                </a:lnTo>
                <a:cubicBezTo>
                  <a:pt x="3273" y="1029"/>
                  <a:pt x="3273" y="1028"/>
                  <a:pt x="3273" y="1027"/>
                </a:cubicBezTo>
                <a:cubicBezTo>
                  <a:pt x="3273" y="1024"/>
                  <a:pt x="3271" y="1021"/>
                  <a:pt x="3267" y="1020"/>
                </a:cubicBezTo>
                <a:close/>
                <a:moveTo>
                  <a:pt x="3208" y="1020"/>
                </a:moveTo>
                <a:cubicBezTo>
                  <a:pt x="3203" y="1020"/>
                  <a:pt x="3207" y="1023"/>
                  <a:pt x="3211" y="1020"/>
                </a:cubicBezTo>
                <a:cubicBezTo>
                  <a:pt x="3209" y="1020"/>
                  <a:pt x="3209" y="1020"/>
                  <a:pt x="3208" y="1020"/>
                </a:cubicBezTo>
                <a:close/>
                <a:moveTo>
                  <a:pt x="3200" y="1019"/>
                </a:moveTo>
                <a:cubicBezTo>
                  <a:pt x="3200" y="1019"/>
                  <a:pt x="3200" y="1019"/>
                  <a:pt x="3199" y="1020"/>
                </a:cubicBezTo>
                <a:cubicBezTo>
                  <a:pt x="3198" y="1022"/>
                  <a:pt x="3200" y="1021"/>
                  <a:pt x="3199" y="1024"/>
                </a:cubicBezTo>
                <a:cubicBezTo>
                  <a:pt x="3200" y="1024"/>
                  <a:pt x="3200" y="1024"/>
                  <a:pt x="3201" y="1024"/>
                </a:cubicBezTo>
                <a:cubicBezTo>
                  <a:pt x="3202" y="1023"/>
                  <a:pt x="3203" y="1022"/>
                  <a:pt x="3202" y="1021"/>
                </a:cubicBezTo>
                <a:cubicBezTo>
                  <a:pt x="3202" y="1020"/>
                  <a:pt x="3201" y="1019"/>
                  <a:pt x="3200" y="1019"/>
                </a:cubicBezTo>
                <a:close/>
                <a:moveTo>
                  <a:pt x="3221" y="1019"/>
                </a:moveTo>
                <a:cubicBezTo>
                  <a:pt x="3220" y="1019"/>
                  <a:pt x="3219" y="1020"/>
                  <a:pt x="3219" y="1021"/>
                </a:cubicBezTo>
                <a:cubicBezTo>
                  <a:pt x="3219" y="1023"/>
                  <a:pt x="3220" y="1025"/>
                  <a:pt x="3222" y="1025"/>
                </a:cubicBezTo>
                <a:cubicBezTo>
                  <a:pt x="3222" y="1021"/>
                  <a:pt x="3225" y="1022"/>
                  <a:pt x="3228" y="1023"/>
                </a:cubicBezTo>
                <a:cubicBezTo>
                  <a:pt x="3228" y="1019"/>
                  <a:pt x="3222" y="1021"/>
                  <a:pt x="3221" y="1019"/>
                </a:cubicBezTo>
                <a:lnTo>
                  <a:pt x="3221" y="1019"/>
                </a:lnTo>
                <a:close/>
                <a:moveTo>
                  <a:pt x="3335" y="1016"/>
                </a:moveTo>
                <a:cubicBezTo>
                  <a:pt x="3335" y="1020"/>
                  <a:pt x="3337" y="1022"/>
                  <a:pt x="3339" y="1020"/>
                </a:cubicBezTo>
                <a:lnTo>
                  <a:pt x="3339" y="1020"/>
                </a:lnTo>
                <a:cubicBezTo>
                  <a:pt x="3339" y="1017"/>
                  <a:pt x="3337" y="1017"/>
                  <a:pt x="3335" y="1016"/>
                </a:cubicBezTo>
                <a:close/>
                <a:moveTo>
                  <a:pt x="3256" y="1016"/>
                </a:moveTo>
                <a:cubicBezTo>
                  <a:pt x="3253" y="1016"/>
                  <a:pt x="3252" y="1017"/>
                  <a:pt x="3252" y="1019"/>
                </a:cubicBezTo>
                <a:cubicBezTo>
                  <a:pt x="3254" y="1018"/>
                  <a:pt x="3254" y="1020"/>
                  <a:pt x="3256" y="1020"/>
                </a:cubicBezTo>
                <a:lnTo>
                  <a:pt x="3256" y="1016"/>
                </a:lnTo>
                <a:close/>
                <a:moveTo>
                  <a:pt x="3317" y="1015"/>
                </a:moveTo>
                <a:cubicBezTo>
                  <a:pt x="3317" y="1016"/>
                  <a:pt x="3317" y="1016"/>
                  <a:pt x="3316" y="1016"/>
                </a:cubicBezTo>
                <a:lnTo>
                  <a:pt x="3316" y="1018"/>
                </a:lnTo>
                <a:lnTo>
                  <a:pt x="3317" y="1018"/>
                </a:lnTo>
                <a:cubicBezTo>
                  <a:pt x="3319" y="1020"/>
                  <a:pt x="3319" y="1015"/>
                  <a:pt x="3317" y="1015"/>
                </a:cubicBezTo>
                <a:close/>
                <a:moveTo>
                  <a:pt x="3372" y="1012"/>
                </a:moveTo>
                <a:cubicBezTo>
                  <a:pt x="3372" y="1012"/>
                  <a:pt x="3371" y="1012"/>
                  <a:pt x="3371" y="1012"/>
                </a:cubicBezTo>
                <a:lnTo>
                  <a:pt x="3371" y="1012"/>
                </a:lnTo>
                <a:cubicBezTo>
                  <a:pt x="3370" y="1014"/>
                  <a:pt x="3370" y="1019"/>
                  <a:pt x="3373" y="1019"/>
                </a:cubicBezTo>
                <a:cubicBezTo>
                  <a:pt x="3374" y="1019"/>
                  <a:pt x="3374" y="1013"/>
                  <a:pt x="3372" y="1012"/>
                </a:cubicBezTo>
                <a:close/>
                <a:moveTo>
                  <a:pt x="3312" y="1012"/>
                </a:moveTo>
                <a:lnTo>
                  <a:pt x="3311" y="1012"/>
                </a:lnTo>
                <a:cubicBezTo>
                  <a:pt x="3308" y="1012"/>
                  <a:pt x="3306" y="1015"/>
                  <a:pt x="3309" y="1017"/>
                </a:cubicBezTo>
                <a:cubicBezTo>
                  <a:pt x="3312" y="1017"/>
                  <a:pt x="3312" y="1015"/>
                  <a:pt x="3312" y="1012"/>
                </a:cubicBezTo>
                <a:close/>
                <a:moveTo>
                  <a:pt x="3213" y="1009"/>
                </a:moveTo>
                <a:cubicBezTo>
                  <a:pt x="3213" y="1010"/>
                  <a:pt x="3211" y="1012"/>
                  <a:pt x="3213" y="1013"/>
                </a:cubicBezTo>
                <a:cubicBezTo>
                  <a:pt x="3213" y="1011"/>
                  <a:pt x="3215" y="1010"/>
                  <a:pt x="3213" y="1009"/>
                </a:cubicBezTo>
                <a:lnTo>
                  <a:pt x="3213" y="1009"/>
                </a:lnTo>
                <a:close/>
                <a:moveTo>
                  <a:pt x="3341" y="1009"/>
                </a:moveTo>
                <a:cubicBezTo>
                  <a:pt x="3339" y="1009"/>
                  <a:pt x="3337" y="1010"/>
                  <a:pt x="3338" y="1012"/>
                </a:cubicBezTo>
                <a:cubicBezTo>
                  <a:pt x="3338" y="1011"/>
                  <a:pt x="3338" y="1011"/>
                  <a:pt x="3339" y="1011"/>
                </a:cubicBezTo>
                <a:cubicBezTo>
                  <a:pt x="3341" y="1011"/>
                  <a:pt x="3344" y="1014"/>
                  <a:pt x="3346" y="1012"/>
                </a:cubicBezTo>
                <a:lnTo>
                  <a:pt x="3347" y="1011"/>
                </a:lnTo>
                <a:lnTo>
                  <a:pt x="3347" y="1011"/>
                </a:lnTo>
                <a:lnTo>
                  <a:pt x="3347" y="1011"/>
                </a:lnTo>
                <a:lnTo>
                  <a:pt x="3347" y="1011"/>
                </a:lnTo>
                <a:lnTo>
                  <a:pt x="3346" y="1010"/>
                </a:lnTo>
                <a:cubicBezTo>
                  <a:pt x="3344" y="1009"/>
                  <a:pt x="3342" y="1009"/>
                  <a:pt x="3341" y="1009"/>
                </a:cubicBezTo>
                <a:close/>
                <a:moveTo>
                  <a:pt x="3278" y="1007"/>
                </a:moveTo>
                <a:cubicBezTo>
                  <a:pt x="3277" y="1010"/>
                  <a:pt x="3277" y="1012"/>
                  <a:pt x="3278" y="1015"/>
                </a:cubicBezTo>
                <a:lnTo>
                  <a:pt x="3277" y="1015"/>
                </a:lnTo>
                <a:cubicBezTo>
                  <a:pt x="3281" y="1013"/>
                  <a:pt x="3282" y="1016"/>
                  <a:pt x="3285" y="1017"/>
                </a:cubicBezTo>
                <a:cubicBezTo>
                  <a:pt x="3287" y="1015"/>
                  <a:pt x="3287" y="1010"/>
                  <a:pt x="3284" y="1010"/>
                </a:cubicBezTo>
                <a:cubicBezTo>
                  <a:pt x="3282" y="1015"/>
                  <a:pt x="3278" y="1011"/>
                  <a:pt x="3278" y="1007"/>
                </a:cubicBezTo>
                <a:close/>
                <a:moveTo>
                  <a:pt x="3240" y="1006"/>
                </a:moveTo>
                <a:cubicBezTo>
                  <a:pt x="3240" y="1006"/>
                  <a:pt x="3240" y="1006"/>
                  <a:pt x="3240" y="1006"/>
                </a:cubicBezTo>
                <a:cubicBezTo>
                  <a:pt x="3238" y="1007"/>
                  <a:pt x="3238" y="1009"/>
                  <a:pt x="3240" y="1010"/>
                </a:cubicBezTo>
                <a:lnTo>
                  <a:pt x="3240" y="1010"/>
                </a:lnTo>
                <a:cubicBezTo>
                  <a:pt x="3243" y="1008"/>
                  <a:pt x="3244" y="1010"/>
                  <a:pt x="3246" y="1013"/>
                </a:cubicBezTo>
                <a:cubicBezTo>
                  <a:pt x="3246" y="1013"/>
                  <a:pt x="3247" y="1013"/>
                  <a:pt x="3247" y="1013"/>
                </a:cubicBezTo>
                <a:cubicBezTo>
                  <a:pt x="3249" y="1011"/>
                  <a:pt x="3249" y="1008"/>
                  <a:pt x="3248" y="1006"/>
                </a:cubicBezTo>
                <a:cubicBezTo>
                  <a:pt x="3245" y="1008"/>
                  <a:pt x="3243" y="1007"/>
                  <a:pt x="3240" y="1006"/>
                </a:cubicBezTo>
                <a:close/>
                <a:moveTo>
                  <a:pt x="3258" y="1005"/>
                </a:moveTo>
                <a:lnTo>
                  <a:pt x="3258" y="1005"/>
                </a:lnTo>
                <a:cubicBezTo>
                  <a:pt x="3258" y="1007"/>
                  <a:pt x="3255" y="1007"/>
                  <a:pt x="3256" y="1010"/>
                </a:cubicBezTo>
                <a:cubicBezTo>
                  <a:pt x="3257" y="1010"/>
                  <a:pt x="3258" y="1010"/>
                  <a:pt x="3259" y="1010"/>
                </a:cubicBezTo>
                <a:cubicBezTo>
                  <a:pt x="3259" y="1008"/>
                  <a:pt x="3259" y="1005"/>
                  <a:pt x="3258" y="1005"/>
                </a:cubicBezTo>
                <a:close/>
                <a:moveTo>
                  <a:pt x="3199" y="1005"/>
                </a:moveTo>
                <a:cubicBezTo>
                  <a:pt x="3198" y="1005"/>
                  <a:pt x="3198" y="1005"/>
                  <a:pt x="3198" y="1006"/>
                </a:cubicBezTo>
                <a:cubicBezTo>
                  <a:pt x="3200" y="1010"/>
                  <a:pt x="3200" y="1004"/>
                  <a:pt x="3199" y="1005"/>
                </a:cubicBezTo>
                <a:close/>
                <a:moveTo>
                  <a:pt x="3370" y="1004"/>
                </a:moveTo>
                <a:cubicBezTo>
                  <a:pt x="3370" y="1005"/>
                  <a:pt x="3368" y="1005"/>
                  <a:pt x="3367" y="1005"/>
                </a:cubicBezTo>
                <a:lnTo>
                  <a:pt x="3367" y="1010"/>
                </a:lnTo>
                <a:lnTo>
                  <a:pt x="3371" y="1010"/>
                </a:lnTo>
                <a:cubicBezTo>
                  <a:pt x="3370" y="1006"/>
                  <a:pt x="3373" y="1005"/>
                  <a:pt x="3370" y="1004"/>
                </a:cubicBezTo>
                <a:close/>
                <a:moveTo>
                  <a:pt x="3205" y="1004"/>
                </a:moveTo>
                <a:lnTo>
                  <a:pt x="3205" y="1004"/>
                </a:lnTo>
                <a:lnTo>
                  <a:pt x="3205" y="1004"/>
                </a:lnTo>
                <a:lnTo>
                  <a:pt x="3205" y="1006"/>
                </a:lnTo>
                <a:cubicBezTo>
                  <a:pt x="3205" y="1007"/>
                  <a:pt x="3205" y="1007"/>
                  <a:pt x="3206" y="1008"/>
                </a:cubicBezTo>
                <a:cubicBezTo>
                  <a:pt x="3206" y="1007"/>
                  <a:pt x="3206" y="1006"/>
                  <a:pt x="3207" y="1006"/>
                </a:cubicBezTo>
                <a:cubicBezTo>
                  <a:pt x="3207" y="1005"/>
                  <a:pt x="3207" y="1004"/>
                  <a:pt x="3206" y="1004"/>
                </a:cubicBezTo>
                <a:lnTo>
                  <a:pt x="3205" y="1004"/>
                </a:lnTo>
                <a:lnTo>
                  <a:pt x="3205" y="1004"/>
                </a:lnTo>
                <a:close/>
                <a:moveTo>
                  <a:pt x="3195" y="1003"/>
                </a:moveTo>
                <a:cubicBezTo>
                  <a:pt x="3195" y="1004"/>
                  <a:pt x="3194" y="1005"/>
                  <a:pt x="3194" y="1006"/>
                </a:cubicBezTo>
                <a:cubicBezTo>
                  <a:pt x="3195" y="1006"/>
                  <a:pt x="3197" y="1006"/>
                  <a:pt x="3197" y="1004"/>
                </a:cubicBezTo>
                <a:cubicBezTo>
                  <a:pt x="3196" y="1004"/>
                  <a:pt x="3195" y="1004"/>
                  <a:pt x="3195" y="1004"/>
                </a:cubicBezTo>
                <a:lnTo>
                  <a:pt x="3195" y="1003"/>
                </a:lnTo>
                <a:close/>
                <a:moveTo>
                  <a:pt x="3230" y="1003"/>
                </a:moveTo>
                <a:cubicBezTo>
                  <a:pt x="3229" y="1003"/>
                  <a:pt x="3228" y="1003"/>
                  <a:pt x="3227" y="1004"/>
                </a:cubicBezTo>
                <a:cubicBezTo>
                  <a:pt x="3228" y="1009"/>
                  <a:pt x="3230" y="1006"/>
                  <a:pt x="3233" y="1009"/>
                </a:cubicBezTo>
                <a:lnTo>
                  <a:pt x="3233" y="1009"/>
                </a:lnTo>
                <a:cubicBezTo>
                  <a:pt x="3236" y="1006"/>
                  <a:pt x="3233" y="1003"/>
                  <a:pt x="3230" y="1003"/>
                </a:cubicBezTo>
                <a:close/>
                <a:moveTo>
                  <a:pt x="3212" y="1003"/>
                </a:moveTo>
                <a:lnTo>
                  <a:pt x="3212" y="1003"/>
                </a:lnTo>
                <a:lnTo>
                  <a:pt x="3212" y="1003"/>
                </a:lnTo>
                <a:lnTo>
                  <a:pt x="3212" y="1004"/>
                </a:lnTo>
                <a:cubicBezTo>
                  <a:pt x="3212" y="1005"/>
                  <a:pt x="3211" y="1006"/>
                  <a:pt x="3211" y="1007"/>
                </a:cubicBezTo>
                <a:cubicBezTo>
                  <a:pt x="3214" y="1009"/>
                  <a:pt x="3214" y="1004"/>
                  <a:pt x="3213" y="1003"/>
                </a:cubicBezTo>
                <a:lnTo>
                  <a:pt x="3212" y="1003"/>
                </a:lnTo>
                <a:lnTo>
                  <a:pt x="3212" y="1003"/>
                </a:lnTo>
                <a:close/>
                <a:moveTo>
                  <a:pt x="3318" y="1002"/>
                </a:moveTo>
                <a:cubicBezTo>
                  <a:pt x="3319" y="1007"/>
                  <a:pt x="3320" y="1011"/>
                  <a:pt x="3325" y="1012"/>
                </a:cubicBezTo>
                <a:cubicBezTo>
                  <a:pt x="3324" y="1007"/>
                  <a:pt x="3322" y="1003"/>
                  <a:pt x="3318" y="1002"/>
                </a:cubicBezTo>
                <a:close/>
                <a:moveTo>
                  <a:pt x="3306" y="1002"/>
                </a:moveTo>
                <a:cubicBezTo>
                  <a:pt x="3309" y="1008"/>
                  <a:pt x="3301" y="1007"/>
                  <a:pt x="3303" y="1015"/>
                </a:cubicBezTo>
                <a:cubicBezTo>
                  <a:pt x="3304" y="1015"/>
                  <a:pt x="3306" y="1015"/>
                  <a:pt x="3307" y="1015"/>
                </a:cubicBezTo>
                <a:cubicBezTo>
                  <a:pt x="3307" y="1012"/>
                  <a:pt x="3305" y="1012"/>
                  <a:pt x="3308" y="1012"/>
                </a:cubicBezTo>
                <a:lnTo>
                  <a:pt x="3308" y="1012"/>
                </a:lnTo>
                <a:lnTo>
                  <a:pt x="3308" y="1012"/>
                </a:lnTo>
                <a:lnTo>
                  <a:pt x="3309" y="1012"/>
                </a:lnTo>
                <a:lnTo>
                  <a:pt x="3308" y="1012"/>
                </a:lnTo>
                <a:lnTo>
                  <a:pt x="3308" y="1009"/>
                </a:lnTo>
                <a:cubicBezTo>
                  <a:pt x="3308" y="1005"/>
                  <a:pt x="3309" y="1002"/>
                  <a:pt x="3306" y="1002"/>
                </a:cubicBezTo>
                <a:close/>
                <a:moveTo>
                  <a:pt x="3264" y="999"/>
                </a:moveTo>
                <a:lnTo>
                  <a:pt x="3264" y="1000"/>
                </a:lnTo>
                <a:lnTo>
                  <a:pt x="3264" y="1000"/>
                </a:lnTo>
                <a:lnTo>
                  <a:pt x="3264" y="1002"/>
                </a:lnTo>
                <a:cubicBezTo>
                  <a:pt x="3263" y="1008"/>
                  <a:pt x="3257" y="1012"/>
                  <a:pt x="3257" y="1017"/>
                </a:cubicBezTo>
                <a:cubicBezTo>
                  <a:pt x="3262" y="1017"/>
                  <a:pt x="3260" y="1011"/>
                  <a:pt x="3264" y="1011"/>
                </a:cubicBezTo>
                <a:cubicBezTo>
                  <a:pt x="3265" y="1013"/>
                  <a:pt x="3266" y="1016"/>
                  <a:pt x="3268" y="1017"/>
                </a:cubicBezTo>
                <a:cubicBezTo>
                  <a:pt x="3269" y="1014"/>
                  <a:pt x="3267" y="1011"/>
                  <a:pt x="3272" y="1011"/>
                </a:cubicBezTo>
                <a:cubicBezTo>
                  <a:pt x="3271" y="1008"/>
                  <a:pt x="3271" y="1005"/>
                  <a:pt x="3272" y="1002"/>
                </a:cubicBezTo>
                <a:cubicBezTo>
                  <a:pt x="3270" y="1000"/>
                  <a:pt x="3268" y="1001"/>
                  <a:pt x="3266" y="1001"/>
                </a:cubicBezTo>
                <a:lnTo>
                  <a:pt x="3264" y="1000"/>
                </a:lnTo>
                <a:lnTo>
                  <a:pt x="3264" y="999"/>
                </a:lnTo>
                <a:close/>
                <a:moveTo>
                  <a:pt x="3391" y="999"/>
                </a:moveTo>
                <a:cubicBezTo>
                  <a:pt x="3386" y="999"/>
                  <a:pt x="3389" y="1006"/>
                  <a:pt x="3383" y="1005"/>
                </a:cubicBezTo>
                <a:cubicBezTo>
                  <a:pt x="3382" y="1003"/>
                  <a:pt x="3383" y="999"/>
                  <a:pt x="3380" y="1000"/>
                </a:cubicBezTo>
                <a:cubicBezTo>
                  <a:pt x="3380" y="1001"/>
                  <a:pt x="3382" y="1008"/>
                  <a:pt x="3376" y="1006"/>
                </a:cubicBezTo>
                <a:cubicBezTo>
                  <a:pt x="3376" y="1015"/>
                  <a:pt x="3384" y="1023"/>
                  <a:pt x="3386" y="1013"/>
                </a:cubicBezTo>
                <a:cubicBezTo>
                  <a:pt x="3384" y="1012"/>
                  <a:pt x="3380" y="1014"/>
                  <a:pt x="3380" y="1009"/>
                </a:cubicBezTo>
                <a:cubicBezTo>
                  <a:pt x="3384" y="1009"/>
                  <a:pt x="3383" y="1008"/>
                  <a:pt x="3386" y="1009"/>
                </a:cubicBezTo>
                <a:lnTo>
                  <a:pt x="3386" y="1009"/>
                </a:lnTo>
                <a:cubicBezTo>
                  <a:pt x="3386" y="1004"/>
                  <a:pt x="3395" y="1005"/>
                  <a:pt x="3391" y="999"/>
                </a:cubicBezTo>
                <a:close/>
                <a:moveTo>
                  <a:pt x="3241" y="998"/>
                </a:moveTo>
                <a:cubicBezTo>
                  <a:pt x="3241" y="1000"/>
                  <a:pt x="3239" y="1000"/>
                  <a:pt x="3239" y="1002"/>
                </a:cubicBezTo>
                <a:lnTo>
                  <a:pt x="3239" y="1002"/>
                </a:lnTo>
                <a:cubicBezTo>
                  <a:pt x="3243" y="1003"/>
                  <a:pt x="3245" y="1001"/>
                  <a:pt x="3249" y="1002"/>
                </a:cubicBezTo>
                <a:cubicBezTo>
                  <a:pt x="3249" y="998"/>
                  <a:pt x="3242" y="1002"/>
                  <a:pt x="3241" y="998"/>
                </a:cubicBezTo>
                <a:close/>
                <a:moveTo>
                  <a:pt x="3309" y="997"/>
                </a:moveTo>
                <a:lnTo>
                  <a:pt x="3309" y="997"/>
                </a:lnTo>
                <a:lnTo>
                  <a:pt x="3309" y="997"/>
                </a:lnTo>
                <a:lnTo>
                  <a:pt x="3309" y="999"/>
                </a:lnTo>
                <a:cubicBezTo>
                  <a:pt x="3309" y="1000"/>
                  <a:pt x="3310" y="1001"/>
                  <a:pt x="3311" y="1001"/>
                </a:cubicBezTo>
                <a:cubicBezTo>
                  <a:pt x="3311" y="1001"/>
                  <a:pt x="3312" y="1000"/>
                  <a:pt x="3311" y="999"/>
                </a:cubicBezTo>
                <a:cubicBezTo>
                  <a:pt x="3311" y="998"/>
                  <a:pt x="3310" y="997"/>
                  <a:pt x="3310" y="997"/>
                </a:cubicBezTo>
                <a:lnTo>
                  <a:pt x="3309" y="997"/>
                </a:lnTo>
                <a:lnTo>
                  <a:pt x="3309" y="997"/>
                </a:lnTo>
                <a:close/>
                <a:moveTo>
                  <a:pt x="3418" y="995"/>
                </a:moveTo>
                <a:cubicBezTo>
                  <a:pt x="3418" y="996"/>
                  <a:pt x="3418" y="996"/>
                  <a:pt x="3418" y="996"/>
                </a:cubicBezTo>
                <a:lnTo>
                  <a:pt x="3418" y="996"/>
                </a:lnTo>
                <a:lnTo>
                  <a:pt x="3418" y="995"/>
                </a:lnTo>
                <a:close/>
                <a:moveTo>
                  <a:pt x="3199" y="994"/>
                </a:moveTo>
                <a:lnTo>
                  <a:pt x="3199" y="995"/>
                </a:lnTo>
                <a:lnTo>
                  <a:pt x="3199" y="995"/>
                </a:lnTo>
                <a:lnTo>
                  <a:pt x="3199" y="997"/>
                </a:lnTo>
                <a:cubicBezTo>
                  <a:pt x="3199" y="998"/>
                  <a:pt x="3199" y="999"/>
                  <a:pt x="3200" y="999"/>
                </a:cubicBezTo>
                <a:cubicBezTo>
                  <a:pt x="3199" y="997"/>
                  <a:pt x="3202" y="995"/>
                  <a:pt x="3200" y="995"/>
                </a:cubicBezTo>
                <a:lnTo>
                  <a:pt x="3199" y="995"/>
                </a:lnTo>
                <a:lnTo>
                  <a:pt x="3199" y="994"/>
                </a:lnTo>
                <a:close/>
                <a:moveTo>
                  <a:pt x="3379" y="994"/>
                </a:moveTo>
                <a:cubicBezTo>
                  <a:pt x="3375" y="999"/>
                  <a:pt x="3385" y="995"/>
                  <a:pt x="3379" y="994"/>
                </a:cubicBezTo>
                <a:close/>
                <a:moveTo>
                  <a:pt x="3292" y="993"/>
                </a:moveTo>
                <a:cubicBezTo>
                  <a:pt x="3288" y="994"/>
                  <a:pt x="3287" y="997"/>
                  <a:pt x="3284" y="998"/>
                </a:cubicBezTo>
                <a:cubicBezTo>
                  <a:pt x="3284" y="1003"/>
                  <a:pt x="3284" y="1008"/>
                  <a:pt x="3287" y="1010"/>
                </a:cubicBezTo>
                <a:cubicBezTo>
                  <a:pt x="3289" y="1004"/>
                  <a:pt x="3286" y="1000"/>
                  <a:pt x="3290" y="996"/>
                </a:cubicBezTo>
                <a:cubicBezTo>
                  <a:pt x="3290" y="998"/>
                  <a:pt x="3290" y="1000"/>
                  <a:pt x="3293" y="1000"/>
                </a:cubicBezTo>
                <a:cubicBezTo>
                  <a:pt x="3294" y="996"/>
                  <a:pt x="3292" y="996"/>
                  <a:pt x="3292" y="993"/>
                </a:cubicBezTo>
                <a:close/>
                <a:moveTo>
                  <a:pt x="3235" y="992"/>
                </a:moveTo>
                <a:cubicBezTo>
                  <a:pt x="3233" y="995"/>
                  <a:pt x="3232" y="998"/>
                  <a:pt x="3231" y="1002"/>
                </a:cubicBezTo>
                <a:cubicBezTo>
                  <a:pt x="3238" y="1001"/>
                  <a:pt x="3235" y="997"/>
                  <a:pt x="3240" y="996"/>
                </a:cubicBezTo>
                <a:lnTo>
                  <a:pt x="3240" y="996"/>
                </a:lnTo>
                <a:cubicBezTo>
                  <a:pt x="3238" y="994"/>
                  <a:pt x="3237" y="993"/>
                  <a:pt x="3235" y="992"/>
                </a:cubicBezTo>
                <a:close/>
                <a:moveTo>
                  <a:pt x="3181" y="991"/>
                </a:moveTo>
                <a:cubicBezTo>
                  <a:pt x="3181" y="991"/>
                  <a:pt x="3181" y="991"/>
                  <a:pt x="3181" y="991"/>
                </a:cubicBezTo>
                <a:lnTo>
                  <a:pt x="3180" y="992"/>
                </a:lnTo>
                <a:lnTo>
                  <a:pt x="3180" y="992"/>
                </a:lnTo>
                <a:lnTo>
                  <a:pt x="3180" y="992"/>
                </a:lnTo>
                <a:lnTo>
                  <a:pt x="3180" y="992"/>
                </a:lnTo>
                <a:lnTo>
                  <a:pt x="3180" y="993"/>
                </a:lnTo>
                <a:cubicBezTo>
                  <a:pt x="3180" y="995"/>
                  <a:pt x="3180" y="1000"/>
                  <a:pt x="3181" y="998"/>
                </a:cubicBezTo>
                <a:cubicBezTo>
                  <a:pt x="3181" y="996"/>
                  <a:pt x="3181" y="992"/>
                  <a:pt x="3181" y="991"/>
                </a:cubicBezTo>
                <a:close/>
                <a:moveTo>
                  <a:pt x="3325" y="991"/>
                </a:moveTo>
                <a:cubicBezTo>
                  <a:pt x="3326" y="996"/>
                  <a:pt x="3320" y="1011"/>
                  <a:pt x="3330" y="1007"/>
                </a:cubicBezTo>
                <a:cubicBezTo>
                  <a:pt x="3331" y="1008"/>
                  <a:pt x="3332" y="1009"/>
                  <a:pt x="3331" y="1011"/>
                </a:cubicBezTo>
                <a:cubicBezTo>
                  <a:pt x="3334" y="1011"/>
                  <a:pt x="3334" y="1009"/>
                  <a:pt x="3335" y="1007"/>
                </a:cubicBezTo>
                <a:lnTo>
                  <a:pt x="3336" y="1006"/>
                </a:lnTo>
                <a:lnTo>
                  <a:pt x="3336" y="1006"/>
                </a:lnTo>
                <a:lnTo>
                  <a:pt x="3336" y="1005"/>
                </a:lnTo>
                <a:lnTo>
                  <a:pt x="3336" y="1006"/>
                </a:lnTo>
                <a:lnTo>
                  <a:pt x="3335" y="1005"/>
                </a:lnTo>
                <a:cubicBezTo>
                  <a:pt x="3330" y="1003"/>
                  <a:pt x="3338" y="996"/>
                  <a:pt x="3334" y="991"/>
                </a:cubicBezTo>
                <a:cubicBezTo>
                  <a:pt x="3327" y="992"/>
                  <a:pt x="3329" y="995"/>
                  <a:pt x="3325" y="991"/>
                </a:cubicBezTo>
                <a:close/>
                <a:moveTo>
                  <a:pt x="3352" y="990"/>
                </a:moveTo>
                <a:cubicBezTo>
                  <a:pt x="3352" y="990"/>
                  <a:pt x="3352" y="990"/>
                  <a:pt x="3351" y="990"/>
                </a:cubicBezTo>
                <a:lnTo>
                  <a:pt x="3351" y="990"/>
                </a:lnTo>
                <a:cubicBezTo>
                  <a:pt x="3348" y="994"/>
                  <a:pt x="3353" y="998"/>
                  <a:pt x="3351" y="1002"/>
                </a:cubicBezTo>
                <a:cubicBezTo>
                  <a:pt x="3354" y="1001"/>
                  <a:pt x="3353" y="995"/>
                  <a:pt x="3355" y="993"/>
                </a:cubicBezTo>
                <a:cubicBezTo>
                  <a:pt x="3353" y="993"/>
                  <a:pt x="3354" y="990"/>
                  <a:pt x="3352" y="990"/>
                </a:cubicBezTo>
                <a:close/>
                <a:moveTo>
                  <a:pt x="3306" y="989"/>
                </a:moveTo>
                <a:cubicBezTo>
                  <a:pt x="3302" y="989"/>
                  <a:pt x="3299" y="992"/>
                  <a:pt x="3297" y="995"/>
                </a:cubicBezTo>
                <a:cubicBezTo>
                  <a:pt x="3298" y="997"/>
                  <a:pt x="3299" y="998"/>
                  <a:pt x="3302" y="997"/>
                </a:cubicBezTo>
                <a:cubicBezTo>
                  <a:pt x="3303" y="995"/>
                  <a:pt x="3305" y="994"/>
                  <a:pt x="3306" y="992"/>
                </a:cubicBezTo>
                <a:cubicBezTo>
                  <a:pt x="3305" y="992"/>
                  <a:pt x="3305" y="991"/>
                  <a:pt x="3305" y="990"/>
                </a:cubicBezTo>
                <a:lnTo>
                  <a:pt x="3306" y="989"/>
                </a:lnTo>
                <a:close/>
                <a:moveTo>
                  <a:pt x="3338" y="989"/>
                </a:moveTo>
                <a:cubicBezTo>
                  <a:pt x="3338" y="990"/>
                  <a:pt x="3338" y="992"/>
                  <a:pt x="3339" y="993"/>
                </a:cubicBezTo>
                <a:lnTo>
                  <a:pt x="3340" y="996"/>
                </a:lnTo>
                <a:lnTo>
                  <a:pt x="3340" y="997"/>
                </a:lnTo>
                <a:lnTo>
                  <a:pt x="3341" y="996"/>
                </a:lnTo>
                <a:lnTo>
                  <a:pt x="3340" y="996"/>
                </a:lnTo>
                <a:lnTo>
                  <a:pt x="3340" y="994"/>
                </a:lnTo>
                <a:cubicBezTo>
                  <a:pt x="3340" y="992"/>
                  <a:pt x="3340" y="989"/>
                  <a:pt x="3338" y="989"/>
                </a:cubicBezTo>
                <a:close/>
                <a:moveTo>
                  <a:pt x="3272" y="989"/>
                </a:moveTo>
                <a:cubicBezTo>
                  <a:pt x="3271" y="990"/>
                  <a:pt x="3271" y="992"/>
                  <a:pt x="3272" y="994"/>
                </a:cubicBezTo>
                <a:cubicBezTo>
                  <a:pt x="3275" y="992"/>
                  <a:pt x="3277" y="994"/>
                  <a:pt x="3281" y="994"/>
                </a:cubicBezTo>
                <a:lnTo>
                  <a:pt x="3281" y="994"/>
                </a:lnTo>
                <a:cubicBezTo>
                  <a:pt x="3282" y="990"/>
                  <a:pt x="3280" y="989"/>
                  <a:pt x="3279" y="989"/>
                </a:cubicBezTo>
                <a:cubicBezTo>
                  <a:pt x="3275" y="990"/>
                  <a:pt x="3275" y="994"/>
                  <a:pt x="3272" y="989"/>
                </a:cubicBezTo>
                <a:close/>
                <a:moveTo>
                  <a:pt x="3266" y="988"/>
                </a:moveTo>
                <a:cubicBezTo>
                  <a:pt x="3266" y="988"/>
                  <a:pt x="3265" y="988"/>
                  <a:pt x="3265" y="988"/>
                </a:cubicBezTo>
                <a:cubicBezTo>
                  <a:pt x="3265" y="992"/>
                  <a:pt x="3267" y="993"/>
                  <a:pt x="3265" y="997"/>
                </a:cubicBezTo>
                <a:cubicBezTo>
                  <a:pt x="3268" y="995"/>
                  <a:pt x="3266" y="1000"/>
                  <a:pt x="3269" y="999"/>
                </a:cubicBezTo>
                <a:cubicBezTo>
                  <a:pt x="3269" y="996"/>
                  <a:pt x="3269" y="994"/>
                  <a:pt x="3270" y="992"/>
                </a:cubicBezTo>
                <a:lnTo>
                  <a:pt x="3270" y="992"/>
                </a:lnTo>
                <a:cubicBezTo>
                  <a:pt x="3266" y="993"/>
                  <a:pt x="3268" y="988"/>
                  <a:pt x="3266" y="988"/>
                </a:cubicBezTo>
                <a:close/>
                <a:moveTo>
                  <a:pt x="3232" y="987"/>
                </a:moveTo>
                <a:cubicBezTo>
                  <a:pt x="3232" y="989"/>
                  <a:pt x="3233" y="991"/>
                  <a:pt x="3236" y="991"/>
                </a:cubicBezTo>
                <a:lnTo>
                  <a:pt x="3236" y="991"/>
                </a:lnTo>
                <a:cubicBezTo>
                  <a:pt x="3236" y="988"/>
                  <a:pt x="3235" y="986"/>
                  <a:pt x="3232" y="987"/>
                </a:cubicBezTo>
                <a:close/>
                <a:moveTo>
                  <a:pt x="3406" y="986"/>
                </a:moveTo>
                <a:cubicBezTo>
                  <a:pt x="3403" y="986"/>
                  <a:pt x="3402" y="994"/>
                  <a:pt x="3406" y="993"/>
                </a:cubicBezTo>
                <a:cubicBezTo>
                  <a:pt x="3405" y="991"/>
                  <a:pt x="3405" y="988"/>
                  <a:pt x="3406" y="986"/>
                </a:cubicBezTo>
                <a:close/>
                <a:moveTo>
                  <a:pt x="3310" y="986"/>
                </a:moveTo>
                <a:lnTo>
                  <a:pt x="3309" y="986"/>
                </a:lnTo>
                <a:lnTo>
                  <a:pt x="3310" y="986"/>
                </a:lnTo>
                <a:lnTo>
                  <a:pt x="3309" y="988"/>
                </a:lnTo>
                <a:cubicBezTo>
                  <a:pt x="3310" y="992"/>
                  <a:pt x="3315" y="995"/>
                  <a:pt x="3314" y="1000"/>
                </a:cubicBezTo>
                <a:cubicBezTo>
                  <a:pt x="3316" y="996"/>
                  <a:pt x="3315" y="992"/>
                  <a:pt x="3312" y="989"/>
                </a:cubicBezTo>
                <a:lnTo>
                  <a:pt x="3310" y="986"/>
                </a:lnTo>
                <a:lnTo>
                  <a:pt x="3310" y="986"/>
                </a:lnTo>
                <a:close/>
                <a:moveTo>
                  <a:pt x="3243" y="986"/>
                </a:moveTo>
                <a:cubicBezTo>
                  <a:pt x="3241" y="986"/>
                  <a:pt x="3240" y="987"/>
                  <a:pt x="3240" y="988"/>
                </a:cubicBezTo>
                <a:lnTo>
                  <a:pt x="3240" y="989"/>
                </a:lnTo>
                <a:cubicBezTo>
                  <a:pt x="3240" y="992"/>
                  <a:pt x="3243" y="993"/>
                  <a:pt x="3245" y="994"/>
                </a:cubicBezTo>
                <a:cubicBezTo>
                  <a:pt x="3245" y="990"/>
                  <a:pt x="3250" y="992"/>
                  <a:pt x="3250" y="988"/>
                </a:cubicBezTo>
                <a:cubicBezTo>
                  <a:pt x="3247" y="989"/>
                  <a:pt x="3245" y="990"/>
                  <a:pt x="3245" y="986"/>
                </a:cubicBezTo>
                <a:cubicBezTo>
                  <a:pt x="3244" y="986"/>
                  <a:pt x="3243" y="986"/>
                  <a:pt x="3243" y="986"/>
                </a:cubicBezTo>
                <a:close/>
                <a:moveTo>
                  <a:pt x="3213" y="986"/>
                </a:moveTo>
                <a:cubicBezTo>
                  <a:pt x="3213" y="991"/>
                  <a:pt x="3215" y="994"/>
                  <a:pt x="3215" y="1000"/>
                </a:cubicBezTo>
                <a:cubicBezTo>
                  <a:pt x="3217" y="1002"/>
                  <a:pt x="3217" y="998"/>
                  <a:pt x="3220" y="998"/>
                </a:cubicBezTo>
                <a:lnTo>
                  <a:pt x="3220" y="998"/>
                </a:lnTo>
                <a:cubicBezTo>
                  <a:pt x="3222" y="1005"/>
                  <a:pt x="3220" y="1006"/>
                  <a:pt x="3220" y="1015"/>
                </a:cubicBezTo>
                <a:cubicBezTo>
                  <a:pt x="3228" y="1012"/>
                  <a:pt x="3221" y="997"/>
                  <a:pt x="3225" y="991"/>
                </a:cubicBezTo>
                <a:cubicBezTo>
                  <a:pt x="3226" y="992"/>
                  <a:pt x="3226" y="996"/>
                  <a:pt x="3229" y="996"/>
                </a:cubicBezTo>
                <a:cubicBezTo>
                  <a:pt x="3229" y="991"/>
                  <a:pt x="3227" y="991"/>
                  <a:pt x="3229" y="987"/>
                </a:cubicBezTo>
                <a:cubicBezTo>
                  <a:pt x="3222" y="990"/>
                  <a:pt x="3219" y="987"/>
                  <a:pt x="3213" y="986"/>
                </a:cubicBezTo>
                <a:close/>
                <a:moveTo>
                  <a:pt x="3206" y="985"/>
                </a:moveTo>
                <a:cubicBezTo>
                  <a:pt x="3203" y="988"/>
                  <a:pt x="3204" y="1000"/>
                  <a:pt x="3209" y="1001"/>
                </a:cubicBezTo>
                <a:cubicBezTo>
                  <a:pt x="3212" y="997"/>
                  <a:pt x="3213" y="986"/>
                  <a:pt x="3206" y="986"/>
                </a:cubicBezTo>
                <a:lnTo>
                  <a:pt x="3206" y="985"/>
                </a:lnTo>
                <a:close/>
                <a:moveTo>
                  <a:pt x="3345" y="982"/>
                </a:moveTo>
                <a:cubicBezTo>
                  <a:pt x="3345" y="983"/>
                  <a:pt x="3345" y="985"/>
                  <a:pt x="3346" y="986"/>
                </a:cubicBezTo>
                <a:lnTo>
                  <a:pt x="3346" y="986"/>
                </a:lnTo>
                <a:lnTo>
                  <a:pt x="3346" y="987"/>
                </a:lnTo>
                <a:lnTo>
                  <a:pt x="3346" y="986"/>
                </a:lnTo>
                <a:lnTo>
                  <a:pt x="3346" y="986"/>
                </a:lnTo>
                <a:lnTo>
                  <a:pt x="3347" y="986"/>
                </a:lnTo>
                <a:cubicBezTo>
                  <a:pt x="3347" y="984"/>
                  <a:pt x="3347" y="983"/>
                  <a:pt x="3345" y="982"/>
                </a:cubicBezTo>
                <a:close/>
                <a:moveTo>
                  <a:pt x="3388" y="981"/>
                </a:moveTo>
                <a:cubicBezTo>
                  <a:pt x="3387" y="981"/>
                  <a:pt x="3387" y="981"/>
                  <a:pt x="3386" y="981"/>
                </a:cubicBezTo>
                <a:cubicBezTo>
                  <a:pt x="3386" y="985"/>
                  <a:pt x="3384" y="986"/>
                  <a:pt x="3382" y="983"/>
                </a:cubicBezTo>
                <a:lnTo>
                  <a:pt x="3382" y="983"/>
                </a:lnTo>
                <a:cubicBezTo>
                  <a:pt x="3382" y="988"/>
                  <a:pt x="3384" y="993"/>
                  <a:pt x="3388" y="996"/>
                </a:cubicBezTo>
                <a:cubicBezTo>
                  <a:pt x="3387" y="994"/>
                  <a:pt x="3386" y="987"/>
                  <a:pt x="3392" y="986"/>
                </a:cubicBezTo>
                <a:cubicBezTo>
                  <a:pt x="3389" y="985"/>
                  <a:pt x="3390" y="981"/>
                  <a:pt x="3388" y="981"/>
                </a:cubicBezTo>
                <a:close/>
                <a:moveTo>
                  <a:pt x="3214" y="980"/>
                </a:moveTo>
                <a:cubicBezTo>
                  <a:pt x="3213" y="980"/>
                  <a:pt x="3215" y="984"/>
                  <a:pt x="3216" y="981"/>
                </a:cubicBezTo>
                <a:cubicBezTo>
                  <a:pt x="3215" y="980"/>
                  <a:pt x="3215" y="980"/>
                  <a:pt x="3214" y="980"/>
                </a:cubicBezTo>
                <a:close/>
                <a:moveTo>
                  <a:pt x="3300" y="979"/>
                </a:moveTo>
                <a:cubicBezTo>
                  <a:pt x="3301" y="982"/>
                  <a:pt x="3299" y="986"/>
                  <a:pt x="3301" y="986"/>
                </a:cubicBezTo>
                <a:lnTo>
                  <a:pt x="3301" y="986"/>
                </a:lnTo>
                <a:cubicBezTo>
                  <a:pt x="3301" y="985"/>
                  <a:pt x="3304" y="979"/>
                  <a:pt x="3300" y="979"/>
                </a:cubicBezTo>
                <a:close/>
                <a:moveTo>
                  <a:pt x="3225" y="979"/>
                </a:moveTo>
                <a:cubicBezTo>
                  <a:pt x="3225" y="981"/>
                  <a:pt x="3223" y="980"/>
                  <a:pt x="3223" y="983"/>
                </a:cubicBezTo>
                <a:cubicBezTo>
                  <a:pt x="3225" y="984"/>
                  <a:pt x="3228" y="980"/>
                  <a:pt x="3225" y="980"/>
                </a:cubicBezTo>
                <a:lnTo>
                  <a:pt x="3225" y="979"/>
                </a:lnTo>
                <a:close/>
                <a:moveTo>
                  <a:pt x="3252" y="978"/>
                </a:moveTo>
                <a:cubicBezTo>
                  <a:pt x="3251" y="986"/>
                  <a:pt x="3251" y="994"/>
                  <a:pt x="3252" y="1002"/>
                </a:cubicBezTo>
                <a:lnTo>
                  <a:pt x="3254" y="1009"/>
                </a:lnTo>
                <a:lnTo>
                  <a:pt x="3254" y="1010"/>
                </a:lnTo>
                <a:lnTo>
                  <a:pt x="3254" y="1010"/>
                </a:lnTo>
                <a:lnTo>
                  <a:pt x="3254" y="1009"/>
                </a:lnTo>
                <a:lnTo>
                  <a:pt x="3254" y="1008"/>
                </a:lnTo>
                <a:cubicBezTo>
                  <a:pt x="3255" y="1004"/>
                  <a:pt x="3261" y="1005"/>
                  <a:pt x="3262" y="1001"/>
                </a:cubicBezTo>
                <a:cubicBezTo>
                  <a:pt x="3259" y="997"/>
                  <a:pt x="3258" y="1002"/>
                  <a:pt x="3256" y="1002"/>
                </a:cubicBezTo>
                <a:cubicBezTo>
                  <a:pt x="3254" y="998"/>
                  <a:pt x="3256" y="998"/>
                  <a:pt x="3257" y="995"/>
                </a:cubicBezTo>
                <a:cubicBezTo>
                  <a:pt x="3252" y="995"/>
                  <a:pt x="3257" y="981"/>
                  <a:pt x="3252" y="978"/>
                </a:cubicBezTo>
                <a:close/>
                <a:moveTo>
                  <a:pt x="3368" y="978"/>
                </a:moveTo>
                <a:cubicBezTo>
                  <a:pt x="3366" y="980"/>
                  <a:pt x="3369" y="981"/>
                  <a:pt x="3368" y="985"/>
                </a:cubicBezTo>
                <a:cubicBezTo>
                  <a:pt x="3361" y="987"/>
                  <a:pt x="3359" y="979"/>
                  <a:pt x="3355" y="984"/>
                </a:cubicBezTo>
                <a:cubicBezTo>
                  <a:pt x="3354" y="982"/>
                  <a:pt x="3355" y="978"/>
                  <a:pt x="3352" y="979"/>
                </a:cubicBezTo>
                <a:cubicBezTo>
                  <a:pt x="3350" y="982"/>
                  <a:pt x="3351" y="985"/>
                  <a:pt x="3352" y="988"/>
                </a:cubicBezTo>
                <a:cubicBezTo>
                  <a:pt x="3358" y="988"/>
                  <a:pt x="3370" y="984"/>
                  <a:pt x="3369" y="998"/>
                </a:cubicBezTo>
                <a:cubicBezTo>
                  <a:pt x="3373" y="997"/>
                  <a:pt x="3372" y="989"/>
                  <a:pt x="3375" y="989"/>
                </a:cubicBezTo>
                <a:lnTo>
                  <a:pt x="3376" y="989"/>
                </a:lnTo>
                <a:lnTo>
                  <a:pt x="3376" y="989"/>
                </a:lnTo>
                <a:lnTo>
                  <a:pt x="3376" y="989"/>
                </a:lnTo>
                <a:lnTo>
                  <a:pt x="3376" y="989"/>
                </a:lnTo>
                <a:lnTo>
                  <a:pt x="3376" y="987"/>
                </a:lnTo>
                <a:cubicBezTo>
                  <a:pt x="3375" y="982"/>
                  <a:pt x="3370" y="982"/>
                  <a:pt x="3368" y="978"/>
                </a:cubicBezTo>
                <a:close/>
                <a:moveTo>
                  <a:pt x="3256" y="977"/>
                </a:moveTo>
                <a:lnTo>
                  <a:pt x="3255" y="977"/>
                </a:lnTo>
                <a:lnTo>
                  <a:pt x="3256" y="977"/>
                </a:lnTo>
                <a:lnTo>
                  <a:pt x="3255" y="979"/>
                </a:lnTo>
                <a:cubicBezTo>
                  <a:pt x="3255" y="980"/>
                  <a:pt x="3256" y="981"/>
                  <a:pt x="3258" y="981"/>
                </a:cubicBezTo>
                <a:cubicBezTo>
                  <a:pt x="3258" y="980"/>
                  <a:pt x="3257" y="978"/>
                  <a:pt x="3257" y="978"/>
                </a:cubicBezTo>
                <a:lnTo>
                  <a:pt x="3256" y="977"/>
                </a:lnTo>
                <a:lnTo>
                  <a:pt x="3256" y="977"/>
                </a:lnTo>
                <a:close/>
                <a:moveTo>
                  <a:pt x="3204" y="977"/>
                </a:moveTo>
                <a:lnTo>
                  <a:pt x="3204" y="977"/>
                </a:lnTo>
                <a:lnTo>
                  <a:pt x="3204" y="977"/>
                </a:lnTo>
                <a:lnTo>
                  <a:pt x="3204" y="980"/>
                </a:lnTo>
                <a:cubicBezTo>
                  <a:pt x="3204" y="982"/>
                  <a:pt x="3206" y="983"/>
                  <a:pt x="3208" y="984"/>
                </a:cubicBezTo>
                <a:cubicBezTo>
                  <a:pt x="3209" y="982"/>
                  <a:pt x="3209" y="981"/>
                  <a:pt x="3209" y="980"/>
                </a:cubicBezTo>
                <a:cubicBezTo>
                  <a:pt x="3208" y="978"/>
                  <a:pt x="3207" y="977"/>
                  <a:pt x="3206" y="977"/>
                </a:cubicBezTo>
                <a:lnTo>
                  <a:pt x="3204" y="977"/>
                </a:lnTo>
                <a:lnTo>
                  <a:pt x="3204" y="977"/>
                </a:lnTo>
                <a:close/>
                <a:moveTo>
                  <a:pt x="3326" y="977"/>
                </a:moveTo>
                <a:lnTo>
                  <a:pt x="3326" y="977"/>
                </a:lnTo>
                <a:lnTo>
                  <a:pt x="3325" y="977"/>
                </a:lnTo>
                <a:cubicBezTo>
                  <a:pt x="3324" y="977"/>
                  <a:pt x="3324" y="977"/>
                  <a:pt x="3323" y="977"/>
                </a:cubicBezTo>
                <a:cubicBezTo>
                  <a:pt x="3323" y="980"/>
                  <a:pt x="3324" y="981"/>
                  <a:pt x="3326" y="981"/>
                </a:cubicBezTo>
                <a:lnTo>
                  <a:pt x="3326" y="977"/>
                </a:lnTo>
                <a:lnTo>
                  <a:pt x="3326" y="977"/>
                </a:lnTo>
                <a:lnTo>
                  <a:pt x="3326" y="977"/>
                </a:lnTo>
                <a:close/>
                <a:moveTo>
                  <a:pt x="3313" y="975"/>
                </a:moveTo>
                <a:cubicBezTo>
                  <a:pt x="3313" y="978"/>
                  <a:pt x="3313" y="982"/>
                  <a:pt x="3312" y="985"/>
                </a:cubicBezTo>
                <a:cubicBezTo>
                  <a:pt x="3314" y="985"/>
                  <a:pt x="3319" y="989"/>
                  <a:pt x="3320" y="985"/>
                </a:cubicBezTo>
                <a:lnTo>
                  <a:pt x="3321" y="986"/>
                </a:lnTo>
                <a:cubicBezTo>
                  <a:pt x="3318" y="982"/>
                  <a:pt x="3320" y="974"/>
                  <a:pt x="3313" y="975"/>
                </a:cubicBezTo>
                <a:close/>
                <a:moveTo>
                  <a:pt x="3248" y="974"/>
                </a:moveTo>
                <a:cubicBezTo>
                  <a:pt x="3248" y="974"/>
                  <a:pt x="3248" y="974"/>
                  <a:pt x="3247" y="974"/>
                </a:cubicBezTo>
                <a:lnTo>
                  <a:pt x="3247" y="977"/>
                </a:lnTo>
                <a:lnTo>
                  <a:pt x="3248" y="977"/>
                </a:lnTo>
                <a:cubicBezTo>
                  <a:pt x="3250" y="979"/>
                  <a:pt x="3250" y="974"/>
                  <a:pt x="3248" y="974"/>
                </a:cubicBezTo>
                <a:close/>
                <a:moveTo>
                  <a:pt x="3382" y="973"/>
                </a:moveTo>
                <a:cubicBezTo>
                  <a:pt x="3382" y="973"/>
                  <a:pt x="3382" y="973"/>
                  <a:pt x="3382" y="974"/>
                </a:cubicBezTo>
                <a:lnTo>
                  <a:pt x="3381" y="975"/>
                </a:lnTo>
                <a:cubicBezTo>
                  <a:pt x="3382" y="975"/>
                  <a:pt x="3384" y="980"/>
                  <a:pt x="3386" y="976"/>
                </a:cubicBezTo>
                <a:cubicBezTo>
                  <a:pt x="3384" y="976"/>
                  <a:pt x="3383" y="974"/>
                  <a:pt x="3382" y="973"/>
                </a:cubicBezTo>
                <a:close/>
                <a:moveTo>
                  <a:pt x="3371" y="972"/>
                </a:moveTo>
                <a:lnTo>
                  <a:pt x="3371" y="973"/>
                </a:lnTo>
                <a:cubicBezTo>
                  <a:pt x="3369" y="976"/>
                  <a:pt x="3374" y="977"/>
                  <a:pt x="3375" y="980"/>
                </a:cubicBezTo>
                <a:cubicBezTo>
                  <a:pt x="3374" y="976"/>
                  <a:pt x="3375" y="972"/>
                  <a:pt x="3371" y="972"/>
                </a:cubicBezTo>
                <a:close/>
                <a:moveTo>
                  <a:pt x="3214" y="972"/>
                </a:moveTo>
                <a:lnTo>
                  <a:pt x="3214" y="972"/>
                </a:lnTo>
                <a:lnTo>
                  <a:pt x="3214" y="972"/>
                </a:lnTo>
                <a:lnTo>
                  <a:pt x="3215" y="974"/>
                </a:lnTo>
                <a:cubicBezTo>
                  <a:pt x="3216" y="975"/>
                  <a:pt x="3217" y="976"/>
                  <a:pt x="3219" y="977"/>
                </a:cubicBezTo>
                <a:cubicBezTo>
                  <a:pt x="3219" y="975"/>
                  <a:pt x="3218" y="974"/>
                  <a:pt x="3218" y="972"/>
                </a:cubicBezTo>
                <a:lnTo>
                  <a:pt x="3214" y="972"/>
                </a:lnTo>
                <a:lnTo>
                  <a:pt x="3214" y="972"/>
                </a:lnTo>
                <a:close/>
                <a:moveTo>
                  <a:pt x="3399" y="972"/>
                </a:moveTo>
                <a:cubicBezTo>
                  <a:pt x="3399" y="971"/>
                  <a:pt x="3399" y="972"/>
                  <a:pt x="3399" y="972"/>
                </a:cubicBezTo>
                <a:lnTo>
                  <a:pt x="3399" y="972"/>
                </a:lnTo>
                <a:lnTo>
                  <a:pt x="3399" y="972"/>
                </a:lnTo>
                <a:cubicBezTo>
                  <a:pt x="3396" y="970"/>
                  <a:pt x="3396" y="976"/>
                  <a:pt x="3398" y="975"/>
                </a:cubicBezTo>
                <a:cubicBezTo>
                  <a:pt x="3398" y="975"/>
                  <a:pt x="3398" y="974"/>
                  <a:pt x="3399" y="973"/>
                </a:cubicBezTo>
                <a:lnTo>
                  <a:pt x="3399" y="972"/>
                </a:lnTo>
                <a:lnTo>
                  <a:pt x="3399" y="972"/>
                </a:lnTo>
                <a:close/>
                <a:moveTo>
                  <a:pt x="3266" y="971"/>
                </a:moveTo>
                <a:lnTo>
                  <a:pt x="3267" y="971"/>
                </a:lnTo>
                <a:cubicBezTo>
                  <a:pt x="3269" y="978"/>
                  <a:pt x="3262" y="976"/>
                  <a:pt x="3262" y="980"/>
                </a:cubicBezTo>
                <a:cubicBezTo>
                  <a:pt x="3264" y="982"/>
                  <a:pt x="3266" y="984"/>
                  <a:pt x="3267" y="987"/>
                </a:cubicBezTo>
                <a:cubicBezTo>
                  <a:pt x="3270" y="986"/>
                  <a:pt x="3270" y="982"/>
                  <a:pt x="3273" y="982"/>
                </a:cubicBezTo>
                <a:cubicBezTo>
                  <a:pt x="3273" y="986"/>
                  <a:pt x="3277" y="985"/>
                  <a:pt x="3278" y="986"/>
                </a:cubicBezTo>
                <a:cubicBezTo>
                  <a:pt x="3282" y="984"/>
                  <a:pt x="3289" y="985"/>
                  <a:pt x="3294" y="985"/>
                </a:cubicBezTo>
                <a:cubicBezTo>
                  <a:pt x="3294" y="979"/>
                  <a:pt x="3298" y="976"/>
                  <a:pt x="3293" y="974"/>
                </a:cubicBezTo>
                <a:cubicBezTo>
                  <a:pt x="3294" y="979"/>
                  <a:pt x="3289" y="977"/>
                  <a:pt x="3288" y="980"/>
                </a:cubicBezTo>
                <a:lnTo>
                  <a:pt x="3282" y="980"/>
                </a:lnTo>
                <a:cubicBezTo>
                  <a:pt x="3283" y="974"/>
                  <a:pt x="3279" y="978"/>
                  <a:pt x="3276" y="980"/>
                </a:cubicBezTo>
                <a:cubicBezTo>
                  <a:pt x="3274" y="976"/>
                  <a:pt x="3269" y="976"/>
                  <a:pt x="3269" y="971"/>
                </a:cubicBezTo>
                <a:cubicBezTo>
                  <a:pt x="3268" y="971"/>
                  <a:pt x="3267" y="971"/>
                  <a:pt x="3266" y="971"/>
                </a:cubicBezTo>
                <a:close/>
                <a:moveTo>
                  <a:pt x="3349" y="971"/>
                </a:moveTo>
                <a:cubicBezTo>
                  <a:pt x="3349" y="971"/>
                  <a:pt x="3348" y="971"/>
                  <a:pt x="3348" y="971"/>
                </a:cubicBezTo>
                <a:cubicBezTo>
                  <a:pt x="3348" y="972"/>
                  <a:pt x="3347" y="973"/>
                  <a:pt x="3347" y="975"/>
                </a:cubicBezTo>
                <a:lnTo>
                  <a:pt x="3350" y="975"/>
                </a:lnTo>
                <a:lnTo>
                  <a:pt x="3350" y="976"/>
                </a:lnTo>
                <a:lnTo>
                  <a:pt x="3350" y="975"/>
                </a:lnTo>
                <a:lnTo>
                  <a:pt x="3350" y="975"/>
                </a:lnTo>
                <a:lnTo>
                  <a:pt x="3350" y="974"/>
                </a:lnTo>
                <a:cubicBezTo>
                  <a:pt x="3350" y="973"/>
                  <a:pt x="3350" y="971"/>
                  <a:pt x="3349" y="971"/>
                </a:cubicBezTo>
                <a:close/>
                <a:moveTo>
                  <a:pt x="3250" y="969"/>
                </a:moveTo>
                <a:cubicBezTo>
                  <a:pt x="3249" y="969"/>
                  <a:pt x="3248" y="969"/>
                  <a:pt x="3248" y="971"/>
                </a:cubicBezTo>
                <a:lnTo>
                  <a:pt x="3248" y="971"/>
                </a:lnTo>
                <a:cubicBezTo>
                  <a:pt x="3252" y="969"/>
                  <a:pt x="3251" y="972"/>
                  <a:pt x="3252" y="973"/>
                </a:cubicBezTo>
                <a:cubicBezTo>
                  <a:pt x="3252" y="971"/>
                  <a:pt x="3251" y="969"/>
                  <a:pt x="3250" y="969"/>
                </a:cubicBezTo>
                <a:close/>
                <a:moveTo>
                  <a:pt x="3358" y="969"/>
                </a:moveTo>
                <a:lnTo>
                  <a:pt x="3358" y="971"/>
                </a:lnTo>
                <a:cubicBezTo>
                  <a:pt x="3358" y="971"/>
                  <a:pt x="3359" y="971"/>
                  <a:pt x="3360" y="971"/>
                </a:cubicBezTo>
                <a:lnTo>
                  <a:pt x="3360" y="969"/>
                </a:lnTo>
                <a:lnTo>
                  <a:pt x="3360" y="969"/>
                </a:lnTo>
                <a:cubicBezTo>
                  <a:pt x="3359" y="969"/>
                  <a:pt x="3358" y="969"/>
                  <a:pt x="3358" y="969"/>
                </a:cubicBezTo>
                <a:close/>
                <a:moveTo>
                  <a:pt x="3241" y="967"/>
                </a:moveTo>
                <a:cubicBezTo>
                  <a:pt x="3238" y="967"/>
                  <a:pt x="3234" y="968"/>
                  <a:pt x="3234" y="971"/>
                </a:cubicBezTo>
                <a:cubicBezTo>
                  <a:pt x="3236" y="972"/>
                  <a:pt x="3239" y="968"/>
                  <a:pt x="3240" y="971"/>
                </a:cubicBezTo>
                <a:cubicBezTo>
                  <a:pt x="3237" y="978"/>
                  <a:pt x="3231" y="970"/>
                  <a:pt x="3228" y="975"/>
                </a:cubicBezTo>
                <a:cubicBezTo>
                  <a:pt x="3230" y="978"/>
                  <a:pt x="3234" y="976"/>
                  <a:pt x="3234" y="977"/>
                </a:cubicBezTo>
                <a:cubicBezTo>
                  <a:pt x="3235" y="980"/>
                  <a:pt x="3233" y="980"/>
                  <a:pt x="3232" y="980"/>
                </a:cubicBezTo>
                <a:lnTo>
                  <a:pt x="3232" y="981"/>
                </a:lnTo>
                <a:lnTo>
                  <a:pt x="3232" y="981"/>
                </a:lnTo>
                <a:lnTo>
                  <a:pt x="3231" y="982"/>
                </a:lnTo>
                <a:lnTo>
                  <a:pt x="3232" y="981"/>
                </a:lnTo>
                <a:lnTo>
                  <a:pt x="3232" y="983"/>
                </a:lnTo>
                <a:cubicBezTo>
                  <a:pt x="3235" y="985"/>
                  <a:pt x="3240" y="984"/>
                  <a:pt x="3242" y="983"/>
                </a:cubicBezTo>
                <a:cubicBezTo>
                  <a:pt x="3242" y="979"/>
                  <a:pt x="3239" y="979"/>
                  <a:pt x="3237" y="976"/>
                </a:cubicBezTo>
                <a:cubicBezTo>
                  <a:pt x="3240" y="974"/>
                  <a:pt x="3242" y="971"/>
                  <a:pt x="3244" y="968"/>
                </a:cubicBezTo>
                <a:cubicBezTo>
                  <a:pt x="3243" y="967"/>
                  <a:pt x="3242" y="967"/>
                  <a:pt x="3241" y="967"/>
                </a:cubicBezTo>
                <a:close/>
                <a:moveTo>
                  <a:pt x="3332" y="966"/>
                </a:moveTo>
                <a:cubicBezTo>
                  <a:pt x="3332" y="966"/>
                  <a:pt x="3331" y="966"/>
                  <a:pt x="3330" y="967"/>
                </a:cubicBezTo>
                <a:cubicBezTo>
                  <a:pt x="3333" y="971"/>
                  <a:pt x="3333" y="977"/>
                  <a:pt x="3331" y="982"/>
                </a:cubicBezTo>
                <a:cubicBezTo>
                  <a:pt x="3327" y="981"/>
                  <a:pt x="3326" y="984"/>
                  <a:pt x="3326" y="986"/>
                </a:cubicBezTo>
                <a:cubicBezTo>
                  <a:pt x="3328" y="986"/>
                  <a:pt x="3328" y="989"/>
                  <a:pt x="3329" y="990"/>
                </a:cubicBezTo>
                <a:cubicBezTo>
                  <a:pt x="3331" y="986"/>
                  <a:pt x="3336" y="985"/>
                  <a:pt x="3340" y="988"/>
                </a:cubicBezTo>
                <a:cubicBezTo>
                  <a:pt x="3339" y="983"/>
                  <a:pt x="3344" y="985"/>
                  <a:pt x="3344" y="980"/>
                </a:cubicBezTo>
                <a:cubicBezTo>
                  <a:pt x="3343" y="978"/>
                  <a:pt x="3342" y="977"/>
                  <a:pt x="3338" y="977"/>
                </a:cubicBezTo>
                <a:cubicBezTo>
                  <a:pt x="3338" y="980"/>
                  <a:pt x="3340" y="984"/>
                  <a:pt x="3338" y="985"/>
                </a:cubicBezTo>
                <a:cubicBezTo>
                  <a:pt x="3338" y="981"/>
                  <a:pt x="3335" y="981"/>
                  <a:pt x="3335" y="978"/>
                </a:cubicBezTo>
                <a:cubicBezTo>
                  <a:pt x="3337" y="976"/>
                  <a:pt x="3339" y="973"/>
                  <a:pt x="3341" y="975"/>
                </a:cubicBezTo>
                <a:lnTo>
                  <a:pt x="3342" y="976"/>
                </a:lnTo>
                <a:lnTo>
                  <a:pt x="3342" y="976"/>
                </a:lnTo>
                <a:lnTo>
                  <a:pt x="3342" y="976"/>
                </a:lnTo>
                <a:lnTo>
                  <a:pt x="3342" y="976"/>
                </a:lnTo>
                <a:lnTo>
                  <a:pt x="3342" y="974"/>
                </a:lnTo>
                <a:cubicBezTo>
                  <a:pt x="3342" y="971"/>
                  <a:pt x="3339" y="970"/>
                  <a:pt x="3339" y="967"/>
                </a:cubicBezTo>
                <a:cubicBezTo>
                  <a:pt x="3336" y="967"/>
                  <a:pt x="3334" y="966"/>
                  <a:pt x="3332" y="966"/>
                </a:cubicBezTo>
                <a:close/>
                <a:moveTo>
                  <a:pt x="3403" y="965"/>
                </a:moveTo>
                <a:lnTo>
                  <a:pt x="3403" y="967"/>
                </a:lnTo>
                <a:lnTo>
                  <a:pt x="3403" y="967"/>
                </a:lnTo>
                <a:cubicBezTo>
                  <a:pt x="3404" y="967"/>
                  <a:pt x="3404" y="968"/>
                  <a:pt x="3405" y="968"/>
                </a:cubicBezTo>
                <a:cubicBezTo>
                  <a:pt x="3405" y="967"/>
                  <a:pt x="3405" y="966"/>
                  <a:pt x="3406" y="965"/>
                </a:cubicBezTo>
                <a:lnTo>
                  <a:pt x="3403" y="965"/>
                </a:lnTo>
                <a:close/>
                <a:moveTo>
                  <a:pt x="3319" y="963"/>
                </a:moveTo>
                <a:cubicBezTo>
                  <a:pt x="3319" y="964"/>
                  <a:pt x="3315" y="966"/>
                  <a:pt x="3318" y="967"/>
                </a:cubicBezTo>
                <a:lnTo>
                  <a:pt x="3318" y="967"/>
                </a:lnTo>
                <a:cubicBezTo>
                  <a:pt x="3318" y="967"/>
                  <a:pt x="3322" y="964"/>
                  <a:pt x="3319" y="963"/>
                </a:cubicBezTo>
                <a:close/>
                <a:moveTo>
                  <a:pt x="3232" y="963"/>
                </a:moveTo>
                <a:lnTo>
                  <a:pt x="3232" y="963"/>
                </a:lnTo>
                <a:lnTo>
                  <a:pt x="3232" y="963"/>
                </a:lnTo>
                <a:lnTo>
                  <a:pt x="3232" y="964"/>
                </a:lnTo>
                <a:cubicBezTo>
                  <a:pt x="3232" y="966"/>
                  <a:pt x="3228" y="968"/>
                  <a:pt x="3231" y="970"/>
                </a:cubicBezTo>
                <a:cubicBezTo>
                  <a:pt x="3232" y="969"/>
                  <a:pt x="3236" y="965"/>
                  <a:pt x="3233" y="963"/>
                </a:cubicBezTo>
                <a:lnTo>
                  <a:pt x="3232" y="963"/>
                </a:lnTo>
                <a:lnTo>
                  <a:pt x="3232" y="963"/>
                </a:lnTo>
                <a:close/>
                <a:moveTo>
                  <a:pt x="3409" y="963"/>
                </a:moveTo>
                <a:lnTo>
                  <a:pt x="3409" y="963"/>
                </a:lnTo>
                <a:lnTo>
                  <a:pt x="3409" y="963"/>
                </a:lnTo>
                <a:lnTo>
                  <a:pt x="3409" y="963"/>
                </a:lnTo>
                <a:close/>
                <a:moveTo>
                  <a:pt x="3401" y="962"/>
                </a:moveTo>
                <a:lnTo>
                  <a:pt x="3401" y="962"/>
                </a:lnTo>
                <a:cubicBezTo>
                  <a:pt x="3399" y="963"/>
                  <a:pt x="3396" y="963"/>
                  <a:pt x="3397" y="965"/>
                </a:cubicBezTo>
                <a:cubicBezTo>
                  <a:pt x="3399" y="965"/>
                  <a:pt x="3401" y="965"/>
                  <a:pt x="3401" y="962"/>
                </a:cubicBezTo>
                <a:close/>
                <a:moveTo>
                  <a:pt x="3307" y="961"/>
                </a:moveTo>
                <a:cubicBezTo>
                  <a:pt x="3306" y="963"/>
                  <a:pt x="3302" y="969"/>
                  <a:pt x="3307" y="969"/>
                </a:cubicBezTo>
                <a:lnTo>
                  <a:pt x="3307" y="969"/>
                </a:lnTo>
                <a:cubicBezTo>
                  <a:pt x="3308" y="967"/>
                  <a:pt x="3310" y="962"/>
                  <a:pt x="3307" y="961"/>
                </a:cubicBezTo>
                <a:close/>
                <a:moveTo>
                  <a:pt x="3247" y="961"/>
                </a:moveTo>
                <a:cubicBezTo>
                  <a:pt x="3246" y="961"/>
                  <a:pt x="3247" y="964"/>
                  <a:pt x="3249" y="961"/>
                </a:cubicBezTo>
                <a:cubicBezTo>
                  <a:pt x="3248" y="961"/>
                  <a:pt x="3248" y="960"/>
                  <a:pt x="3247" y="961"/>
                </a:cubicBezTo>
                <a:close/>
                <a:moveTo>
                  <a:pt x="3385" y="960"/>
                </a:moveTo>
                <a:lnTo>
                  <a:pt x="3385" y="960"/>
                </a:lnTo>
                <a:cubicBezTo>
                  <a:pt x="3383" y="966"/>
                  <a:pt x="3394" y="964"/>
                  <a:pt x="3394" y="961"/>
                </a:cubicBezTo>
                <a:cubicBezTo>
                  <a:pt x="3390" y="959"/>
                  <a:pt x="3389" y="961"/>
                  <a:pt x="3385" y="960"/>
                </a:cubicBezTo>
                <a:close/>
                <a:moveTo>
                  <a:pt x="3381" y="959"/>
                </a:moveTo>
                <a:lnTo>
                  <a:pt x="3381" y="962"/>
                </a:lnTo>
                <a:lnTo>
                  <a:pt x="3381" y="963"/>
                </a:lnTo>
                <a:cubicBezTo>
                  <a:pt x="3381" y="963"/>
                  <a:pt x="3382" y="963"/>
                  <a:pt x="3383" y="962"/>
                </a:cubicBezTo>
                <a:cubicBezTo>
                  <a:pt x="3383" y="961"/>
                  <a:pt x="3384" y="961"/>
                  <a:pt x="3384" y="959"/>
                </a:cubicBezTo>
                <a:cubicBezTo>
                  <a:pt x="3383" y="959"/>
                  <a:pt x="3382" y="959"/>
                  <a:pt x="3381" y="959"/>
                </a:cubicBezTo>
                <a:close/>
                <a:moveTo>
                  <a:pt x="3410" y="959"/>
                </a:moveTo>
                <a:cubicBezTo>
                  <a:pt x="3409" y="959"/>
                  <a:pt x="3408" y="961"/>
                  <a:pt x="3409" y="963"/>
                </a:cubicBezTo>
                <a:lnTo>
                  <a:pt x="3409" y="963"/>
                </a:lnTo>
                <a:lnTo>
                  <a:pt x="3407" y="964"/>
                </a:lnTo>
                <a:cubicBezTo>
                  <a:pt x="3403" y="967"/>
                  <a:pt x="3407" y="975"/>
                  <a:pt x="3403" y="978"/>
                </a:cubicBezTo>
                <a:lnTo>
                  <a:pt x="3402" y="969"/>
                </a:lnTo>
                <a:cubicBezTo>
                  <a:pt x="3399" y="976"/>
                  <a:pt x="3392" y="996"/>
                  <a:pt x="3401" y="1001"/>
                </a:cubicBezTo>
                <a:cubicBezTo>
                  <a:pt x="3399" y="994"/>
                  <a:pt x="3402" y="986"/>
                  <a:pt x="3407" y="982"/>
                </a:cubicBezTo>
                <a:lnTo>
                  <a:pt x="3408" y="982"/>
                </a:lnTo>
                <a:cubicBezTo>
                  <a:pt x="3408" y="979"/>
                  <a:pt x="3408" y="976"/>
                  <a:pt x="3409" y="973"/>
                </a:cubicBezTo>
                <a:lnTo>
                  <a:pt x="3409" y="963"/>
                </a:lnTo>
                <a:lnTo>
                  <a:pt x="3409" y="963"/>
                </a:lnTo>
                <a:cubicBezTo>
                  <a:pt x="3409" y="963"/>
                  <a:pt x="3410" y="963"/>
                  <a:pt x="3410" y="963"/>
                </a:cubicBezTo>
                <a:cubicBezTo>
                  <a:pt x="3410" y="962"/>
                  <a:pt x="3410" y="961"/>
                  <a:pt x="3411" y="960"/>
                </a:cubicBezTo>
                <a:lnTo>
                  <a:pt x="3411" y="959"/>
                </a:lnTo>
                <a:lnTo>
                  <a:pt x="3411" y="959"/>
                </a:lnTo>
                <a:lnTo>
                  <a:pt x="3411" y="959"/>
                </a:lnTo>
                <a:lnTo>
                  <a:pt x="3411" y="959"/>
                </a:lnTo>
                <a:lnTo>
                  <a:pt x="3410" y="959"/>
                </a:lnTo>
                <a:close/>
                <a:moveTo>
                  <a:pt x="3339" y="959"/>
                </a:moveTo>
                <a:cubicBezTo>
                  <a:pt x="3338" y="959"/>
                  <a:pt x="3336" y="960"/>
                  <a:pt x="3336" y="960"/>
                </a:cubicBezTo>
                <a:lnTo>
                  <a:pt x="3337" y="960"/>
                </a:lnTo>
                <a:cubicBezTo>
                  <a:pt x="3336" y="964"/>
                  <a:pt x="3342" y="961"/>
                  <a:pt x="3339" y="959"/>
                </a:cubicBezTo>
                <a:cubicBezTo>
                  <a:pt x="3339" y="959"/>
                  <a:pt x="3339" y="959"/>
                  <a:pt x="3339" y="959"/>
                </a:cubicBezTo>
                <a:close/>
                <a:moveTo>
                  <a:pt x="3372" y="957"/>
                </a:moveTo>
                <a:cubicBezTo>
                  <a:pt x="3373" y="960"/>
                  <a:pt x="3373" y="963"/>
                  <a:pt x="3376" y="964"/>
                </a:cubicBezTo>
                <a:lnTo>
                  <a:pt x="3376" y="964"/>
                </a:lnTo>
                <a:cubicBezTo>
                  <a:pt x="3378" y="961"/>
                  <a:pt x="3374" y="960"/>
                  <a:pt x="3372" y="957"/>
                </a:cubicBezTo>
                <a:close/>
                <a:moveTo>
                  <a:pt x="3334" y="954"/>
                </a:moveTo>
                <a:lnTo>
                  <a:pt x="3334" y="958"/>
                </a:lnTo>
                <a:lnTo>
                  <a:pt x="3335" y="958"/>
                </a:lnTo>
                <a:cubicBezTo>
                  <a:pt x="3336" y="958"/>
                  <a:pt x="3338" y="958"/>
                  <a:pt x="3339" y="958"/>
                </a:cubicBezTo>
                <a:cubicBezTo>
                  <a:pt x="3339" y="954"/>
                  <a:pt x="3337" y="954"/>
                  <a:pt x="3334" y="954"/>
                </a:cubicBezTo>
                <a:close/>
                <a:moveTo>
                  <a:pt x="3262" y="953"/>
                </a:moveTo>
                <a:cubicBezTo>
                  <a:pt x="3262" y="953"/>
                  <a:pt x="3261" y="953"/>
                  <a:pt x="3260" y="954"/>
                </a:cubicBezTo>
                <a:cubicBezTo>
                  <a:pt x="3264" y="957"/>
                  <a:pt x="3264" y="953"/>
                  <a:pt x="3262" y="953"/>
                </a:cubicBezTo>
                <a:close/>
                <a:moveTo>
                  <a:pt x="3327" y="953"/>
                </a:moveTo>
                <a:cubicBezTo>
                  <a:pt x="3327" y="953"/>
                  <a:pt x="3327" y="953"/>
                  <a:pt x="3326" y="953"/>
                </a:cubicBezTo>
                <a:cubicBezTo>
                  <a:pt x="3326" y="954"/>
                  <a:pt x="3325" y="955"/>
                  <a:pt x="3325" y="957"/>
                </a:cubicBezTo>
                <a:cubicBezTo>
                  <a:pt x="3328" y="958"/>
                  <a:pt x="3330" y="957"/>
                  <a:pt x="3329" y="954"/>
                </a:cubicBezTo>
                <a:lnTo>
                  <a:pt x="3330" y="954"/>
                </a:lnTo>
                <a:cubicBezTo>
                  <a:pt x="3329" y="954"/>
                  <a:pt x="3328" y="953"/>
                  <a:pt x="3327" y="953"/>
                </a:cubicBezTo>
                <a:close/>
                <a:moveTo>
                  <a:pt x="3300" y="952"/>
                </a:moveTo>
                <a:cubicBezTo>
                  <a:pt x="3297" y="957"/>
                  <a:pt x="3303" y="965"/>
                  <a:pt x="3307" y="959"/>
                </a:cubicBezTo>
                <a:cubicBezTo>
                  <a:pt x="3303" y="959"/>
                  <a:pt x="3305" y="952"/>
                  <a:pt x="3300" y="952"/>
                </a:cubicBezTo>
                <a:lnTo>
                  <a:pt x="3300" y="952"/>
                </a:lnTo>
                <a:close/>
                <a:moveTo>
                  <a:pt x="3213" y="951"/>
                </a:moveTo>
                <a:lnTo>
                  <a:pt x="3213" y="952"/>
                </a:lnTo>
                <a:cubicBezTo>
                  <a:pt x="3214" y="952"/>
                  <a:pt x="3215" y="952"/>
                  <a:pt x="3215" y="952"/>
                </a:cubicBezTo>
                <a:lnTo>
                  <a:pt x="3215" y="951"/>
                </a:lnTo>
                <a:cubicBezTo>
                  <a:pt x="3215" y="951"/>
                  <a:pt x="3214" y="951"/>
                  <a:pt x="3213" y="951"/>
                </a:cubicBezTo>
                <a:close/>
                <a:moveTo>
                  <a:pt x="3408" y="950"/>
                </a:moveTo>
                <a:lnTo>
                  <a:pt x="3408" y="952"/>
                </a:lnTo>
                <a:lnTo>
                  <a:pt x="3410" y="952"/>
                </a:lnTo>
                <a:lnTo>
                  <a:pt x="3410" y="950"/>
                </a:lnTo>
                <a:lnTo>
                  <a:pt x="3408" y="950"/>
                </a:lnTo>
                <a:close/>
                <a:moveTo>
                  <a:pt x="3342" y="950"/>
                </a:moveTo>
                <a:cubicBezTo>
                  <a:pt x="3341" y="950"/>
                  <a:pt x="3341" y="950"/>
                  <a:pt x="3340" y="950"/>
                </a:cubicBezTo>
                <a:cubicBezTo>
                  <a:pt x="3340" y="951"/>
                  <a:pt x="3340" y="953"/>
                  <a:pt x="3341" y="953"/>
                </a:cubicBezTo>
                <a:cubicBezTo>
                  <a:pt x="3341" y="953"/>
                  <a:pt x="3341" y="952"/>
                  <a:pt x="3342" y="952"/>
                </a:cubicBezTo>
                <a:lnTo>
                  <a:pt x="3343" y="952"/>
                </a:lnTo>
                <a:cubicBezTo>
                  <a:pt x="3343" y="951"/>
                  <a:pt x="3343" y="950"/>
                  <a:pt x="3342" y="950"/>
                </a:cubicBezTo>
                <a:close/>
                <a:moveTo>
                  <a:pt x="3345" y="950"/>
                </a:moveTo>
                <a:lnTo>
                  <a:pt x="3344" y="950"/>
                </a:lnTo>
                <a:lnTo>
                  <a:pt x="3345" y="950"/>
                </a:lnTo>
                <a:lnTo>
                  <a:pt x="3345" y="953"/>
                </a:lnTo>
                <a:cubicBezTo>
                  <a:pt x="3345" y="955"/>
                  <a:pt x="3346" y="958"/>
                  <a:pt x="3349" y="959"/>
                </a:cubicBezTo>
                <a:cubicBezTo>
                  <a:pt x="3349" y="956"/>
                  <a:pt x="3348" y="953"/>
                  <a:pt x="3347" y="950"/>
                </a:cubicBezTo>
                <a:lnTo>
                  <a:pt x="3345" y="950"/>
                </a:lnTo>
                <a:lnTo>
                  <a:pt x="3345" y="950"/>
                </a:lnTo>
                <a:close/>
                <a:moveTo>
                  <a:pt x="3295" y="950"/>
                </a:moveTo>
                <a:cubicBezTo>
                  <a:pt x="3294" y="951"/>
                  <a:pt x="3293" y="956"/>
                  <a:pt x="3296" y="957"/>
                </a:cubicBezTo>
                <a:cubicBezTo>
                  <a:pt x="3297" y="954"/>
                  <a:pt x="3299" y="950"/>
                  <a:pt x="3295" y="950"/>
                </a:cubicBezTo>
                <a:lnTo>
                  <a:pt x="3295" y="950"/>
                </a:lnTo>
                <a:close/>
                <a:moveTo>
                  <a:pt x="3282" y="948"/>
                </a:moveTo>
                <a:lnTo>
                  <a:pt x="3282" y="948"/>
                </a:lnTo>
                <a:lnTo>
                  <a:pt x="3282" y="948"/>
                </a:lnTo>
                <a:lnTo>
                  <a:pt x="3282" y="950"/>
                </a:lnTo>
                <a:cubicBezTo>
                  <a:pt x="3282" y="952"/>
                  <a:pt x="3281" y="955"/>
                  <a:pt x="3283" y="956"/>
                </a:cubicBezTo>
                <a:cubicBezTo>
                  <a:pt x="3284" y="953"/>
                  <a:pt x="3289" y="958"/>
                  <a:pt x="3288" y="955"/>
                </a:cubicBezTo>
                <a:cubicBezTo>
                  <a:pt x="3284" y="954"/>
                  <a:pt x="3289" y="950"/>
                  <a:pt x="3286" y="948"/>
                </a:cubicBezTo>
                <a:lnTo>
                  <a:pt x="3282" y="948"/>
                </a:lnTo>
                <a:lnTo>
                  <a:pt x="3282" y="948"/>
                </a:lnTo>
                <a:close/>
                <a:moveTo>
                  <a:pt x="3364" y="947"/>
                </a:moveTo>
                <a:lnTo>
                  <a:pt x="3364" y="949"/>
                </a:lnTo>
                <a:cubicBezTo>
                  <a:pt x="3365" y="949"/>
                  <a:pt x="3365" y="949"/>
                  <a:pt x="3366" y="949"/>
                </a:cubicBezTo>
                <a:lnTo>
                  <a:pt x="3366" y="947"/>
                </a:lnTo>
                <a:cubicBezTo>
                  <a:pt x="3365" y="947"/>
                  <a:pt x="3365" y="947"/>
                  <a:pt x="3364" y="947"/>
                </a:cubicBezTo>
                <a:close/>
                <a:moveTo>
                  <a:pt x="3360" y="946"/>
                </a:moveTo>
                <a:cubicBezTo>
                  <a:pt x="3358" y="952"/>
                  <a:pt x="3361" y="954"/>
                  <a:pt x="3361" y="960"/>
                </a:cubicBezTo>
                <a:cubicBezTo>
                  <a:pt x="3363" y="960"/>
                  <a:pt x="3363" y="959"/>
                  <a:pt x="3364" y="959"/>
                </a:cubicBezTo>
                <a:lnTo>
                  <a:pt x="3365" y="959"/>
                </a:lnTo>
                <a:lnTo>
                  <a:pt x="3365" y="959"/>
                </a:lnTo>
                <a:lnTo>
                  <a:pt x="3365" y="959"/>
                </a:lnTo>
                <a:lnTo>
                  <a:pt x="3365" y="959"/>
                </a:lnTo>
                <a:lnTo>
                  <a:pt x="3364" y="957"/>
                </a:lnTo>
                <a:cubicBezTo>
                  <a:pt x="3362" y="953"/>
                  <a:pt x="3364" y="947"/>
                  <a:pt x="3360" y="946"/>
                </a:cubicBezTo>
                <a:close/>
                <a:moveTo>
                  <a:pt x="3246" y="945"/>
                </a:moveTo>
                <a:lnTo>
                  <a:pt x="3245" y="946"/>
                </a:lnTo>
                <a:lnTo>
                  <a:pt x="3246" y="946"/>
                </a:lnTo>
                <a:lnTo>
                  <a:pt x="3246" y="947"/>
                </a:lnTo>
                <a:cubicBezTo>
                  <a:pt x="3246" y="950"/>
                  <a:pt x="3247" y="953"/>
                  <a:pt x="3249" y="953"/>
                </a:cubicBezTo>
                <a:cubicBezTo>
                  <a:pt x="3251" y="951"/>
                  <a:pt x="3249" y="947"/>
                  <a:pt x="3246" y="946"/>
                </a:cubicBezTo>
                <a:lnTo>
                  <a:pt x="3246" y="946"/>
                </a:lnTo>
                <a:lnTo>
                  <a:pt x="3246" y="945"/>
                </a:lnTo>
                <a:close/>
                <a:moveTo>
                  <a:pt x="3202" y="945"/>
                </a:moveTo>
                <a:cubicBezTo>
                  <a:pt x="3202" y="946"/>
                  <a:pt x="3202" y="947"/>
                  <a:pt x="3204" y="947"/>
                </a:cubicBezTo>
                <a:lnTo>
                  <a:pt x="3204" y="946"/>
                </a:lnTo>
                <a:cubicBezTo>
                  <a:pt x="3205" y="949"/>
                  <a:pt x="3202" y="949"/>
                  <a:pt x="3203" y="952"/>
                </a:cubicBezTo>
                <a:lnTo>
                  <a:pt x="3207" y="952"/>
                </a:lnTo>
                <a:cubicBezTo>
                  <a:pt x="3207" y="949"/>
                  <a:pt x="3205" y="948"/>
                  <a:pt x="3205" y="945"/>
                </a:cubicBezTo>
                <a:cubicBezTo>
                  <a:pt x="3204" y="945"/>
                  <a:pt x="3203" y="945"/>
                  <a:pt x="3202" y="945"/>
                </a:cubicBezTo>
                <a:close/>
                <a:moveTo>
                  <a:pt x="3308" y="944"/>
                </a:moveTo>
                <a:cubicBezTo>
                  <a:pt x="3310" y="951"/>
                  <a:pt x="3308" y="950"/>
                  <a:pt x="3309" y="959"/>
                </a:cubicBezTo>
                <a:cubicBezTo>
                  <a:pt x="3312" y="959"/>
                  <a:pt x="3314" y="956"/>
                  <a:pt x="3315" y="960"/>
                </a:cubicBezTo>
                <a:cubicBezTo>
                  <a:pt x="3312" y="959"/>
                  <a:pt x="3313" y="962"/>
                  <a:pt x="3312" y="963"/>
                </a:cubicBezTo>
                <a:cubicBezTo>
                  <a:pt x="3313" y="966"/>
                  <a:pt x="3316" y="974"/>
                  <a:pt x="3319" y="968"/>
                </a:cubicBezTo>
                <a:lnTo>
                  <a:pt x="3319" y="968"/>
                </a:lnTo>
                <a:cubicBezTo>
                  <a:pt x="3312" y="967"/>
                  <a:pt x="3320" y="959"/>
                  <a:pt x="3317" y="953"/>
                </a:cubicBezTo>
                <a:cubicBezTo>
                  <a:pt x="3314" y="953"/>
                  <a:pt x="3315" y="956"/>
                  <a:pt x="3312" y="956"/>
                </a:cubicBezTo>
                <a:cubicBezTo>
                  <a:pt x="3312" y="954"/>
                  <a:pt x="3311" y="954"/>
                  <a:pt x="3311" y="953"/>
                </a:cubicBezTo>
                <a:cubicBezTo>
                  <a:pt x="3313" y="950"/>
                  <a:pt x="3311" y="945"/>
                  <a:pt x="3308" y="944"/>
                </a:cubicBezTo>
                <a:close/>
                <a:moveTo>
                  <a:pt x="3234" y="944"/>
                </a:moveTo>
                <a:cubicBezTo>
                  <a:pt x="3234" y="946"/>
                  <a:pt x="3231" y="945"/>
                  <a:pt x="3231" y="947"/>
                </a:cubicBezTo>
                <a:cubicBezTo>
                  <a:pt x="3235" y="946"/>
                  <a:pt x="3231" y="953"/>
                  <a:pt x="3235" y="952"/>
                </a:cubicBezTo>
                <a:lnTo>
                  <a:pt x="3236" y="952"/>
                </a:lnTo>
                <a:cubicBezTo>
                  <a:pt x="3237" y="950"/>
                  <a:pt x="3237" y="944"/>
                  <a:pt x="3234" y="944"/>
                </a:cubicBezTo>
                <a:close/>
                <a:moveTo>
                  <a:pt x="3218" y="942"/>
                </a:moveTo>
                <a:cubicBezTo>
                  <a:pt x="3219" y="944"/>
                  <a:pt x="3216" y="944"/>
                  <a:pt x="3217" y="947"/>
                </a:cubicBezTo>
                <a:lnTo>
                  <a:pt x="3217" y="947"/>
                </a:lnTo>
                <a:cubicBezTo>
                  <a:pt x="3222" y="947"/>
                  <a:pt x="3224" y="951"/>
                  <a:pt x="3228" y="954"/>
                </a:cubicBezTo>
                <a:cubicBezTo>
                  <a:pt x="3228" y="950"/>
                  <a:pt x="3227" y="946"/>
                  <a:pt x="3226" y="942"/>
                </a:cubicBezTo>
                <a:cubicBezTo>
                  <a:pt x="3222" y="943"/>
                  <a:pt x="3221" y="947"/>
                  <a:pt x="3218" y="942"/>
                </a:cubicBezTo>
                <a:close/>
                <a:moveTo>
                  <a:pt x="3276" y="942"/>
                </a:moveTo>
                <a:lnTo>
                  <a:pt x="3275" y="942"/>
                </a:lnTo>
                <a:lnTo>
                  <a:pt x="3276" y="943"/>
                </a:lnTo>
                <a:lnTo>
                  <a:pt x="3276" y="945"/>
                </a:lnTo>
                <a:cubicBezTo>
                  <a:pt x="3276" y="949"/>
                  <a:pt x="3276" y="953"/>
                  <a:pt x="3279" y="953"/>
                </a:cubicBezTo>
                <a:cubicBezTo>
                  <a:pt x="3278" y="950"/>
                  <a:pt x="3278" y="945"/>
                  <a:pt x="3276" y="943"/>
                </a:cubicBezTo>
                <a:lnTo>
                  <a:pt x="3276" y="943"/>
                </a:lnTo>
                <a:lnTo>
                  <a:pt x="3276" y="942"/>
                </a:lnTo>
                <a:close/>
                <a:moveTo>
                  <a:pt x="3384" y="940"/>
                </a:moveTo>
                <a:cubicBezTo>
                  <a:pt x="3382" y="944"/>
                  <a:pt x="3376" y="950"/>
                  <a:pt x="3379" y="955"/>
                </a:cubicBezTo>
                <a:lnTo>
                  <a:pt x="3379" y="955"/>
                </a:lnTo>
                <a:cubicBezTo>
                  <a:pt x="3383" y="953"/>
                  <a:pt x="3385" y="943"/>
                  <a:pt x="3384" y="940"/>
                </a:cubicBezTo>
                <a:close/>
                <a:moveTo>
                  <a:pt x="3262" y="940"/>
                </a:moveTo>
                <a:cubicBezTo>
                  <a:pt x="3262" y="940"/>
                  <a:pt x="3261" y="940"/>
                  <a:pt x="3260" y="941"/>
                </a:cubicBezTo>
                <a:cubicBezTo>
                  <a:pt x="3261" y="945"/>
                  <a:pt x="3263" y="947"/>
                  <a:pt x="3261" y="952"/>
                </a:cubicBezTo>
                <a:lnTo>
                  <a:pt x="3262" y="951"/>
                </a:lnTo>
                <a:cubicBezTo>
                  <a:pt x="3265" y="950"/>
                  <a:pt x="3268" y="950"/>
                  <a:pt x="3268" y="953"/>
                </a:cubicBezTo>
                <a:cubicBezTo>
                  <a:pt x="3267" y="948"/>
                  <a:pt x="3267" y="939"/>
                  <a:pt x="3262" y="940"/>
                </a:cubicBezTo>
                <a:close/>
                <a:moveTo>
                  <a:pt x="3250" y="933"/>
                </a:moveTo>
                <a:cubicBezTo>
                  <a:pt x="3249" y="933"/>
                  <a:pt x="3248" y="933"/>
                  <a:pt x="3247" y="934"/>
                </a:cubicBezTo>
                <a:lnTo>
                  <a:pt x="3246" y="934"/>
                </a:lnTo>
                <a:lnTo>
                  <a:pt x="3246" y="934"/>
                </a:lnTo>
                <a:lnTo>
                  <a:pt x="3246" y="935"/>
                </a:lnTo>
                <a:lnTo>
                  <a:pt x="3246" y="934"/>
                </a:lnTo>
                <a:lnTo>
                  <a:pt x="3247" y="937"/>
                </a:lnTo>
                <a:cubicBezTo>
                  <a:pt x="3248" y="941"/>
                  <a:pt x="3249" y="945"/>
                  <a:pt x="3252" y="946"/>
                </a:cubicBezTo>
                <a:cubicBezTo>
                  <a:pt x="3253" y="942"/>
                  <a:pt x="3252" y="937"/>
                  <a:pt x="3250" y="933"/>
                </a:cubicBezTo>
                <a:close/>
                <a:moveTo>
                  <a:pt x="3240" y="933"/>
                </a:moveTo>
                <a:cubicBezTo>
                  <a:pt x="3239" y="934"/>
                  <a:pt x="3239" y="937"/>
                  <a:pt x="3242" y="937"/>
                </a:cubicBezTo>
                <a:lnTo>
                  <a:pt x="3242" y="936"/>
                </a:lnTo>
                <a:cubicBezTo>
                  <a:pt x="3243" y="935"/>
                  <a:pt x="3243" y="932"/>
                  <a:pt x="3240" y="933"/>
                </a:cubicBezTo>
                <a:close/>
                <a:moveTo>
                  <a:pt x="3236" y="933"/>
                </a:moveTo>
                <a:lnTo>
                  <a:pt x="3236" y="937"/>
                </a:lnTo>
                <a:cubicBezTo>
                  <a:pt x="3237" y="937"/>
                  <a:pt x="3237" y="937"/>
                  <a:pt x="3238" y="937"/>
                </a:cubicBezTo>
                <a:lnTo>
                  <a:pt x="3238" y="933"/>
                </a:lnTo>
                <a:lnTo>
                  <a:pt x="3236" y="933"/>
                </a:lnTo>
                <a:close/>
                <a:moveTo>
                  <a:pt x="3225" y="931"/>
                </a:moveTo>
                <a:lnTo>
                  <a:pt x="3225" y="933"/>
                </a:lnTo>
                <a:lnTo>
                  <a:pt x="3227" y="933"/>
                </a:lnTo>
                <a:lnTo>
                  <a:pt x="3227" y="931"/>
                </a:lnTo>
                <a:lnTo>
                  <a:pt x="3225" y="931"/>
                </a:lnTo>
                <a:close/>
                <a:moveTo>
                  <a:pt x="3237" y="928"/>
                </a:moveTo>
                <a:cubicBezTo>
                  <a:pt x="3236" y="928"/>
                  <a:pt x="3236" y="928"/>
                  <a:pt x="3235" y="929"/>
                </a:cubicBezTo>
                <a:cubicBezTo>
                  <a:pt x="3238" y="932"/>
                  <a:pt x="3238" y="928"/>
                  <a:pt x="3237" y="928"/>
                </a:cubicBezTo>
                <a:close/>
                <a:moveTo>
                  <a:pt x="3197" y="926"/>
                </a:moveTo>
                <a:cubicBezTo>
                  <a:pt x="3197" y="927"/>
                  <a:pt x="3196" y="928"/>
                  <a:pt x="3196" y="930"/>
                </a:cubicBezTo>
                <a:cubicBezTo>
                  <a:pt x="3197" y="930"/>
                  <a:pt x="3198" y="930"/>
                  <a:pt x="3199" y="930"/>
                </a:cubicBezTo>
                <a:lnTo>
                  <a:pt x="3199" y="926"/>
                </a:lnTo>
                <a:cubicBezTo>
                  <a:pt x="3199" y="926"/>
                  <a:pt x="3198" y="926"/>
                  <a:pt x="3197" y="926"/>
                </a:cubicBezTo>
                <a:lnTo>
                  <a:pt x="3197" y="926"/>
                </a:lnTo>
                <a:close/>
                <a:moveTo>
                  <a:pt x="3187" y="925"/>
                </a:moveTo>
                <a:cubicBezTo>
                  <a:pt x="3187" y="925"/>
                  <a:pt x="3186" y="926"/>
                  <a:pt x="3185" y="927"/>
                </a:cubicBezTo>
                <a:cubicBezTo>
                  <a:pt x="3188" y="929"/>
                  <a:pt x="3188" y="926"/>
                  <a:pt x="3187" y="925"/>
                </a:cubicBezTo>
                <a:close/>
                <a:moveTo>
                  <a:pt x="3228" y="924"/>
                </a:moveTo>
                <a:cubicBezTo>
                  <a:pt x="3226" y="923"/>
                  <a:pt x="3223" y="924"/>
                  <a:pt x="3221" y="925"/>
                </a:cubicBezTo>
                <a:lnTo>
                  <a:pt x="3221" y="929"/>
                </a:lnTo>
                <a:cubicBezTo>
                  <a:pt x="3222" y="929"/>
                  <a:pt x="3222" y="929"/>
                  <a:pt x="3222" y="929"/>
                </a:cubicBezTo>
                <a:cubicBezTo>
                  <a:pt x="3225" y="929"/>
                  <a:pt x="3227" y="927"/>
                  <a:pt x="3228" y="924"/>
                </a:cubicBezTo>
                <a:lnTo>
                  <a:pt x="3228" y="924"/>
                </a:lnTo>
                <a:close/>
                <a:moveTo>
                  <a:pt x="3295" y="923"/>
                </a:moveTo>
                <a:cubicBezTo>
                  <a:pt x="3294" y="922"/>
                  <a:pt x="3294" y="923"/>
                  <a:pt x="3293" y="923"/>
                </a:cubicBezTo>
                <a:cubicBezTo>
                  <a:pt x="3292" y="926"/>
                  <a:pt x="3293" y="927"/>
                  <a:pt x="3295" y="927"/>
                </a:cubicBezTo>
                <a:lnTo>
                  <a:pt x="3296" y="927"/>
                </a:lnTo>
                <a:cubicBezTo>
                  <a:pt x="3295" y="925"/>
                  <a:pt x="3296" y="923"/>
                  <a:pt x="3295" y="923"/>
                </a:cubicBezTo>
                <a:close/>
                <a:moveTo>
                  <a:pt x="3238" y="921"/>
                </a:moveTo>
                <a:cubicBezTo>
                  <a:pt x="3238" y="921"/>
                  <a:pt x="3238" y="921"/>
                  <a:pt x="3237" y="922"/>
                </a:cubicBezTo>
                <a:cubicBezTo>
                  <a:pt x="3237" y="924"/>
                  <a:pt x="3238" y="926"/>
                  <a:pt x="3239" y="926"/>
                </a:cubicBezTo>
                <a:lnTo>
                  <a:pt x="3240" y="925"/>
                </a:lnTo>
                <a:cubicBezTo>
                  <a:pt x="3241" y="924"/>
                  <a:pt x="3241" y="921"/>
                  <a:pt x="3238" y="921"/>
                </a:cubicBezTo>
                <a:close/>
                <a:moveTo>
                  <a:pt x="3274" y="920"/>
                </a:moveTo>
                <a:cubicBezTo>
                  <a:pt x="3274" y="920"/>
                  <a:pt x="3273" y="920"/>
                  <a:pt x="3272" y="921"/>
                </a:cubicBezTo>
                <a:cubicBezTo>
                  <a:pt x="3271" y="922"/>
                  <a:pt x="3271" y="924"/>
                  <a:pt x="3272" y="926"/>
                </a:cubicBezTo>
                <a:lnTo>
                  <a:pt x="3273" y="925"/>
                </a:lnTo>
                <a:cubicBezTo>
                  <a:pt x="3275" y="925"/>
                  <a:pt x="3275" y="924"/>
                  <a:pt x="3277" y="925"/>
                </a:cubicBezTo>
                <a:cubicBezTo>
                  <a:pt x="3277" y="922"/>
                  <a:pt x="3276" y="921"/>
                  <a:pt x="3274" y="920"/>
                </a:cubicBezTo>
                <a:close/>
                <a:moveTo>
                  <a:pt x="3340" y="919"/>
                </a:moveTo>
                <a:cubicBezTo>
                  <a:pt x="3339" y="918"/>
                  <a:pt x="3337" y="919"/>
                  <a:pt x="3338" y="922"/>
                </a:cubicBezTo>
                <a:cubicBezTo>
                  <a:pt x="3339" y="922"/>
                  <a:pt x="3340" y="921"/>
                  <a:pt x="3340" y="921"/>
                </a:cubicBezTo>
                <a:lnTo>
                  <a:pt x="3342" y="920"/>
                </a:lnTo>
                <a:lnTo>
                  <a:pt x="3342" y="920"/>
                </a:lnTo>
                <a:lnTo>
                  <a:pt x="3342" y="919"/>
                </a:lnTo>
                <a:lnTo>
                  <a:pt x="3342" y="920"/>
                </a:lnTo>
                <a:lnTo>
                  <a:pt x="3340" y="919"/>
                </a:lnTo>
                <a:close/>
                <a:moveTo>
                  <a:pt x="3281" y="918"/>
                </a:moveTo>
                <a:cubicBezTo>
                  <a:pt x="3284" y="928"/>
                  <a:pt x="3278" y="930"/>
                  <a:pt x="3275" y="935"/>
                </a:cubicBezTo>
                <a:cubicBezTo>
                  <a:pt x="3279" y="937"/>
                  <a:pt x="3279" y="946"/>
                  <a:pt x="3285" y="946"/>
                </a:cubicBezTo>
                <a:cubicBezTo>
                  <a:pt x="3286" y="939"/>
                  <a:pt x="3278" y="937"/>
                  <a:pt x="3280" y="932"/>
                </a:cubicBezTo>
                <a:cubicBezTo>
                  <a:pt x="3283" y="935"/>
                  <a:pt x="3288" y="936"/>
                  <a:pt x="3287" y="944"/>
                </a:cubicBezTo>
                <a:cubicBezTo>
                  <a:pt x="3290" y="944"/>
                  <a:pt x="3292" y="942"/>
                  <a:pt x="3292" y="939"/>
                </a:cubicBezTo>
                <a:lnTo>
                  <a:pt x="3293" y="939"/>
                </a:lnTo>
                <a:cubicBezTo>
                  <a:pt x="3286" y="935"/>
                  <a:pt x="3287" y="923"/>
                  <a:pt x="3281" y="918"/>
                </a:cubicBezTo>
                <a:close/>
                <a:moveTo>
                  <a:pt x="3290" y="916"/>
                </a:moveTo>
                <a:lnTo>
                  <a:pt x="3289" y="917"/>
                </a:lnTo>
                <a:lnTo>
                  <a:pt x="3290" y="917"/>
                </a:lnTo>
                <a:lnTo>
                  <a:pt x="3290" y="917"/>
                </a:lnTo>
                <a:cubicBezTo>
                  <a:pt x="3290" y="919"/>
                  <a:pt x="3291" y="920"/>
                  <a:pt x="3292" y="921"/>
                </a:cubicBezTo>
                <a:cubicBezTo>
                  <a:pt x="3291" y="920"/>
                  <a:pt x="3292" y="919"/>
                  <a:pt x="3292" y="918"/>
                </a:cubicBezTo>
                <a:cubicBezTo>
                  <a:pt x="3291" y="918"/>
                  <a:pt x="3291" y="917"/>
                  <a:pt x="3290" y="917"/>
                </a:cubicBezTo>
                <a:lnTo>
                  <a:pt x="3290" y="917"/>
                </a:lnTo>
                <a:lnTo>
                  <a:pt x="3290" y="916"/>
                </a:lnTo>
                <a:close/>
                <a:moveTo>
                  <a:pt x="3256" y="914"/>
                </a:moveTo>
                <a:cubicBezTo>
                  <a:pt x="3252" y="917"/>
                  <a:pt x="3252" y="919"/>
                  <a:pt x="3247" y="916"/>
                </a:cubicBezTo>
                <a:cubicBezTo>
                  <a:pt x="3246" y="918"/>
                  <a:pt x="3246" y="921"/>
                  <a:pt x="3246" y="924"/>
                </a:cubicBezTo>
                <a:cubicBezTo>
                  <a:pt x="3250" y="922"/>
                  <a:pt x="3250" y="929"/>
                  <a:pt x="3251" y="927"/>
                </a:cubicBezTo>
                <a:lnTo>
                  <a:pt x="3252" y="926"/>
                </a:lnTo>
                <a:cubicBezTo>
                  <a:pt x="3250" y="925"/>
                  <a:pt x="3250" y="919"/>
                  <a:pt x="3253" y="920"/>
                </a:cubicBezTo>
                <a:cubicBezTo>
                  <a:pt x="3255" y="929"/>
                  <a:pt x="3255" y="937"/>
                  <a:pt x="3259" y="939"/>
                </a:cubicBezTo>
                <a:cubicBezTo>
                  <a:pt x="3259" y="931"/>
                  <a:pt x="3258" y="923"/>
                  <a:pt x="3256" y="914"/>
                </a:cubicBezTo>
                <a:close/>
                <a:moveTo>
                  <a:pt x="3331" y="914"/>
                </a:moveTo>
                <a:lnTo>
                  <a:pt x="3331" y="916"/>
                </a:lnTo>
                <a:cubicBezTo>
                  <a:pt x="3332" y="916"/>
                  <a:pt x="3332" y="916"/>
                  <a:pt x="3333" y="916"/>
                </a:cubicBezTo>
                <a:lnTo>
                  <a:pt x="3333" y="914"/>
                </a:lnTo>
                <a:lnTo>
                  <a:pt x="3331" y="914"/>
                </a:lnTo>
                <a:close/>
                <a:moveTo>
                  <a:pt x="3230" y="913"/>
                </a:moveTo>
                <a:lnTo>
                  <a:pt x="3227" y="913"/>
                </a:lnTo>
                <a:lnTo>
                  <a:pt x="3226" y="913"/>
                </a:lnTo>
                <a:lnTo>
                  <a:pt x="3226" y="913"/>
                </a:lnTo>
                <a:lnTo>
                  <a:pt x="3227" y="913"/>
                </a:lnTo>
                <a:lnTo>
                  <a:pt x="3228" y="915"/>
                </a:lnTo>
                <a:cubicBezTo>
                  <a:pt x="3230" y="920"/>
                  <a:pt x="3229" y="925"/>
                  <a:pt x="3233" y="928"/>
                </a:cubicBezTo>
                <a:cubicBezTo>
                  <a:pt x="3234" y="925"/>
                  <a:pt x="3232" y="924"/>
                  <a:pt x="3232" y="922"/>
                </a:cubicBezTo>
                <a:cubicBezTo>
                  <a:pt x="3235" y="921"/>
                  <a:pt x="3237" y="917"/>
                  <a:pt x="3241" y="916"/>
                </a:cubicBezTo>
                <a:cubicBezTo>
                  <a:pt x="3238" y="914"/>
                  <a:pt x="3234" y="912"/>
                  <a:pt x="3230" y="913"/>
                </a:cubicBezTo>
                <a:close/>
                <a:moveTo>
                  <a:pt x="3289" y="910"/>
                </a:moveTo>
                <a:lnTo>
                  <a:pt x="3288" y="910"/>
                </a:lnTo>
                <a:lnTo>
                  <a:pt x="3288" y="910"/>
                </a:lnTo>
                <a:lnTo>
                  <a:pt x="3288" y="911"/>
                </a:lnTo>
                <a:cubicBezTo>
                  <a:pt x="3288" y="912"/>
                  <a:pt x="3289" y="912"/>
                  <a:pt x="3288" y="914"/>
                </a:cubicBezTo>
                <a:cubicBezTo>
                  <a:pt x="3289" y="914"/>
                  <a:pt x="3290" y="915"/>
                  <a:pt x="3290" y="914"/>
                </a:cubicBezTo>
                <a:cubicBezTo>
                  <a:pt x="3290" y="914"/>
                  <a:pt x="3290" y="913"/>
                  <a:pt x="3291" y="913"/>
                </a:cubicBezTo>
                <a:lnTo>
                  <a:pt x="3291" y="911"/>
                </a:lnTo>
                <a:cubicBezTo>
                  <a:pt x="3291" y="911"/>
                  <a:pt x="3290" y="911"/>
                  <a:pt x="3290" y="911"/>
                </a:cubicBezTo>
                <a:lnTo>
                  <a:pt x="3288" y="910"/>
                </a:lnTo>
                <a:lnTo>
                  <a:pt x="3289" y="910"/>
                </a:lnTo>
                <a:close/>
                <a:moveTo>
                  <a:pt x="3260" y="908"/>
                </a:moveTo>
                <a:lnTo>
                  <a:pt x="3259" y="909"/>
                </a:lnTo>
                <a:lnTo>
                  <a:pt x="3259" y="908"/>
                </a:lnTo>
                <a:lnTo>
                  <a:pt x="3258" y="909"/>
                </a:lnTo>
                <a:lnTo>
                  <a:pt x="3259" y="909"/>
                </a:lnTo>
                <a:lnTo>
                  <a:pt x="3259" y="910"/>
                </a:lnTo>
                <a:cubicBezTo>
                  <a:pt x="3260" y="912"/>
                  <a:pt x="3262" y="912"/>
                  <a:pt x="3264" y="912"/>
                </a:cubicBezTo>
                <a:cubicBezTo>
                  <a:pt x="3265" y="908"/>
                  <a:pt x="3262" y="907"/>
                  <a:pt x="3260" y="908"/>
                </a:cubicBezTo>
                <a:close/>
                <a:moveTo>
                  <a:pt x="3206" y="905"/>
                </a:moveTo>
                <a:cubicBezTo>
                  <a:pt x="3206" y="908"/>
                  <a:pt x="3206" y="912"/>
                  <a:pt x="3209" y="912"/>
                </a:cubicBezTo>
                <a:cubicBezTo>
                  <a:pt x="3210" y="911"/>
                  <a:pt x="3210" y="910"/>
                  <a:pt x="3210" y="908"/>
                </a:cubicBezTo>
                <a:cubicBezTo>
                  <a:pt x="3210" y="906"/>
                  <a:pt x="3208" y="905"/>
                  <a:pt x="3206" y="905"/>
                </a:cubicBezTo>
                <a:close/>
                <a:moveTo>
                  <a:pt x="3307" y="902"/>
                </a:moveTo>
                <a:lnTo>
                  <a:pt x="3306" y="903"/>
                </a:lnTo>
                <a:lnTo>
                  <a:pt x="3307" y="903"/>
                </a:lnTo>
                <a:lnTo>
                  <a:pt x="3306" y="905"/>
                </a:lnTo>
                <a:cubicBezTo>
                  <a:pt x="3305" y="906"/>
                  <a:pt x="3305" y="908"/>
                  <a:pt x="3306" y="909"/>
                </a:cubicBezTo>
                <a:cubicBezTo>
                  <a:pt x="3308" y="910"/>
                  <a:pt x="3310" y="904"/>
                  <a:pt x="3308" y="903"/>
                </a:cubicBezTo>
                <a:lnTo>
                  <a:pt x="3307" y="903"/>
                </a:lnTo>
                <a:lnTo>
                  <a:pt x="3307" y="902"/>
                </a:lnTo>
                <a:close/>
                <a:moveTo>
                  <a:pt x="3371" y="902"/>
                </a:moveTo>
                <a:cubicBezTo>
                  <a:pt x="3370" y="904"/>
                  <a:pt x="3371" y="912"/>
                  <a:pt x="3374" y="914"/>
                </a:cubicBezTo>
                <a:lnTo>
                  <a:pt x="3374" y="914"/>
                </a:lnTo>
                <a:cubicBezTo>
                  <a:pt x="3376" y="910"/>
                  <a:pt x="3373" y="904"/>
                  <a:pt x="3371" y="902"/>
                </a:cubicBezTo>
                <a:close/>
                <a:moveTo>
                  <a:pt x="3289" y="902"/>
                </a:moveTo>
                <a:cubicBezTo>
                  <a:pt x="3288" y="902"/>
                  <a:pt x="3287" y="902"/>
                  <a:pt x="3286" y="903"/>
                </a:cubicBezTo>
                <a:lnTo>
                  <a:pt x="3286" y="907"/>
                </a:lnTo>
                <a:cubicBezTo>
                  <a:pt x="3287" y="907"/>
                  <a:pt x="3287" y="907"/>
                  <a:pt x="3288" y="907"/>
                </a:cubicBezTo>
                <a:lnTo>
                  <a:pt x="3288" y="903"/>
                </a:lnTo>
                <a:lnTo>
                  <a:pt x="3289" y="902"/>
                </a:lnTo>
                <a:close/>
                <a:moveTo>
                  <a:pt x="3245" y="902"/>
                </a:moveTo>
                <a:cubicBezTo>
                  <a:pt x="3239" y="901"/>
                  <a:pt x="3244" y="906"/>
                  <a:pt x="3242" y="907"/>
                </a:cubicBezTo>
                <a:cubicBezTo>
                  <a:pt x="3242" y="907"/>
                  <a:pt x="3242" y="906"/>
                  <a:pt x="3242" y="906"/>
                </a:cubicBezTo>
                <a:lnTo>
                  <a:pt x="3241" y="906"/>
                </a:lnTo>
                <a:lnTo>
                  <a:pt x="3241" y="905"/>
                </a:lnTo>
                <a:lnTo>
                  <a:pt x="3241" y="905"/>
                </a:lnTo>
                <a:cubicBezTo>
                  <a:pt x="3241" y="905"/>
                  <a:pt x="3241" y="905"/>
                  <a:pt x="3241" y="905"/>
                </a:cubicBezTo>
                <a:lnTo>
                  <a:pt x="3241" y="906"/>
                </a:lnTo>
                <a:lnTo>
                  <a:pt x="3242" y="907"/>
                </a:lnTo>
                <a:cubicBezTo>
                  <a:pt x="3242" y="909"/>
                  <a:pt x="3243" y="911"/>
                  <a:pt x="3245" y="912"/>
                </a:cubicBezTo>
                <a:cubicBezTo>
                  <a:pt x="3247" y="909"/>
                  <a:pt x="3244" y="906"/>
                  <a:pt x="3245" y="902"/>
                </a:cubicBezTo>
                <a:close/>
                <a:moveTo>
                  <a:pt x="3201" y="900"/>
                </a:moveTo>
                <a:cubicBezTo>
                  <a:pt x="3201" y="902"/>
                  <a:pt x="3201" y="904"/>
                  <a:pt x="3202" y="905"/>
                </a:cubicBezTo>
                <a:cubicBezTo>
                  <a:pt x="3198" y="909"/>
                  <a:pt x="3197" y="904"/>
                  <a:pt x="3193" y="904"/>
                </a:cubicBezTo>
                <a:lnTo>
                  <a:pt x="3192" y="904"/>
                </a:lnTo>
                <a:lnTo>
                  <a:pt x="3192" y="903"/>
                </a:lnTo>
                <a:lnTo>
                  <a:pt x="3191" y="904"/>
                </a:lnTo>
                <a:lnTo>
                  <a:pt x="3192" y="904"/>
                </a:lnTo>
                <a:lnTo>
                  <a:pt x="3193" y="906"/>
                </a:lnTo>
                <a:cubicBezTo>
                  <a:pt x="3196" y="910"/>
                  <a:pt x="3208" y="908"/>
                  <a:pt x="3205" y="900"/>
                </a:cubicBezTo>
                <a:cubicBezTo>
                  <a:pt x="3204" y="900"/>
                  <a:pt x="3202" y="900"/>
                  <a:pt x="3201" y="900"/>
                </a:cubicBezTo>
                <a:close/>
                <a:moveTo>
                  <a:pt x="3233" y="900"/>
                </a:moveTo>
                <a:cubicBezTo>
                  <a:pt x="3233" y="900"/>
                  <a:pt x="3232" y="900"/>
                  <a:pt x="3231" y="901"/>
                </a:cubicBezTo>
                <a:lnTo>
                  <a:pt x="3230" y="901"/>
                </a:lnTo>
                <a:lnTo>
                  <a:pt x="3230" y="901"/>
                </a:lnTo>
                <a:lnTo>
                  <a:pt x="3229" y="901"/>
                </a:lnTo>
                <a:lnTo>
                  <a:pt x="3230" y="901"/>
                </a:lnTo>
                <a:lnTo>
                  <a:pt x="3230" y="902"/>
                </a:lnTo>
                <a:cubicBezTo>
                  <a:pt x="3232" y="906"/>
                  <a:pt x="3239" y="907"/>
                  <a:pt x="3238" y="901"/>
                </a:cubicBezTo>
                <a:cubicBezTo>
                  <a:pt x="3236" y="900"/>
                  <a:pt x="3235" y="900"/>
                  <a:pt x="3233" y="900"/>
                </a:cubicBezTo>
                <a:close/>
                <a:moveTo>
                  <a:pt x="3278" y="899"/>
                </a:moveTo>
                <a:cubicBezTo>
                  <a:pt x="3277" y="906"/>
                  <a:pt x="3277" y="916"/>
                  <a:pt x="3280" y="919"/>
                </a:cubicBezTo>
                <a:cubicBezTo>
                  <a:pt x="3279" y="913"/>
                  <a:pt x="3283" y="911"/>
                  <a:pt x="3283" y="903"/>
                </a:cubicBezTo>
                <a:lnTo>
                  <a:pt x="3284" y="902"/>
                </a:lnTo>
                <a:cubicBezTo>
                  <a:pt x="3282" y="901"/>
                  <a:pt x="3280" y="900"/>
                  <a:pt x="3278" y="899"/>
                </a:cubicBezTo>
                <a:close/>
                <a:moveTo>
                  <a:pt x="3210" y="899"/>
                </a:moveTo>
                <a:cubicBezTo>
                  <a:pt x="3209" y="899"/>
                  <a:pt x="3209" y="900"/>
                  <a:pt x="3208" y="900"/>
                </a:cubicBezTo>
                <a:cubicBezTo>
                  <a:pt x="3210" y="903"/>
                  <a:pt x="3213" y="906"/>
                  <a:pt x="3213" y="911"/>
                </a:cubicBezTo>
                <a:lnTo>
                  <a:pt x="3212" y="912"/>
                </a:lnTo>
                <a:lnTo>
                  <a:pt x="3212" y="912"/>
                </a:lnTo>
                <a:lnTo>
                  <a:pt x="3212" y="913"/>
                </a:lnTo>
                <a:lnTo>
                  <a:pt x="3212" y="912"/>
                </a:lnTo>
                <a:lnTo>
                  <a:pt x="3214" y="913"/>
                </a:lnTo>
                <a:cubicBezTo>
                  <a:pt x="3215" y="914"/>
                  <a:pt x="3215" y="914"/>
                  <a:pt x="3216" y="915"/>
                </a:cubicBezTo>
                <a:cubicBezTo>
                  <a:pt x="3218" y="913"/>
                  <a:pt x="3219" y="911"/>
                  <a:pt x="3221" y="908"/>
                </a:cubicBezTo>
                <a:cubicBezTo>
                  <a:pt x="3217" y="907"/>
                  <a:pt x="3220" y="903"/>
                  <a:pt x="3221" y="901"/>
                </a:cubicBezTo>
                <a:cubicBezTo>
                  <a:pt x="3216" y="902"/>
                  <a:pt x="3214" y="899"/>
                  <a:pt x="3210" y="899"/>
                </a:cubicBezTo>
                <a:close/>
                <a:moveTo>
                  <a:pt x="3271" y="899"/>
                </a:moveTo>
                <a:cubicBezTo>
                  <a:pt x="3267" y="899"/>
                  <a:pt x="3264" y="903"/>
                  <a:pt x="3262" y="901"/>
                </a:cubicBezTo>
                <a:cubicBezTo>
                  <a:pt x="3262" y="908"/>
                  <a:pt x="3267" y="902"/>
                  <a:pt x="3269" y="906"/>
                </a:cubicBezTo>
                <a:lnTo>
                  <a:pt x="3270" y="906"/>
                </a:lnTo>
                <a:cubicBezTo>
                  <a:pt x="3268" y="909"/>
                  <a:pt x="3272" y="915"/>
                  <a:pt x="3268" y="916"/>
                </a:cubicBezTo>
                <a:cubicBezTo>
                  <a:pt x="3263" y="918"/>
                  <a:pt x="3264" y="912"/>
                  <a:pt x="3261" y="915"/>
                </a:cubicBezTo>
                <a:cubicBezTo>
                  <a:pt x="3261" y="923"/>
                  <a:pt x="3263" y="930"/>
                  <a:pt x="3263" y="937"/>
                </a:cubicBezTo>
                <a:cubicBezTo>
                  <a:pt x="3268" y="935"/>
                  <a:pt x="3267" y="937"/>
                  <a:pt x="3272" y="938"/>
                </a:cubicBezTo>
                <a:cubicBezTo>
                  <a:pt x="3272" y="936"/>
                  <a:pt x="3275" y="936"/>
                  <a:pt x="3274" y="932"/>
                </a:cubicBezTo>
                <a:cubicBezTo>
                  <a:pt x="3271" y="931"/>
                  <a:pt x="3271" y="934"/>
                  <a:pt x="3269" y="934"/>
                </a:cubicBezTo>
                <a:cubicBezTo>
                  <a:pt x="3269" y="929"/>
                  <a:pt x="3265" y="931"/>
                  <a:pt x="3266" y="926"/>
                </a:cubicBezTo>
                <a:cubicBezTo>
                  <a:pt x="3272" y="921"/>
                  <a:pt x="3273" y="911"/>
                  <a:pt x="3274" y="901"/>
                </a:cubicBezTo>
                <a:cubicBezTo>
                  <a:pt x="3273" y="900"/>
                  <a:pt x="3272" y="899"/>
                  <a:pt x="3271" y="899"/>
                </a:cubicBezTo>
                <a:close/>
                <a:moveTo>
                  <a:pt x="3185" y="899"/>
                </a:moveTo>
                <a:cubicBezTo>
                  <a:pt x="3184" y="905"/>
                  <a:pt x="3189" y="899"/>
                  <a:pt x="3185" y="899"/>
                </a:cubicBezTo>
                <a:close/>
                <a:moveTo>
                  <a:pt x="3167" y="898"/>
                </a:moveTo>
                <a:lnTo>
                  <a:pt x="3167" y="901"/>
                </a:lnTo>
                <a:cubicBezTo>
                  <a:pt x="3168" y="901"/>
                  <a:pt x="3169" y="901"/>
                  <a:pt x="3169" y="901"/>
                </a:cubicBezTo>
                <a:lnTo>
                  <a:pt x="3169" y="898"/>
                </a:lnTo>
                <a:cubicBezTo>
                  <a:pt x="3169" y="898"/>
                  <a:pt x="3168" y="898"/>
                  <a:pt x="3167" y="898"/>
                </a:cubicBezTo>
                <a:close/>
                <a:moveTo>
                  <a:pt x="3361" y="896"/>
                </a:moveTo>
                <a:cubicBezTo>
                  <a:pt x="3356" y="896"/>
                  <a:pt x="3359" y="901"/>
                  <a:pt x="3359" y="904"/>
                </a:cubicBezTo>
                <a:cubicBezTo>
                  <a:pt x="3355" y="905"/>
                  <a:pt x="3353" y="901"/>
                  <a:pt x="3351" y="904"/>
                </a:cubicBezTo>
                <a:cubicBezTo>
                  <a:pt x="3350" y="907"/>
                  <a:pt x="3354" y="908"/>
                  <a:pt x="3352" y="911"/>
                </a:cubicBezTo>
                <a:cubicBezTo>
                  <a:pt x="3350" y="910"/>
                  <a:pt x="3348" y="908"/>
                  <a:pt x="3345" y="909"/>
                </a:cubicBezTo>
                <a:cubicBezTo>
                  <a:pt x="3344" y="917"/>
                  <a:pt x="3347" y="923"/>
                  <a:pt x="3340" y="924"/>
                </a:cubicBezTo>
                <a:cubicBezTo>
                  <a:pt x="3344" y="929"/>
                  <a:pt x="3336" y="930"/>
                  <a:pt x="3338" y="936"/>
                </a:cubicBezTo>
                <a:cubicBezTo>
                  <a:pt x="3341" y="936"/>
                  <a:pt x="3341" y="940"/>
                  <a:pt x="3344" y="944"/>
                </a:cubicBezTo>
                <a:cubicBezTo>
                  <a:pt x="3348" y="943"/>
                  <a:pt x="3348" y="940"/>
                  <a:pt x="3350" y="938"/>
                </a:cubicBezTo>
                <a:cubicBezTo>
                  <a:pt x="3351" y="938"/>
                  <a:pt x="3351" y="939"/>
                  <a:pt x="3352" y="940"/>
                </a:cubicBezTo>
                <a:cubicBezTo>
                  <a:pt x="3350" y="941"/>
                  <a:pt x="3349" y="943"/>
                  <a:pt x="3352" y="944"/>
                </a:cubicBezTo>
                <a:cubicBezTo>
                  <a:pt x="3356" y="940"/>
                  <a:pt x="3362" y="944"/>
                  <a:pt x="3367" y="941"/>
                </a:cubicBezTo>
                <a:cubicBezTo>
                  <a:pt x="3368" y="943"/>
                  <a:pt x="3367" y="949"/>
                  <a:pt x="3371" y="948"/>
                </a:cubicBezTo>
                <a:cubicBezTo>
                  <a:pt x="3372" y="944"/>
                  <a:pt x="3372" y="940"/>
                  <a:pt x="3371" y="936"/>
                </a:cubicBezTo>
                <a:cubicBezTo>
                  <a:pt x="3375" y="938"/>
                  <a:pt x="3375" y="933"/>
                  <a:pt x="3377" y="929"/>
                </a:cubicBezTo>
                <a:cubicBezTo>
                  <a:pt x="3372" y="924"/>
                  <a:pt x="3370" y="917"/>
                  <a:pt x="3370" y="910"/>
                </a:cubicBezTo>
                <a:cubicBezTo>
                  <a:pt x="3369" y="908"/>
                  <a:pt x="3365" y="909"/>
                  <a:pt x="3364" y="907"/>
                </a:cubicBezTo>
                <a:lnTo>
                  <a:pt x="3364" y="907"/>
                </a:lnTo>
                <a:cubicBezTo>
                  <a:pt x="3365" y="905"/>
                  <a:pt x="3367" y="902"/>
                  <a:pt x="3364" y="902"/>
                </a:cubicBezTo>
                <a:cubicBezTo>
                  <a:pt x="3364" y="903"/>
                  <a:pt x="3364" y="904"/>
                  <a:pt x="3362" y="904"/>
                </a:cubicBezTo>
                <a:cubicBezTo>
                  <a:pt x="3361" y="901"/>
                  <a:pt x="3360" y="900"/>
                  <a:pt x="3361" y="896"/>
                </a:cubicBezTo>
                <a:close/>
                <a:moveTo>
                  <a:pt x="3376" y="896"/>
                </a:moveTo>
                <a:cubicBezTo>
                  <a:pt x="3376" y="896"/>
                  <a:pt x="3375" y="896"/>
                  <a:pt x="3375" y="897"/>
                </a:cubicBezTo>
                <a:lnTo>
                  <a:pt x="3375" y="897"/>
                </a:lnTo>
                <a:cubicBezTo>
                  <a:pt x="3377" y="897"/>
                  <a:pt x="3376" y="899"/>
                  <a:pt x="3379" y="899"/>
                </a:cubicBezTo>
                <a:cubicBezTo>
                  <a:pt x="3379" y="897"/>
                  <a:pt x="3377" y="896"/>
                  <a:pt x="3376" y="896"/>
                </a:cubicBezTo>
                <a:close/>
                <a:moveTo>
                  <a:pt x="3300" y="894"/>
                </a:moveTo>
                <a:cubicBezTo>
                  <a:pt x="3299" y="894"/>
                  <a:pt x="3299" y="894"/>
                  <a:pt x="3299" y="894"/>
                </a:cubicBezTo>
                <a:cubicBezTo>
                  <a:pt x="3299" y="896"/>
                  <a:pt x="3299" y="897"/>
                  <a:pt x="3299" y="898"/>
                </a:cubicBezTo>
                <a:lnTo>
                  <a:pt x="3299" y="898"/>
                </a:lnTo>
                <a:lnTo>
                  <a:pt x="3299" y="898"/>
                </a:lnTo>
                <a:lnTo>
                  <a:pt x="3299" y="899"/>
                </a:lnTo>
                <a:lnTo>
                  <a:pt x="3298" y="900"/>
                </a:lnTo>
                <a:cubicBezTo>
                  <a:pt x="3298" y="902"/>
                  <a:pt x="3296" y="902"/>
                  <a:pt x="3294" y="904"/>
                </a:cubicBezTo>
                <a:cubicBezTo>
                  <a:pt x="3297" y="905"/>
                  <a:pt x="3296" y="911"/>
                  <a:pt x="3294" y="913"/>
                </a:cubicBezTo>
                <a:cubicBezTo>
                  <a:pt x="3300" y="917"/>
                  <a:pt x="3304" y="930"/>
                  <a:pt x="3301" y="941"/>
                </a:cubicBezTo>
                <a:cubicBezTo>
                  <a:pt x="3299" y="937"/>
                  <a:pt x="3301" y="932"/>
                  <a:pt x="3298" y="928"/>
                </a:cubicBezTo>
                <a:cubicBezTo>
                  <a:pt x="3299" y="933"/>
                  <a:pt x="3292" y="930"/>
                  <a:pt x="3292" y="936"/>
                </a:cubicBezTo>
                <a:cubicBezTo>
                  <a:pt x="3298" y="935"/>
                  <a:pt x="3299" y="941"/>
                  <a:pt x="3300" y="947"/>
                </a:cubicBezTo>
                <a:cubicBezTo>
                  <a:pt x="3304" y="948"/>
                  <a:pt x="3303" y="943"/>
                  <a:pt x="3306" y="944"/>
                </a:cubicBezTo>
                <a:cubicBezTo>
                  <a:pt x="3307" y="940"/>
                  <a:pt x="3303" y="936"/>
                  <a:pt x="3306" y="934"/>
                </a:cubicBezTo>
                <a:cubicBezTo>
                  <a:pt x="3310" y="938"/>
                  <a:pt x="3313" y="937"/>
                  <a:pt x="3317" y="941"/>
                </a:cubicBezTo>
                <a:cubicBezTo>
                  <a:pt x="3318" y="939"/>
                  <a:pt x="3318" y="935"/>
                  <a:pt x="3321" y="935"/>
                </a:cubicBezTo>
                <a:cubicBezTo>
                  <a:pt x="3321" y="939"/>
                  <a:pt x="3319" y="947"/>
                  <a:pt x="3323" y="950"/>
                </a:cubicBezTo>
                <a:cubicBezTo>
                  <a:pt x="3325" y="946"/>
                  <a:pt x="3322" y="937"/>
                  <a:pt x="3326" y="936"/>
                </a:cubicBezTo>
                <a:cubicBezTo>
                  <a:pt x="3329" y="941"/>
                  <a:pt x="3330" y="947"/>
                  <a:pt x="3333" y="952"/>
                </a:cubicBezTo>
                <a:cubicBezTo>
                  <a:pt x="3331" y="947"/>
                  <a:pt x="3335" y="948"/>
                  <a:pt x="3334" y="944"/>
                </a:cubicBezTo>
                <a:cubicBezTo>
                  <a:pt x="3333" y="944"/>
                  <a:pt x="3331" y="943"/>
                  <a:pt x="3330" y="942"/>
                </a:cubicBezTo>
                <a:cubicBezTo>
                  <a:pt x="3331" y="938"/>
                  <a:pt x="3328" y="936"/>
                  <a:pt x="3331" y="935"/>
                </a:cubicBezTo>
                <a:cubicBezTo>
                  <a:pt x="3333" y="939"/>
                  <a:pt x="3335" y="943"/>
                  <a:pt x="3339" y="946"/>
                </a:cubicBezTo>
                <a:cubicBezTo>
                  <a:pt x="3340" y="940"/>
                  <a:pt x="3334" y="929"/>
                  <a:pt x="3333" y="920"/>
                </a:cubicBezTo>
                <a:lnTo>
                  <a:pt x="3334" y="917"/>
                </a:lnTo>
                <a:lnTo>
                  <a:pt x="3334" y="917"/>
                </a:lnTo>
                <a:lnTo>
                  <a:pt x="3334" y="916"/>
                </a:lnTo>
                <a:lnTo>
                  <a:pt x="3334" y="917"/>
                </a:lnTo>
                <a:lnTo>
                  <a:pt x="3332" y="917"/>
                </a:lnTo>
                <a:cubicBezTo>
                  <a:pt x="3329" y="917"/>
                  <a:pt x="3327" y="920"/>
                  <a:pt x="3326" y="916"/>
                </a:cubicBezTo>
                <a:cubicBezTo>
                  <a:pt x="3329" y="914"/>
                  <a:pt x="3330" y="911"/>
                  <a:pt x="3330" y="908"/>
                </a:cubicBezTo>
                <a:cubicBezTo>
                  <a:pt x="3326" y="909"/>
                  <a:pt x="3325" y="913"/>
                  <a:pt x="3323" y="916"/>
                </a:cubicBezTo>
                <a:cubicBezTo>
                  <a:pt x="3324" y="908"/>
                  <a:pt x="3321" y="913"/>
                  <a:pt x="3318" y="911"/>
                </a:cubicBezTo>
                <a:cubicBezTo>
                  <a:pt x="3317" y="907"/>
                  <a:pt x="3320" y="906"/>
                  <a:pt x="3318" y="904"/>
                </a:cubicBezTo>
                <a:cubicBezTo>
                  <a:pt x="3313" y="903"/>
                  <a:pt x="3316" y="910"/>
                  <a:pt x="3314" y="911"/>
                </a:cubicBezTo>
                <a:cubicBezTo>
                  <a:pt x="3314" y="910"/>
                  <a:pt x="3313" y="910"/>
                  <a:pt x="3312" y="910"/>
                </a:cubicBezTo>
                <a:cubicBezTo>
                  <a:pt x="3314" y="908"/>
                  <a:pt x="3315" y="904"/>
                  <a:pt x="3311" y="904"/>
                </a:cubicBezTo>
                <a:cubicBezTo>
                  <a:pt x="3311" y="907"/>
                  <a:pt x="3312" y="911"/>
                  <a:pt x="3309" y="911"/>
                </a:cubicBezTo>
                <a:cubicBezTo>
                  <a:pt x="3307" y="910"/>
                  <a:pt x="3304" y="910"/>
                  <a:pt x="3301" y="910"/>
                </a:cubicBezTo>
                <a:cubicBezTo>
                  <a:pt x="3299" y="907"/>
                  <a:pt x="3300" y="905"/>
                  <a:pt x="3299" y="902"/>
                </a:cubicBezTo>
                <a:lnTo>
                  <a:pt x="3299" y="899"/>
                </a:lnTo>
                <a:lnTo>
                  <a:pt x="3299" y="898"/>
                </a:lnTo>
                <a:lnTo>
                  <a:pt x="3300" y="899"/>
                </a:lnTo>
                <a:cubicBezTo>
                  <a:pt x="3303" y="898"/>
                  <a:pt x="3302" y="894"/>
                  <a:pt x="3300" y="894"/>
                </a:cubicBezTo>
                <a:close/>
                <a:moveTo>
                  <a:pt x="3281" y="892"/>
                </a:moveTo>
                <a:lnTo>
                  <a:pt x="3281" y="893"/>
                </a:lnTo>
                <a:lnTo>
                  <a:pt x="3281" y="893"/>
                </a:lnTo>
                <a:lnTo>
                  <a:pt x="3282" y="895"/>
                </a:lnTo>
                <a:cubicBezTo>
                  <a:pt x="3283" y="897"/>
                  <a:pt x="3284" y="899"/>
                  <a:pt x="3286" y="900"/>
                </a:cubicBezTo>
                <a:cubicBezTo>
                  <a:pt x="3285" y="897"/>
                  <a:pt x="3288" y="897"/>
                  <a:pt x="3287" y="895"/>
                </a:cubicBezTo>
                <a:cubicBezTo>
                  <a:pt x="3286" y="894"/>
                  <a:pt x="3285" y="893"/>
                  <a:pt x="3283" y="893"/>
                </a:cubicBezTo>
                <a:lnTo>
                  <a:pt x="3281" y="893"/>
                </a:lnTo>
                <a:lnTo>
                  <a:pt x="3281" y="892"/>
                </a:lnTo>
                <a:close/>
                <a:moveTo>
                  <a:pt x="3318" y="891"/>
                </a:moveTo>
                <a:cubicBezTo>
                  <a:pt x="3316" y="891"/>
                  <a:pt x="3314" y="894"/>
                  <a:pt x="3314" y="897"/>
                </a:cubicBezTo>
                <a:cubicBezTo>
                  <a:pt x="3317" y="896"/>
                  <a:pt x="3319" y="895"/>
                  <a:pt x="3319" y="893"/>
                </a:cubicBezTo>
                <a:lnTo>
                  <a:pt x="3320" y="892"/>
                </a:lnTo>
                <a:cubicBezTo>
                  <a:pt x="3319" y="891"/>
                  <a:pt x="3318" y="891"/>
                  <a:pt x="3318" y="891"/>
                </a:cubicBezTo>
                <a:close/>
                <a:moveTo>
                  <a:pt x="3266" y="890"/>
                </a:moveTo>
                <a:lnTo>
                  <a:pt x="3266" y="890"/>
                </a:lnTo>
                <a:lnTo>
                  <a:pt x="3266" y="891"/>
                </a:lnTo>
                <a:lnTo>
                  <a:pt x="3267" y="891"/>
                </a:lnTo>
                <a:cubicBezTo>
                  <a:pt x="3267" y="894"/>
                  <a:pt x="3266" y="893"/>
                  <a:pt x="3263" y="892"/>
                </a:cubicBezTo>
                <a:cubicBezTo>
                  <a:pt x="3262" y="898"/>
                  <a:pt x="3268" y="895"/>
                  <a:pt x="3271" y="896"/>
                </a:cubicBezTo>
                <a:cubicBezTo>
                  <a:pt x="3271" y="893"/>
                  <a:pt x="3269" y="892"/>
                  <a:pt x="3267" y="891"/>
                </a:cubicBezTo>
                <a:lnTo>
                  <a:pt x="3266" y="891"/>
                </a:lnTo>
                <a:lnTo>
                  <a:pt x="3266" y="890"/>
                </a:lnTo>
                <a:close/>
                <a:moveTo>
                  <a:pt x="3180" y="889"/>
                </a:moveTo>
                <a:cubicBezTo>
                  <a:pt x="3179" y="889"/>
                  <a:pt x="3179" y="889"/>
                  <a:pt x="3179" y="889"/>
                </a:cubicBezTo>
                <a:cubicBezTo>
                  <a:pt x="3179" y="890"/>
                  <a:pt x="3179" y="890"/>
                  <a:pt x="3178" y="890"/>
                </a:cubicBezTo>
                <a:lnTo>
                  <a:pt x="3178" y="893"/>
                </a:lnTo>
                <a:lnTo>
                  <a:pt x="3179" y="892"/>
                </a:lnTo>
                <a:cubicBezTo>
                  <a:pt x="3180" y="892"/>
                  <a:pt x="3179" y="893"/>
                  <a:pt x="3179" y="893"/>
                </a:cubicBezTo>
                <a:cubicBezTo>
                  <a:pt x="3180" y="893"/>
                  <a:pt x="3181" y="894"/>
                  <a:pt x="3181" y="893"/>
                </a:cubicBezTo>
                <a:cubicBezTo>
                  <a:pt x="3181" y="892"/>
                  <a:pt x="3182" y="892"/>
                  <a:pt x="3182" y="892"/>
                </a:cubicBezTo>
                <a:lnTo>
                  <a:pt x="3182" y="890"/>
                </a:lnTo>
                <a:cubicBezTo>
                  <a:pt x="3182" y="890"/>
                  <a:pt x="3182" y="889"/>
                  <a:pt x="3181" y="889"/>
                </a:cubicBezTo>
                <a:cubicBezTo>
                  <a:pt x="3181" y="889"/>
                  <a:pt x="3180" y="889"/>
                  <a:pt x="3180" y="889"/>
                </a:cubicBezTo>
                <a:close/>
                <a:moveTo>
                  <a:pt x="3174" y="888"/>
                </a:moveTo>
                <a:cubicBezTo>
                  <a:pt x="3174" y="887"/>
                  <a:pt x="3173" y="895"/>
                  <a:pt x="3174" y="888"/>
                </a:cubicBezTo>
                <a:cubicBezTo>
                  <a:pt x="3174" y="888"/>
                  <a:pt x="3174" y="888"/>
                  <a:pt x="3174" y="888"/>
                </a:cubicBezTo>
                <a:close/>
                <a:moveTo>
                  <a:pt x="3363" y="886"/>
                </a:moveTo>
                <a:cubicBezTo>
                  <a:pt x="3362" y="886"/>
                  <a:pt x="3361" y="886"/>
                  <a:pt x="3361" y="886"/>
                </a:cubicBezTo>
                <a:cubicBezTo>
                  <a:pt x="3363" y="890"/>
                  <a:pt x="3367" y="892"/>
                  <a:pt x="3363" y="897"/>
                </a:cubicBezTo>
                <a:lnTo>
                  <a:pt x="3363" y="897"/>
                </a:lnTo>
                <a:cubicBezTo>
                  <a:pt x="3365" y="897"/>
                  <a:pt x="3365" y="900"/>
                  <a:pt x="3368" y="899"/>
                </a:cubicBezTo>
                <a:cubicBezTo>
                  <a:pt x="3370" y="895"/>
                  <a:pt x="3366" y="887"/>
                  <a:pt x="3363" y="886"/>
                </a:cubicBezTo>
                <a:close/>
                <a:moveTo>
                  <a:pt x="3334" y="885"/>
                </a:moveTo>
                <a:cubicBezTo>
                  <a:pt x="3332" y="885"/>
                  <a:pt x="3331" y="886"/>
                  <a:pt x="3331" y="888"/>
                </a:cubicBezTo>
                <a:lnTo>
                  <a:pt x="3332" y="887"/>
                </a:lnTo>
                <a:cubicBezTo>
                  <a:pt x="3334" y="888"/>
                  <a:pt x="3335" y="887"/>
                  <a:pt x="3335" y="886"/>
                </a:cubicBezTo>
                <a:cubicBezTo>
                  <a:pt x="3335" y="885"/>
                  <a:pt x="3334" y="885"/>
                  <a:pt x="3334" y="885"/>
                </a:cubicBezTo>
                <a:close/>
                <a:moveTo>
                  <a:pt x="3249" y="885"/>
                </a:moveTo>
                <a:cubicBezTo>
                  <a:pt x="3248" y="887"/>
                  <a:pt x="3246" y="889"/>
                  <a:pt x="3244" y="889"/>
                </a:cubicBezTo>
                <a:cubicBezTo>
                  <a:pt x="3244" y="896"/>
                  <a:pt x="3250" y="898"/>
                  <a:pt x="3245" y="904"/>
                </a:cubicBezTo>
                <a:cubicBezTo>
                  <a:pt x="3249" y="906"/>
                  <a:pt x="3254" y="906"/>
                  <a:pt x="3257" y="904"/>
                </a:cubicBezTo>
                <a:cubicBezTo>
                  <a:pt x="3255" y="901"/>
                  <a:pt x="3250" y="906"/>
                  <a:pt x="3248" y="903"/>
                </a:cubicBezTo>
                <a:cubicBezTo>
                  <a:pt x="3248" y="900"/>
                  <a:pt x="3250" y="900"/>
                  <a:pt x="3249" y="896"/>
                </a:cubicBezTo>
                <a:cubicBezTo>
                  <a:pt x="3252" y="896"/>
                  <a:pt x="3254" y="896"/>
                  <a:pt x="3255" y="895"/>
                </a:cubicBezTo>
                <a:lnTo>
                  <a:pt x="3256" y="894"/>
                </a:lnTo>
                <a:cubicBezTo>
                  <a:pt x="3254" y="891"/>
                  <a:pt x="3248" y="884"/>
                  <a:pt x="3249" y="885"/>
                </a:cubicBezTo>
                <a:close/>
                <a:moveTo>
                  <a:pt x="3393" y="884"/>
                </a:moveTo>
                <a:cubicBezTo>
                  <a:pt x="3392" y="884"/>
                  <a:pt x="3391" y="884"/>
                  <a:pt x="3390" y="885"/>
                </a:cubicBezTo>
                <a:lnTo>
                  <a:pt x="3390" y="887"/>
                </a:lnTo>
                <a:cubicBezTo>
                  <a:pt x="3391" y="887"/>
                  <a:pt x="3392" y="888"/>
                  <a:pt x="3393" y="888"/>
                </a:cubicBezTo>
                <a:lnTo>
                  <a:pt x="3393" y="884"/>
                </a:lnTo>
                <a:close/>
                <a:moveTo>
                  <a:pt x="3349" y="883"/>
                </a:moveTo>
                <a:cubicBezTo>
                  <a:pt x="3341" y="882"/>
                  <a:pt x="3347" y="895"/>
                  <a:pt x="3342" y="896"/>
                </a:cubicBezTo>
                <a:cubicBezTo>
                  <a:pt x="3342" y="893"/>
                  <a:pt x="3342" y="889"/>
                  <a:pt x="3341" y="888"/>
                </a:cubicBezTo>
                <a:cubicBezTo>
                  <a:pt x="3337" y="888"/>
                  <a:pt x="3337" y="893"/>
                  <a:pt x="3335" y="895"/>
                </a:cubicBezTo>
                <a:cubicBezTo>
                  <a:pt x="3334" y="891"/>
                  <a:pt x="3326" y="892"/>
                  <a:pt x="3327" y="895"/>
                </a:cubicBezTo>
                <a:cubicBezTo>
                  <a:pt x="3330" y="897"/>
                  <a:pt x="3332" y="902"/>
                  <a:pt x="3336" y="898"/>
                </a:cubicBezTo>
                <a:cubicBezTo>
                  <a:pt x="3339" y="902"/>
                  <a:pt x="3335" y="906"/>
                  <a:pt x="3336" y="912"/>
                </a:cubicBezTo>
                <a:cubicBezTo>
                  <a:pt x="3338" y="914"/>
                  <a:pt x="3339" y="911"/>
                  <a:pt x="3341" y="914"/>
                </a:cubicBezTo>
                <a:cubicBezTo>
                  <a:pt x="3340" y="909"/>
                  <a:pt x="3337" y="896"/>
                  <a:pt x="3343" y="898"/>
                </a:cubicBezTo>
                <a:cubicBezTo>
                  <a:pt x="3342" y="897"/>
                  <a:pt x="3343" y="901"/>
                  <a:pt x="3344" y="902"/>
                </a:cubicBezTo>
                <a:lnTo>
                  <a:pt x="3344" y="902"/>
                </a:lnTo>
                <a:lnTo>
                  <a:pt x="3344" y="902"/>
                </a:lnTo>
                <a:lnTo>
                  <a:pt x="3344" y="902"/>
                </a:lnTo>
                <a:lnTo>
                  <a:pt x="3344" y="902"/>
                </a:lnTo>
                <a:lnTo>
                  <a:pt x="3344" y="901"/>
                </a:lnTo>
                <a:cubicBezTo>
                  <a:pt x="3344" y="899"/>
                  <a:pt x="3348" y="900"/>
                  <a:pt x="3349" y="900"/>
                </a:cubicBezTo>
                <a:cubicBezTo>
                  <a:pt x="3350" y="896"/>
                  <a:pt x="3348" y="890"/>
                  <a:pt x="3349" y="883"/>
                </a:cubicBezTo>
                <a:close/>
                <a:moveTo>
                  <a:pt x="3367" y="882"/>
                </a:moveTo>
                <a:lnTo>
                  <a:pt x="3366" y="882"/>
                </a:lnTo>
                <a:lnTo>
                  <a:pt x="3367" y="882"/>
                </a:lnTo>
                <a:lnTo>
                  <a:pt x="3367" y="885"/>
                </a:lnTo>
                <a:cubicBezTo>
                  <a:pt x="3367" y="886"/>
                  <a:pt x="3368" y="886"/>
                  <a:pt x="3368" y="887"/>
                </a:cubicBezTo>
                <a:cubicBezTo>
                  <a:pt x="3369" y="885"/>
                  <a:pt x="3370" y="885"/>
                  <a:pt x="3369" y="882"/>
                </a:cubicBezTo>
                <a:lnTo>
                  <a:pt x="3367" y="882"/>
                </a:lnTo>
                <a:lnTo>
                  <a:pt x="3367" y="882"/>
                </a:lnTo>
                <a:close/>
                <a:moveTo>
                  <a:pt x="3315" y="881"/>
                </a:moveTo>
                <a:cubicBezTo>
                  <a:pt x="3315" y="881"/>
                  <a:pt x="3314" y="881"/>
                  <a:pt x="3314" y="881"/>
                </a:cubicBezTo>
                <a:cubicBezTo>
                  <a:pt x="3313" y="886"/>
                  <a:pt x="3317" y="887"/>
                  <a:pt x="3319" y="889"/>
                </a:cubicBezTo>
                <a:lnTo>
                  <a:pt x="3320" y="888"/>
                </a:lnTo>
                <a:cubicBezTo>
                  <a:pt x="3320" y="883"/>
                  <a:pt x="3319" y="880"/>
                  <a:pt x="3315" y="881"/>
                </a:cubicBezTo>
                <a:close/>
                <a:moveTo>
                  <a:pt x="3311" y="877"/>
                </a:moveTo>
                <a:lnTo>
                  <a:pt x="3310" y="878"/>
                </a:lnTo>
                <a:lnTo>
                  <a:pt x="3311" y="878"/>
                </a:lnTo>
                <a:lnTo>
                  <a:pt x="3311" y="879"/>
                </a:lnTo>
                <a:cubicBezTo>
                  <a:pt x="3312" y="880"/>
                  <a:pt x="3314" y="880"/>
                  <a:pt x="3314" y="879"/>
                </a:cubicBezTo>
                <a:cubicBezTo>
                  <a:pt x="3313" y="879"/>
                  <a:pt x="3312" y="879"/>
                  <a:pt x="3311" y="878"/>
                </a:cubicBezTo>
                <a:lnTo>
                  <a:pt x="3311" y="878"/>
                </a:lnTo>
                <a:lnTo>
                  <a:pt x="3311" y="878"/>
                </a:lnTo>
                <a:cubicBezTo>
                  <a:pt x="3311" y="878"/>
                  <a:pt x="3311" y="878"/>
                  <a:pt x="3311" y="877"/>
                </a:cubicBezTo>
                <a:close/>
                <a:moveTo>
                  <a:pt x="3377" y="877"/>
                </a:moveTo>
                <a:cubicBezTo>
                  <a:pt x="3375" y="877"/>
                  <a:pt x="3373" y="878"/>
                  <a:pt x="3372" y="880"/>
                </a:cubicBezTo>
                <a:cubicBezTo>
                  <a:pt x="3374" y="881"/>
                  <a:pt x="3375" y="883"/>
                  <a:pt x="3378" y="882"/>
                </a:cubicBezTo>
                <a:lnTo>
                  <a:pt x="3379" y="881"/>
                </a:lnTo>
                <a:cubicBezTo>
                  <a:pt x="3380" y="878"/>
                  <a:pt x="3378" y="877"/>
                  <a:pt x="3377" y="877"/>
                </a:cubicBezTo>
                <a:close/>
                <a:moveTo>
                  <a:pt x="3342" y="877"/>
                </a:moveTo>
                <a:lnTo>
                  <a:pt x="3342" y="878"/>
                </a:lnTo>
                <a:lnTo>
                  <a:pt x="3342" y="878"/>
                </a:lnTo>
                <a:lnTo>
                  <a:pt x="3342" y="878"/>
                </a:lnTo>
                <a:cubicBezTo>
                  <a:pt x="3343" y="881"/>
                  <a:pt x="3346" y="880"/>
                  <a:pt x="3347" y="882"/>
                </a:cubicBezTo>
                <a:cubicBezTo>
                  <a:pt x="3347" y="880"/>
                  <a:pt x="3346" y="880"/>
                  <a:pt x="3346" y="878"/>
                </a:cubicBezTo>
                <a:lnTo>
                  <a:pt x="3342" y="878"/>
                </a:lnTo>
                <a:lnTo>
                  <a:pt x="3342" y="877"/>
                </a:lnTo>
                <a:close/>
                <a:moveTo>
                  <a:pt x="3279" y="876"/>
                </a:moveTo>
                <a:lnTo>
                  <a:pt x="3278" y="877"/>
                </a:lnTo>
                <a:lnTo>
                  <a:pt x="3279" y="877"/>
                </a:lnTo>
                <a:lnTo>
                  <a:pt x="3279" y="878"/>
                </a:lnTo>
                <a:cubicBezTo>
                  <a:pt x="3279" y="881"/>
                  <a:pt x="3280" y="883"/>
                  <a:pt x="3281" y="884"/>
                </a:cubicBezTo>
                <a:cubicBezTo>
                  <a:pt x="3279" y="881"/>
                  <a:pt x="3282" y="878"/>
                  <a:pt x="3280" y="877"/>
                </a:cubicBezTo>
                <a:lnTo>
                  <a:pt x="3279" y="877"/>
                </a:lnTo>
                <a:lnTo>
                  <a:pt x="3279" y="876"/>
                </a:lnTo>
                <a:close/>
                <a:moveTo>
                  <a:pt x="3301" y="873"/>
                </a:moveTo>
                <a:cubicBezTo>
                  <a:pt x="3300" y="873"/>
                  <a:pt x="3298" y="873"/>
                  <a:pt x="3296" y="874"/>
                </a:cubicBezTo>
                <a:lnTo>
                  <a:pt x="3296" y="878"/>
                </a:lnTo>
                <a:cubicBezTo>
                  <a:pt x="3299" y="878"/>
                  <a:pt x="3301" y="878"/>
                  <a:pt x="3300" y="874"/>
                </a:cubicBezTo>
                <a:lnTo>
                  <a:pt x="3301" y="873"/>
                </a:lnTo>
                <a:close/>
                <a:moveTo>
                  <a:pt x="3362" y="873"/>
                </a:moveTo>
                <a:cubicBezTo>
                  <a:pt x="3362" y="873"/>
                  <a:pt x="3361" y="873"/>
                  <a:pt x="3360" y="873"/>
                </a:cubicBezTo>
                <a:cubicBezTo>
                  <a:pt x="3360" y="876"/>
                  <a:pt x="3360" y="879"/>
                  <a:pt x="3359" y="880"/>
                </a:cubicBezTo>
                <a:cubicBezTo>
                  <a:pt x="3363" y="879"/>
                  <a:pt x="3362" y="881"/>
                  <a:pt x="3364" y="878"/>
                </a:cubicBezTo>
                <a:lnTo>
                  <a:pt x="3365" y="877"/>
                </a:lnTo>
                <a:cubicBezTo>
                  <a:pt x="3365" y="875"/>
                  <a:pt x="3364" y="873"/>
                  <a:pt x="3362" y="873"/>
                </a:cubicBezTo>
                <a:close/>
                <a:moveTo>
                  <a:pt x="3343" y="873"/>
                </a:moveTo>
                <a:cubicBezTo>
                  <a:pt x="3343" y="873"/>
                  <a:pt x="3342" y="873"/>
                  <a:pt x="3341" y="874"/>
                </a:cubicBezTo>
                <a:lnTo>
                  <a:pt x="3341" y="876"/>
                </a:lnTo>
                <a:cubicBezTo>
                  <a:pt x="3341" y="876"/>
                  <a:pt x="3342" y="876"/>
                  <a:pt x="3343" y="876"/>
                </a:cubicBezTo>
                <a:lnTo>
                  <a:pt x="3343" y="874"/>
                </a:lnTo>
                <a:lnTo>
                  <a:pt x="3343" y="873"/>
                </a:lnTo>
                <a:close/>
                <a:moveTo>
                  <a:pt x="3309" y="873"/>
                </a:moveTo>
                <a:cubicBezTo>
                  <a:pt x="3306" y="872"/>
                  <a:pt x="3302" y="876"/>
                  <a:pt x="3301" y="880"/>
                </a:cubicBezTo>
                <a:cubicBezTo>
                  <a:pt x="3305" y="881"/>
                  <a:pt x="3304" y="878"/>
                  <a:pt x="3306" y="880"/>
                </a:cubicBezTo>
                <a:cubicBezTo>
                  <a:pt x="3306" y="877"/>
                  <a:pt x="3308" y="876"/>
                  <a:pt x="3309" y="874"/>
                </a:cubicBezTo>
                <a:lnTo>
                  <a:pt x="3310" y="873"/>
                </a:lnTo>
                <a:cubicBezTo>
                  <a:pt x="3310" y="873"/>
                  <a:pt x="3309" y="873"/>
                  <a:pt x="3309" y="873"/>
                </a:cubicBezTo>
                <a:close/>
                <a:moveTo>
                  <a:pt x="3285" y="870"/>
                </a:moveTo>
                <a:lnTo>
                  <a:pt x="3285" y="871"/>
                </a:lnTo>
                <a:lnTo>
                  <a:pt x="3285" y="872"/>
                </a:lnTo>
                <a:lnTo>
                  <a:pt x="3284" y="873"/>
                </a:lnTo>
                <a:cubicBezTo>
                  <a:pt x="3284" y="873"/>
                  <a:pt x="3284" y="874"/>
                  <a:pt x="3285" y="872"/>
                </a:cubicBezTo>
                <a:lnTo>
                  <a:pt x="3285" y="872"/>
                </a:lnTo>
                <a:lnTo>
                  <a:pt x="3285" y="871"/>
                </a:lnTo>
                <a:cubicBezTo>
                  <a:pt x="3285" y="871"/>
                  <a:pt x="3285" y="870"/>
                  <a:pt x="3285" y="870"/>
                </a:cubicBezTo>
                <a:close/>
                <a:moveTo>
                  <a:pt x="3380" y="863"/>
                </a:moveTo>
                <a:cubicBezTo>
                  <a:pt x="3379" y="868"/>
                  <a:pt x="3377" y="875"/>
                  <a:pt x="3381" y="876"/>
                </a:cubicBezTo>
                <a:cubicBezTo>
                  <a:pt x="3381" y="881"/>
                  <a:pt x="3377" y="885"/>
                  <a:pt x="3381" y="888"/>
                </a:cubicBezTo>
                <a:cubicBezTo>
                  <a:pt x="3379" y="886"/>
                  <a:pt x="3376" y="890"/>
                  <a:pt x="3379" y="890"/>
                </a:cubicBezTo>
                <a:cubicBezTo>
                  <a:pt x="3382" y="888"/>
                  <a:pt x="3381" y="899"/>
                  <a:pt x="3386" y="898"/>
                </a:cubicBezTo>
                <a:cubicBezTo>
                  <a:pt x="3389" y="894"/>
                  <a:pt x="3379" y="885"/>
                  <a:pt x="3387" y="884"/>
                </a:cubicBezTo>
                <a:cubicBezTo>
                  <a:pt x="3384" y="880"/>
                  <a:pt x="3386" y="876"/>
                  <a:pt x="3386" y="869"/>
                </a:cubicBezTo>
                <a:cubicBezTo>
                  <a:pt x="3382" y="869"/>
                  <a:pt x="3382" y="865"/>
                  <a:pt x="3380" y="863"/>
                </a:cubicBezTo>
                <a:close/>
                <a:moveTo>
                  <a:pt x="3333" y="861"/>
                </a:moveTo>
                <a:cubicBezTo>
                  <a:pt x="3330" y="867"/>
                  <a:pt x="3333" y="873"/>
                  <a:pt x="3338" y="868"/>
                </a:cubicBezTo>
                <a:cubicBezTo>
                  <a:pt x="3338" y="867"/>
                  <a:pt x="3339" y="863"/>
                  <a:pt x="3337" y="863"/>
                </a:cubicBezTo>
                <a:lnTo>
                  <a:pt x="3337" y="863"/>
                </a:lnTo>
                <a:cubicBezTo>
                  <a:pt x="3336" y="866"/>
                  <a:pt x="3335" y="861"/>
                  <a:pt x="3333" y="861"/>
                </a:cubicBezTo>
                <a:close/>
                <a:moveTo>
                  <a:pt x="3410" y="860"/>
                </a:moveTo>
                <a:cubicBezTo>
                  <a:pt x="3407" y="859"/>
                  <a:pt x="3408" y="862"/>
                  <a:pt x="3405" y="861"/>
                </a:cubicBezTo>
                <a:cubicBezTo>
                  <a:pt x="3405" y="862"/>
                  <a:pt x="3405" y="864"/>
                  <a:pt x="3404" y="865"/>
                </a:cubicBezTo>
                <a:cubicBezTo>
                  <a:pt x="3405" y="866"/>
                  <a:pt x="3407" y="867"/>
                  <a:pt x="3409" y="866"/>
                </a:cubicBezTo>
                <a:lnTo>
                  <a:pt x="3409" y="866"/>
                </a:lnTo>
                <a:cubicBezTo>
                  <a:pt x="3408" y="864"/>
                  <a:pt x="3409" y="862"/>
                  <a:pt x="3410" y="860"/>
                </a:cubicBezTo>
                <a:close/>
                <a:moveTo>
                  <a:pt x="3286" y="858"/>
                </a:moveTo>
                <a:cubicBezTo>
                  <a:pt x="3285" y="860"/>
                  <a:pt x="3285" y="866"/>
                  <a:pt x="3289" y="865"/>
                </a:cubicBezTo>
                <a:cubicBezTo>
                  <a:pt x="3290" y="861"/>
                  <a:pt x="3289" y="859"/>
                  <a:pt x="3286" y="858"/>
                </a:cubicBezTo>
                <a:close/>
                <a:moveTo>
                  <a:pt x="3412" y="858"/>
                </a:moveTo>
                <a:cubicBezTo>
                  <a:pt x="3411" y="858"/>
                  <a:pt x="3411" y="858"/>
                  <a:pt x="3411" y="858"/>
                </a:cubicBezTo>
                <a:cubicBezTo>
                  <a:pt x="3411" y="862"/>
                  <a:pt x="3410" y="866"/>
                  <a:pt x="3414" y="865"/>
                </a:cubicBezTo>
                <a:cubicBezTo>
                  <a:pt x="3414" y="862"/>
                  <a:pt x="3414" y="859"/>
                  <a:pt x="3412" y="858"/>
                </a:cubicBezTo>
                <a:close/>
                <a:moveTo>
                  <a:pt x="3399" y="858"/>
                </a:moveTo>
                <a:cubicBezTo>
                  <a:pt x="3398" y="860"/>
                  <a:pt x="3394" y="859"/>
                  <a:pt x="3393" y="860"/>
                </a:cubicBezTo>
                <a:cubicBezTo>
                  <a:pt x="3392" y="866"/>
                  <a:pt x="3395" y="868"/>
                  <a:pt x="3394" y="874"/>
                </a:cubicBezTo>
                <a:cubicBezTo>
                  <a:pt x="3400" y="874"/>
                  <a:pt x="3395" y="867"/>
                  <a:pt x="3397" y="864"/>
                </a:cubicBezTo>
                <a:cubicBezTo>
                  <a:pt x="3398" y="864"/>
                  <a:pt x="3401" y="869"/>
                  <a:pt x="3401" y="864"/>
                </a:cubicBezTo>
                <a:lnTo>
                  <a:pt x="3401" y="864"/>
                </a:lnTo>
                <a:cubicBezTo>
                  <a:pt x="3396" y="862"/>
                  <a:pt x="3400" y="860"/>
                  <a:pt x="3399" y="858"/>
                </a:cubicBezTo>
                <a:close/>
                <a:moveTo>
                  <a:pt x="3327" y="857"/>
                </a:moveTo>
                <a:cubicBezTo>
                  <a:pt x="3324" y="859"/>
                  <a:pt x="3323" y="863"/>
                  <a:pt x="3324" y="867"/>
                </a:cubicBezTo>
                <a:lnTo>
                  <a:pt x="3324" y="867"/>
                </a:lnTo>
                <a:cubicBezTo>
                  <a:pt x="3327" y="867"/>
                  <a:pt x="3325" y="871"/>
                  <a:pt x="3328" y="870"/>
                </a:cubicBezTo>
                <a:cubicBezTo>
                  <a:pt x="3330" y="866"/>
                  <a:pt x="3327" y="860"/>
                  <a:pt x="3327" y="857"/>
                </a:cubicBezTo>
                <a:close/>
                <a:moveTo>
                  <a:pt x="3221" y="856"/>
                </a:moveTo>
                <a:cubicBezTo>
                  <a:pt x="3219" y="856"/>
                  <a:pt x="3217" y="857"/>
                  <a:pt x="3217" y="859"/>
                </a:cubicBezTo>
                <a:lnTo>
                  <a:pt x="3217" y="859"/>
                </a:lnTo>
                <a:cubicBezTo>
                  <a:pt x="3219" y="861"/>
                  <a:pt x="3221" y="861"/>
                  <a:pt x="3225" y="859"/>
                </a:cubicBezTo>
                <a:cubicBezTo>
                  <a:pt x="3225" y="857"/>
                  <a:pt x="3223" y="856"/>
                  <a:pt x="3221" y="856"/>
                </a:cubicBezTo>
                <a:close/>
                <a:moveTo>
                  <a:pt x="3313" y="856"/>
                </a:moveTo>
                <a:lnTo>
                  <a:pt x="3313" y="857"/>
                </a:lnTo>
                <a:cubicBezTo>
                  <a:pt x="3313" y="860"/>
                  <a:pt x="3313" y="863"/>
                  <a:pt x="3311" y="865"/>
                </a:cubicBezTo>
                <a:cubicBezTo>
                  <a:pt x="3314" y="865"/>
                  <a:pt x="3315" y="861"/>
                  <a:pt x="3316" y="858"/>
                </a:cubicBezTo>
                <a:cubicBezTo>
                  <a:pt x="3314" y="858"/>
                  <a:pt x="3314" y="856"/>
                  <a:pt x="3313" y="856"/>
                </a:cubicBezTo>
                <a:close/>
                <a:moveTo>
                  <a:pt x="3318" y="852"/>
                </a:moveTo>
                <a:cubicBezTo>
                  <a:pt x="3318" y="853"/>
                  <a:pt x="3317" y="853"/>
                  <a:pt x="3317" y="855"/>
                </a:cubicBezTo>
                <a:cubicBezTo>
                  <a:pt x="3318" y="855"/>
                  <a:pt x="3319" y="855"/>
                  <a:pt x="3320" y="855"/>
                </a:cubicBezTo>
                <a:lnTo>
                  <a:pt x="3320" y="852"/>
                </a:lnTo>
                <a:cubicBezTo>
                  <a:pt x="3320" y="852"/>
                  <a:pt x="3319" y="852"/>
                  <a:pt x="3318" y="852"/>
                </a:cubicBezTo>
                <a:lnTo>
                  <a:pt x="3318" y="852"/>
                </a:lnTo>
                <a:close/>
                <a:moveTo>
                  <a:pt x="3363" y="851"/>
                </a:moveTo>
                <a:cubicBezTo>
                  <a:pt x="3363" y="854"/>
                  <a:pt x="3360" y="853"/>
                  <a:pt x="3357" y="853"/>
                </a:cubicBezTo>
                <a:cubicBezTo>
                  <a:pt x="3356" y="859"/>
                  <a:pt x="3351" y="859"/>
                  <a:pt x="3346" y="859"/>
                </a:cubicBezTo>
                <a:cubicBezTo>
                  <a:pt x="3348" y="863"/>
                  <a:pt x="3349" y="863"/>
                  <a:pt x="3346" y="867"/>
                </a:cubicBezTo>
                <a:cubicBezTo>
                  <a:pt x="3347" y="867"/>
                  <a:pt x="3351" y="865"/>
                  <a:pt x="3351" y="868"/>
                </a:cubicBezTo>
                <a:cubicBezTo>
                  <a:pt x="3349" y="868"/>
                  <a:pt x="3349" y="870"/>
                  <a:pt x="3349" y="872"/>
                </a:cubicBezTo>
                <a:cubicBezTo>
                  <a:pt x="3353" y="872"/>
                  <a:pt x="3355" y="872"/>
                  <a:pt x="3355" y="871"/>
                </a:cubicBezTo>
                <a:cubicBezTo>
                  <a:pt x="3355" y="871"/>
                  <a:pt x="3354" y="871"/>
                  <a:pt x="3354" y="870"/>
                </a:cubicBezTo>
                <a:cubicBezTo>
                  <a:pt x="3356" y="866"/>
                  <a:pt x="3355" y="863"/>
                  <a:pt x="3353" y="863"/>
                </a:cubicBezTo>
                <a:cubicBezTo>
                  <a:pt x="3356" y="862"/>
                  <a:pt x="3357" y="859"/>
                  <a:pt x="3360" y="858"/>
                </a:cubicBezTo>
                <a:cubicBezTo>
                  <a:pt x="3359" y="868"/>
                  <a:pt x="3365" y="864"/>
                  <a:pt x="3363" y="871"/>
                </a:cubicBezTo>
                <a:cubicBezTo>
                  <a:pt x="3367" y="871"/>
                  <a:pt x="3366" y="877"/>
                  <a:pt x="3370" y="877"/>
                </a:cubicBezTo>
                <a:cubicBezTo>
                  <a:pt x="3372" y="873"/>
                  <a:pt x="3376" y="866"/>
                  <a:pt x="3374" y="863"/>
                </a:cubicBezTo>
                <a:cubicBezTo>
                  <a:pt x="3371" y="863"/>
                  <a:pt x="3371" y="871"/>
                  <a:pt x="3367" y="867"/>
                </a:cubicBezTo>
                <a:cubicBezTo>
                  <a:pt x="3367" y="865"/>
                  <a:pt x="3368" y="864"/>
                  <a:pt x="3368" y="862"/>
                </a:cubicBezTo>
                <a:cubicBezTo>
                  <a:pt x="3366" y="862"/>
                  <a:pt x="3366" y="864"/>
                  <a:pt x="3364" y="864"/>
                </a:cubicBezTo>
                <a:lnTo>
                  <a:pt x="3364" y="863"/>
                </a:lnTo>
                <a:cubicBezTo>
                  <a:pt x="3364" y="859"/>
                  <a:pt x="3365" y="852"/>
                  <a:pt x="3363" y="851"/>
                </a:cubicBezTo>
                <a:close/>
                <a:moveTo>
                  <a:pt x="3269" y="851"/>
                </a:moveTo>
                <a:cubicBezTo>
                  <a:pt x="3268" y="851"/>
                  <a:pt x="3269" y="854"/>
                  <a:pt x="3271" y="852"/>
                </a:cubicBezTo>
                <a:cubicBezTo>
                  <a:pt x="3270" y="851"/>
                  <a:pt x="3269" y="850"/>
                  <a:pt x="3269" y="851"/>
                </a:cubicBezTo>
                <a:close/>
                <a:moveTo>
                  <a:pt x="3346" y="850"/>
                </a:moveTo>
                <a:cubicBezTo>
                  <a:pt x="3345" y="850"/>
                  <a:pt x="3344" y="850"/>
                  <a:pt x="3343" y="852"/>
                </a:cubicBezTo>
                <a:lnTo>
                  <a:pt x="3343" y="853"/>
                </a:lnTo>
                <a:lnTo>
                  <a:pt x="3343" y="853"/>
                </a:lnTo>
                <a:lnTo>
                  <a:pt x="3343" y="853"/>
                </a:lnTo>
                <a:lnTo>
                  <a:pt x="3343" y="853"/>
                </a:lnTo>
                <a:lnTo>
                  <a:pt x="3344" y="853"/>
                </a:lnTo>
                <a:cubicBezTo>
                  <a:pt x="3348" y="853"/>
                  <a:pt x="3351" y="856"/>
                  <a:pt x="3351" y="851"/>
                </a:cubicBezTo>
                <a:cubicBezTo>
                  <a:pt x="3350" y="851"/>
                  <a:pt x="3348" y="850"/>
                  <a:pt x="3346" y="850"/>
                </a:cubicBezTo>
                <a:close/>
                <a:moveTo>
                  <a:pt x="3397" y="849"/>
                </a:moveTo>
                <a:cubicBezTo>
                  <a:pt x="3397" y="856"/>
                  <a:pt x="3402" y="850"/>
                  <a:pt x="3397" y="849"/>
                </a:cubicBezTo>
                <a:close/>
                <a:moveTo>
                  <a:pt x="3381" y="848"/>
                </a:moveTo>
                <a:cubicBezTo>
                  <a:pt x="3382" y="849"/>
                  <a:pt x="3382" y="851"/>
                  <a:pt x="3381" y="853"/>
                </a:cubicBezTo>
                <a:lnTo>
                  <a:pt x="3380" y="854"/>
                </a:lnTo>
                <a:lnTo>
                  <a:pt x="3380" y="854"/>
                </a:lnTo>
                <a:lnTo>
                  <a:pt x="3380" y="854"/>
                </a:lnTo>
                <a:lnTo>
                  <a:pt x="3380" y="854"/>
                </a:lnTo>
                <a:lnTo>
                  <a:pt x="3382" y="854"/>
                </a:lnTo>
                <a:cubicBezTo>
                  <a:pt x="3384" y="853"/>
                  <a:pt x="3384" y="847"/>
                  <a:pt x="3381" y="848"/>
                </a:cubicBezTo>
                <a:close/>
                <a:moveTo>
                  <a:pt x="3347" y="843"/>
                </a:moveTo>
                <a:cubicBezTo>
                  <a:pt x="3347" y="846"/>
                  <a:pt x="3347" y="849"/>
                  <a:pt x="3350" y="849"/>
                </a:cubicBezTo>
                <a:lnTo>
                  <a:pt x="3350" y="849"/>
                </a:lnTo>
                <a:cubicBezTo>
                  <a:pt x="3350" y="847"/>
                  <a:pt x="3352" y="847"/>
                  <a:pt x="3352" y="843"/>
                </a:cubicBezTo>
                <a:lnTo>
                  <a:pt x="3347" y="843"/>
                </a:lnTo>
                <a:close/>
                <a:moveTo>
                  <a:pt x="3329" y="842"/>
                </a:moveTo>
                <a:cubicBezTo>
                  <a:pt x="3328" y="842"/>
                  <a:pt x="3327" y="842"/>
                  <a:pt x="3326" y="842"/>
                </a:cubicBezTo>
                <a:cubicBezTo>
                  <a:pt x="3327" y="845"/>
                  <a:pt x="3328" y="847"/>
                  <a:pt x="3329" y="848"/>
                </a:cubicBezTo>
                <a:cubicBezTo>
                  <a:pt x="3331" y="847"/>
                  <a:pt x="3332" y="846"/>
                  <a:pt x="3331" y="843"/>
                </a:cubicBezTo>
                <a:lnTo>
                  <a:pt x="3331" y="843"/>
                </a:lnTo>
                <a:cubicBezTo>
                  <a:pt x="3331" y="842"/>
                  <a:pt x="3330" y="842"/>
                  <a:pt x="3329" y="842"/>
                </a:cubicBezTo>
                <a:close/>
                <a:moveTo>
                  <a:pt x="3401" y="828"/>
                </a:moveTo>
                <a:cubicBezTo>
                  <a:pt x="3401" y="828"/>
                  <a:pt x="3401" y="828"/>
                  <a:pt x="3401" y="828"/>
                </a:cubicBezTo>
                <a:cubicBezTo>
                  <a:pt x="3400" y="829"/>
                  <a:pt x="3401" y="832"/>
                  <a:pt x="3402" y="832"/>
                </a:cubicBezTo>
                <a:lnTo>
                  <a:pt x="3402" y="832"/>
                </a:lnTo>
                <a:cubicBezTo>
                  <a:pt x="3405" y="834"/>
                  <a:pt x="3402" y="828"/>
                  <a:pt x="3401" y="828"/>
                </a:cubicBezTo>
                <a:close/>
                <a:moveTo>
                  <a:pt x="3403" y="806"/>
                </a:moveTo>
                <a:cubicBezTo>
                  <a:pt x="3403" y="808"/>
                  <a:pt x="3403" y="810"/>
                  <a:pt x="3405" y="810"/>
                </a:cubicBezTo>
                <a:lnTo>
                  <a:pt x="3405" y="810"/>
                </a:lnTo>
                <a:cubicBezTo>
                  <a:pt x="3405" y="808"/>
                  <a:pt x="3406" y="807"/>
                  <a:pt x="3406" y="806"/>
                </a:cubicBezTo>
                <a:cubicBezTo>
                  <a:pt x="3405" y="806"/>
                  <a:pt x="3404" y="806"/>
                  <a:pt x="3403" y="806"/>
                </a:cubicBezTo>
                <a:close/>
                <a:moveTo>
                  <a:pt x="3332" y="800"/>
                </a:moveTo>
                <a:cubicBezTo>
                  <a:pt x="3331" y="800"/>
                  <a:pt x="3331" y="800"/>
                  <a:pt x="3330" y="800"/>
                </a:cubicBezTo>
                <a:cubicBezTo>
                  <a:pt x="3330" y="803"/>
                  <a:pt x="3332" y="804"/>
                  <a:pt x="3334" y="805"/>
                </a:cubicBezTo>
                <a:cubicBezTo>
                  <a:pt x="3334" y="803"/>
                  <a:pt x="3334" y="801"/>
                  <a:pt x="3332" y="800"/>
                </a:cubicBezTo>
                <a:close/>
                <a:moveTo>
                  <a:pt x="3403" y="800"/>
                </a:moveTo>
                <a:lnTo>
                  <a:pt x="3403" y="803"/>
                </a:lnTo>
                <a:cubicBezTo>
                  <a:pt x="3404" y="803"/>
                  <a:pt x="3405" y="803"/>
                  <a:pt x="3406" y="803"/>
                </a:cubicBezTo>
                <a:lnTo>
                  <a:pt x="3406" y="800"/>
                </a:lnTo>
                <a:cubicBezTo>
                  <a:pt x="3405" y="800"/>
                  <a:pt x="3404" y="800"/>
                  <a:pt x="3403" y="800"/>
                </a:cubicBezTo>
                <a:close/>
                <a:moveTo>
                  <a:pt x="3367" y="792"/>
                </a:moveTo>
                <a:cubicBezTo>
                  <a:pt x="3367" y="792"/>
                  <a:pt x="3367" y="792"/>
                  <a:pt x="3366" y="794"/>
                </a:cubicBezTo>
                <a:cubicBezTo>
                  <a:pt x="3365" y="794"/>
                  <a:pt x="3365" y="794"/>
                  <a:pt x="3365" y="795"/>
                </a:cubicBezTo>
                <a:lnTo>
                  <a:pt x="3364" y="795"/>
                </a:lnTo>
                <a:cubicBezTo>
                  <a:pt x="3365" y="799"/>
                  <a:pt x="3368" y="793"/>
                  <a:pt x="3367" y="792"/>
                </a:cubicBezTo>
                <a:close/>
                <a:moveTo>
                  <a:pt x="3377" y="789"/>
                </a:moveTo>
                <a:cubicBezTo>
                  <a:pt x="3377" y="792"/>
                  <a:pt x="3373" y="792"/>
                  <a:pt x="3374" y="796"/>
                </a:cubicBezTo>
                <a:cubicBezTo>
                  <a:pt x="3375" y="797"/>
                  <a:pt x="3379" y="797"/>
                  <a:pt x="3379" y="794"/>
                </a:cubicBezTo>
                <a:lnTo>
                  <a:pt x="3378" y="794"/>
                </a:lnTo>
                <a:cubicBezTo>
                  <a:pt x="3373" y="793"/>
                  <a:pt x="3381" y="790"/>
                  <a:pt x="3377" y="789"/>
                </a:cubicBezTo>
                <a:close/>
                <a:moveTo>
                  <a:pt x="3382" y="789"/>
                </a:moveTo>
                <a:cubicBezTo>
                  <a:pt x="3379" y="791"/>
                  <a:pt x="3384" y="795"/>
                  <a:pt x="3385" y="792"/>
                </a:cubicBezTo>
                <a:lnTo>
                  <a:pt x="3384" y="792"/>
                </a:lnTo>
                <a:cubicBezTo>
                  <a:pt x="3382" y="792"/>
                  <a:pt x="3383" y="788"/>
                  <a:pt x="3382" y="789"/>
                </a:cubicBezTo>
                <a:close/>
                <a:moveTo>
                  <a:pt x="3394" y="787"/>
                </a:moveTo>
                <a:cubicBezTo>
                  <a:pt x="3392" y="787"/>
                  <a:pt x="3392" y="791"/>
                  <a:pt x="3394" y="791"/>
                </a:cubicBezTo>
                <a:cubicBezTo>
                  <a:pt x="3395" y="790"/>
                  <a:pt x="3395" y="790"/>
                  <a:pt x="3395" y="790"/>
                </a:cubicBezTo>
                <a:lnTo>
                  <a:pt x="3395" y="787"/>
                </a:lnTo>
                <a:lnTo>
                  <a:pt x="3395" y="787"/>
                </a:lnTo>
                <a:cubicBezTo>
                  <a:pt x="3394" y="787"/>
                  <a:pt x="3394" y="787"/>
                  <a:pt x="3394" y="787"/>
                </a:cubicBezTo>
                <a:close/>
                <a:moveTo>
                  <a:pt x="3313" y="786"/>
                </a:moveTo>
                <a:cubicBezTo>
                  <a:pt x="3312" y="787"/>
                  <a:pt x="3312" y="790"/>
                  <a:pt x="3315" y="790"/>
                </a:cubicBezTo>
                <a:cubicBezTo>
                  <a:pt x="3315" y="789"/>
                  <a:pt x="3315" y="786"/>
                  <a:pt x="3314" y="786"/>
                </a:cubicBezTo>
                <a:lnTo>
                  <a:pt x="3313" y="786"/>
                </a:lnTo>
                <a:close/>
                <a:moveTo>
                  <a:pt x="3327" y="785"/>
                </a:moveTo>
                <a:cubicBezTo>
                  <a:pt x="3327" y="785"/>
                  <a:pt x="3326" y="785"/>
                  <a:pt x="3326" y="785"/>
                </a:cubicBezTo>
                <a:lnTo>
                  <a:pt x="3325" y="785"/>
                </a:lnTo>
                <a:cubicBezTo>
                  <a:pt x="3325" y="787"/>
                  <a:pt x="3326" y="788"/>
                  <a:pt x="3328" y="788"/>
                </a:cubicBezTo>
                <a:cubicBezTo>
                  <a:pt x="3329" y="788"/>
                  <a:pt x="3330" y="787"/>
                  <a:pt x="3330" y="785"/>
                </a:cubicBezTo>
                <a:cubicBezTo>
                  <a:pt x="3328" y="785"/>
                  <a:pt x="3328" y="784"/>
                  <a:pt x="3327" y="785"/>
                </a:cubicBezTo>
                <a:close/>
                <a:moveTo>
                  <a:pt x="3416" y="784"/>
                </a:moveTo>
                <a:lnTo>
                  <a:pt x="3417" y="784"/>
                </a:lnTo>
                <a:cubicBezTo>
                  <a:pt x="3419" y="785"/>
                  <a:pt x="3417" y="787"/>
                  <a:pt x="3416" y="788"/>
                </a:cubicBezTo>
                <a:cubicBezTo>
                  <a:pt x="3420" y="790"/>
                  <a:pt x="3417" y="785"/>
                  <a:pt x="3420" y="786"/>
                </a:cubicBezTo>
                <a:cubicBezTo>
                  <a:pt x="3420" y="787"/>
                  <a:pt x="3421" y="787"/>
                  <a:pt x="3421" y="788"/>
                </a:cubicBezTo>
                <a:cubicBezTo>
                  <a:pt x="3418" y="792"/>
                  <a:pt x="3420" y="795"/>
                  <a:pt x="3422" y="798"/>
                </a:cubicBezTo>
                <a:cubicBezTo>
                  <a:pt x="3420" y="799"/>
                  <a:pt x="3421" y="804"/>
                  <a:pt x="3419" y="806"/>
                </a:cubicBezTo>
                <a:cubicBezTo>
                  <a:pt x="3418" y="804"/>
                  <a:pt x="3416" y="804"/>
                  <a:pt x="3415" y="801"/>
                </a:cubicBezTo>
                <a:cubicBezTo>
                  <a:pt x="3416" y="801"/>
                  <a:pt x="3417" y="800"/>
                  <a:pt x="3417" y="799"/>
                </a:cubicBezTo>
                <a:cubicBezTo>
                  <a:pt x="3417" y="800"/>
                  <a:pt x="3418" y="800"/>
                  <a:pt x="3418" y="800"/>
                </a:cubicBezTo>
                <a:cubicBezTo>
                  <a:pt x="3420" y="799"/>
                  <a:pt x="3420" y="792"/>
                  <a:pt x="3418" y="792"/>
                </a:cubicBezTo>
                <a:cubicBezTo>
                  <a:pt x="3418" y="793"/>
                  <a:pt x="3418" y="794"/>
                  <a:pt x="3418" y="795"/>
                </a:cubicBezTo>
                <a:cubicBezTo>
                  <a:pt x="3417" y="791"/>
                  <a:pt x="3414" y="788"/>
                  <a:pt x="3414" y="785"/>
                </a:cubicBezTo>
                <a:cubicBezTo>
                  <a:pt x="3414" y="785"/>
                  <a:pt x="3415" y="785"/>
                  <a:pt x="3415" y="785"/>
                </a:cubicBezTo>
                <a:cubicBezTo>
                  <a:pt x="3415" y="785"/>
                  <a:pt x="3416" y="785"/>
                  <a:pt x="3416" y="784"/>
                </a:cubicBezTo>
                <a:lnTo>
                  <a:pt x="3416" y="784"/>
                </a:lnTo>
                <a:close/>
                <a:moveTo>
                  <a:pt x="3417" y="784"/>
                </a:moveTo>
                <a:lnTo>
                  <a:pt x="3417" y="784"/>
                </a:lnTo>
                <a:lnTo>
                  <a:pt x="3416" y="784"/>
                </a:lnTo>
                <a:lnTo>
                  <a:pt x="3416" y="784"/>
                </a:lnTo>
                <a:lnTo>
                  <a:pt x="3417" y="784"/>
                </a:lnTo>
                <a:close/>
                <a:moveTo>
                  <a:pt x="3307" y="783"/>
                </a:moveTo>
                <a:cubicBezTo>
                  <a:pt x="3306" y="783"/>
                  <a:pt x="3306" y="783"/>
                  <a:pt x="3306" y="783"/>
                </a:cubicBezTo>
                <a:lnTo>
                  <a:pt x="3306" y="786"/>
                </a:lnTo>
                <a:cubicBezTo>
                  <a:pt x="3308" y="787"/>
                  <a:pt x="3308" y="783"/>
                  <a:pt x="3307" y="783"/>
                </a:cubicBezTo>
                <a:close/>
                <a:moveTo>
                  <a:pt x="3366" y="782"/>
                </a:moveTo>
                <a:cubicBezTo>
                  <a:pt x="3365" y="782"/>
                  <a:pt x="3365" y="782"/>
                  <a:pt x="3364" y="782"/>
                </a:cubicBezTo>
                <a:cubicBezTo>
                  <a:pt x="3364" y="784"/>
                  <a:pt x="3365" y="786"/>
                  <a:pt x="3366" y="787"/>
                </a:cubicBezTo>
                <a:lnTo>
                  <a:pt x="3367" y="788"/>
                </a:lnTo>
                <a:lnTo>
                  <a:pt x="3367" y="788"/>
                </a:lnTo>
                <a:lnTo>
                  <a:pt x="3368" y="788"/>
                </a:lnTo>
                <a:lnTo>
                  <a:pt x="3367" y="788"/>
                </a:lnTo>
                <a:lnTo>
                  <a:pt x="3368" y="786"/>
                </a:lnTo>
                <a:cubicBezTo>
                  <a:pt x="3368" y="784"/>
                  <a:pt x="3367" y="782"/>
                  <a:pt x="3366" y="782"/>
                </a:cubicBezTo>
                <a:close/>
                <a:moveTo>
                  <a:pt x="3385" y="781"/>
                </a:moveTo>
                <a:cubicBezTo>
                  <a:pt x="3385" y="783"/>
                  <a:pt x="3384" y="784"/>
                  <a:pt x="3384" y="786"/>
                </a:cubicBezTo>
                <a:lnTo>
                  <a:pt x="3383" y="785"/>
                </a:lnTo>
                <a:cubicBezTo>
                  <a:pt x="3385" y="787"/>
                  <a:pt x="3389" y="786"/>
                  <a:pt x="3389" y="782"/>
                </a:cubicBezTo>
                <a:cubicBezTo>
                  <a:pt x="3387" y="783"/>
                  <a:pt x="3386" y="782"/>
                  <a:pt x="3385" y="781"/>
                </a:cubicBezTo>
                <a:close/>
                <a:moveTo>
                  <a:pt x="3379" y="780"/>
                </a:moveTo>
                <a:cubicBezTo>
                  <a:pt x="3379" y="783"/>
                  <a:pt x="3375" y="786"/>
                  <a:pt x="3381" y="787"/>
                </a:cubicBezTo>
                <a:cubicBezTo>
                  <a:pt x="3382" y="784"/>
                  <a:pt x="3380" y="784"/>
                  <a:pt x="3383" y="782"/>
                </a:cubicBezTo>
                <a:cubicBezTo>
                  <a:pt x="3381" y="782"/>
                  <a:pt x="3382" y="780"/>
                  <a:pt x="3380" y="780"/>
                </a:cubicBezTo>
                <a:lnTo>
                  <a:pt x="3379" y="780"/>
                </a:lnTo>
                <a:close/>
                <a:moveTo>
                  <a:pt x="3374" y="780"/>
                </a:moveTo>
                <a:cubicBezTo>
                  <a:pt x="3374" y="780"/>
                  <a:pt x="3374" y="780"/>
                  <a:pt x="3373" y="780"/>
                </a:cubicBezTo>
                <a:lnTo>
                  <a:pt x="3373" y="784"/>
                </a:lnTo>
                <a:cubicBezTo>
                  <a:pt x="3376" y="785"/>
                  <a:pt x="3376" y="780"/>
                  <a:pt x="3374" y="780"/>
                </a:cubicBezTo>
                <a:close/>
                <a:moveTo>
                  <a:pt x="3393" y="780"/>
                </a:moveTo>
                <a:cubicBezTo>
                  <a:pt x="3393" y="782"/>
                  <a:pt x="3394" y="784"/>
                  <a:pt x="3395" y="784"/>
                </a:cubicBezTo>
                <a:lnTo>
                  <a:pt x="3395" y="785"/>
                </a:lnTo>
                <a:lnTo>
                  <a:pt x="3395" y="785"/>
                </a:lnTo>
                <a:lnTo>
                  <a:pt x="3396" y="785"/>
                </a:lnTo>
                <a:lnTo>
                  <a:pt x="3395" y="785"/>
                </a:lnTo>
                <a:lnTo>
                  <a:pt x="3395" y="783"/>
                </a:lnTo>
                <a:cubicBezTo>
                  <a:pt x="3394" y="782"/>
                  <a:pt x="3394" y="780"/>
                  <a:pt x="3393" y="780"/>
                </a:cubicBezTo>
                <a:close/>
                <a:moveTo>
                  <a:pt x="3394" y="774"/>
                </a:moveTo>
                <a:cubicBezTo>
                  <a:pt x="3393" y="778"/>
                  <a:pt x="3398" y="778"/>
                  <a:pt x="3399" y="774"/>
                </a:cubicBezTo>
                <a:cubicBezTo>
                  <a:pt x="3397" y="774"/>
                  <a:pt x="3396" y="774"/>
                  <a:pt x="3395" y="774"/>
                </a:cubicBezTo>
                <a:lnTo>
                  <a:pt x="3394" y="774"/>
                </a:lnTo>
                <a:close/>
                <a:moveTo>
                  <a:pt x="3408" y="774"/>
                </a:moveTo>
                <a:cubicBezTo>
                  <a:pt x="3407" y="774"/>
                  <a:pt x="3405" y="774"/>
                  <a:pt x="3405" y="775"/>
                </a:cubicBezTo>
                <a:lnTo>
                  <a:pt x="3405" y="776"/>
                </a:lnTo>
                <a:lnTo>
                  <a:pt x="3405" y="776"/>
                </a:lnTo>
                <a:lnTo>
                  <a:pt x="3404" y="776"/>
                </a:lnTo>
                <a:cubicBezTo>
                  <a:pt x="3404" y="776"/>
                  <a:pt x="3404" y="776"/>
                  <a:pt x="3405" y="776"/>
                </a:cubicBezTo>
                <a:lnTo>
                  <a:pt x="3405" y="776"/>
                </a:lnTo>
                <a:lnTo>
                  <a:pt x="3405" y="776"/>
                </a:lnTo>
                <a:lnTo>
                  <a:pt x="3405" y="776"/>
                </a:lnTo>
                <a:lnTo>
                  <a:pt x="3406" y="776"/>
                </a:lnTo>
                <a:cubicBezTo>
                  <a:pt x="3407" y="776"/>
                  <a:pt x="3408" y="775"/>
                  <a:pt x="3408" y="774"/>
                </a:cubicBezTo>
                <a:close/>
                <a:moveTo>
                  <a:pt x="145" y="774"/>
                </a:moveTo>
                <a:lnTo>
                  <a:pt x="145" y="776"/>
                </a:lnTo>
                <a:lnTo>
                  <a:pt x="145" y="776"/>
                </a:lnTo>
                <a:lnTo>
                  <a:pt x="145" y="776"/>
                </a:lnTo>
                <a:lnTo>
                  <a:pt x="145" y="776"/>
                </a:lnTo>
                <a:lnTo>
                  <a:pt x="146" y="776"/>
                </a:lnTo>
                <a:cubicBezTo>
                  <a:pt x="146" y="776"/>
                  <a:pt x="147" y="776"/>
                  <a:pt x="147" y="776"/>
                </a:cubicBezTo>
                <a:lnTo>
                  <a:pt x="147" y="774"/>
                </a:lnTo>
                <a:cubicBezTo>
                  <a:pt x="146" y="774"/>
                  <a:pt x="146" y="774"/>
                  <a:pt x="145" y="774"/>
                </a:cubicBezTo>
                <a:close/>
                <a:moveTo>
                  <a:pt x="3346" y="774"/>
                </a:moveTo>
                <a:cubicBezTo>
                  <a:pt x="3346" y="780"/>
                  <a:pt x="3340" y="779"/>
                  <a:pt x="3341" y="786"/>
                </a:cubicBezTo>
                <a:cubicBezTo>
                  <a:pt x="3345" y="786"/>
                  <a:pt x="3344" y="785"/>
                  <a:pt x="3347" y="786"/>
                </a:cubicBezTo>
                <a:cubicBezTo>
                  <a:pt x="3347" y="781"/>
                  <a:pt x="3350" y="780"/>
                  <a:pt x="3350" y="775"/>
                </a:cubicBezTo>
                <a:cubicBezTo>
                  <a:pt x="3349" y="775"/>
                  <a:pt x="3348" y="774"/>
                  <a:pt x="3347" y="774"/>
                </a:cubicBezTo>
                <a:lnTo>
                  <a:pt x="3346" y="774"/>
                </a:lnTo>
                <a:close/>
                <a:moveTo>
                  <a:pt x="3328" y="768"/>
                </a:moveTo>
                <a:cubicBezTo>
                  <a:pt x="3327" y="768"/>
                  <a:pt x="3327" y="768"/>
                  <a:pt x="3327" y="768"/>
                </a:cubicBezTo>
                <a:cubicBezTo>
                  <a:pt x="3326" y="769"/>
                  <a:pt x="3326" y="771"/>
                  <a:pt x="3327" y="772"/>
                </a:cubicBezTo>
                <a:lnTo>
                  <a:pt x="3328" y="774"/>
                </a:lnTo>
                <a:lnTo>
                  <a:pt x="3328" y="775"/>
                </a:lnTo>
                <a:cubicBezTo>
                  <a:pt x="3328" y="776"/>
                  <a:pt x="3328" y="776"/>
                  <a:pt x="3328" y="777"/>
                </a:cubicBezTo>
                <a:lnTo>
                  <a:pt x="3329" y="777"/>
                </a:lnTo>
                <a:cubicBezTo>
                  <a:pt x="3329" y="776"/>
                  <a:pt x="3329" y="776"/>
                  <a:pt x="3328" y="775"/>
                </a:cubicBezTo>
                <a:lnTo>
                  <a:pt x="3328" y="774"/>
                </a:lnTo>
                <a:lnTo>
                  <a:pt x="3328" y="774"/>
                </a:lnTo>
                <a:cubicBezTo>
                  <a:pt x="3328" y="771"/>
                  <a:pt x="3329" y="769"/>
                  <a:pt x="3328" y="768"/>
                </a:cubicBezTo>
                <a:close/>
                <a:moveTo>
                  <a:pt x="3398" y="767"/>
                </a:moveTo>
                <a:cubicBezTo>
                  <a:pt x="3396" y="767"/>
                  <a:pt x="3397" y="770"/>
                  <a:pt x="3400" y="767"/>
                </a:cubicBezTo>
                <a:cubicBezTo>
                  <a:pt x="3399" y="767"/>
                  <a:pt x="3398" y="766"/>
                  <a:pt x="3398" y="767"/>
                </a:cubicBezTo>
                <a:close/>
                <a:moveTo>
                  <a:pt x="148" y="765"/>
                </a:moveTo>
                <a:lnTo>
                  <a:pt x="148" y="767"/>
                </a:lnTo>
                <a:cubicBezTo>
                  <a:pt x="148" y="767"/>
                  <a:pt x="149" y="767"/>
                  <a:pt x="150" y="767"/>
                </a:cubicBezTo>
                <a:lnTo>
                  <a:pt x="150" y="765"/>
                </a:lnTo>
                <a:cubicBezTo>
                  <a:pt x="149" y="765"/>
                  <a:pt x="148" y="765"/>
                  <a:pt x="148" y="765"/>
                </a:cubicBezTo>
                <a:close/>
                <a:moveTo>
                  <a:pt x="3346" y="763"/>
                </a:moveTo>
                <a:lnTo>
                  <a:pt x="3346" y="763"/>
                </a:lnTo>
                <a:lnTo>
                  <a:pt x="3346" y="764"/>
                </a:lnTo>
                <a:cubicBezTo>
                  <a:pt x="3346" y="766"/>
                  <a:pt x="3347" y="766"/>
                  <a:pt x="3349" y="766"/>
                </a:cubicBezTo>
                <a:cubicBezTo>
                  <a:pt x="3349" y="764"/>
                  <a:pt x="3349" y="763"/>
                  <a:pt x="3347" y="763"/>
                </a:cubicBezTo>
                <a:lnTo>
                  <a:pt x="3346" y="763"/>
                </a:lnTo>
                <a:lnTo>
                  <a:pt x="3346" y="763"/>
                </a:lnTo>
                <a:lnTo>
                  <a:pt x="3346" y="763"/>
                </a:lnTo>
                <a:close/>
                <a:moveTo>
                  <a:pt x="143" y="763"/>
                </a:moveTo>
                <a:cubicBezTo>
                  <a:pt x="143" y="764"/>
                  <a:pt x="142" y="764"/>
                  <a:pt x="142" y="767"/>
                </a:cubicBezTo>
                <a:cubicBezTo>
                  <a:pt x="144" y="767"/>
                  <a:pt x="146" y="767"/>
                  <a:pt x="147" y="765"/>
                </a:cubicBezTo>
                <a:cubicBezTo>
                  <a:pt x="145" y="765"/>
                  <a:pt x="147" y="762"/>
                  <a:pt x="144" y="763"/>
                </a:cubicBezTo>
                <a:lnTo>
                  <a:pt x="143" y="763"/>
                </a:lnTo>
                <a:close/>
                <a:moveTo>
                  <a:pt x="3327" y="762"/>
                </a:moveTo>
                <a:lnTo>
                  <a:pt x="3327" y="762"/>
                </a:lnTo>
                <a:lnTo>
                  <a:pt x="3325" y="762"/>
                </a:lnTo>
                <a:cubicBezTo>
                  <a:pt x="3324" y="763"/>
                  <a:pt x="3323" y="763"/>
                  <a:pt x="3323" y="765"/>
                </a:cubicBezTo>
                <a:cubicBezTo>
                  <a:pt x="3324" y="766"/>
                  <a:pt x="3326" y="766"/>
                  <a:pt x="3326" y="764"/>
                </a:cubicBezTo>
                <a:lnTo>
                  <a:pt x="3327" y="762"/>
                </a:lnTo>
                <a:lnTo>
                  <a:pt x="3327" y="762"/>
                </a:lnTo>
                <a:lnTo>
                  <a:pt x="3327" y="762"/>
                </a:lnTo>
                <a:close/>
                <a:moveTo>
                  <a:pt x="3403" y="762"/>
                </a:moveTo>
                <a:cubicBezTo>
                  <a:pt x="3401" y="763"/>
                  <a:pt x="3400" y="764"/>
                  <a:pt x="3401" y="766"/>
                </a:cubicBezTo>
                <a:cubicBezTo>
                  <a:pt x="3404" y="766"/>
                  <a:pt x="3406" y="765"/>
                  <a:pt x="3407" y="763"/>
                </a:cubicBezTo>
                <a:lnTo>
                  <a:pt x="3407" y="763"/>
                </a:lnTo>
                <a:cubicBezTo>
                  <a:pt x="3406" y="763"/>
                  <a:pt x="3404" y="762"/>
                  <a:pt x="3403" y="762"/>
                </a:cubicBezTo>
                <a:close/>
                <a:moveTo>
                  <a:pt x="3278" y="762"/>
                </a:moveTo>
                <a:cubicBezTo>
                  <a:pt x="3277" y="762"/>
                  <a:pt x="3276" y="764"/>
                  <a:pt x="3276" y="765"/>
                </a:cubicBezTo>
                <a:cubicBezTo>
                  <a:pt x="3277" y="766"/>
                  <a:pt x="3278" y="767"/>
                  <a:pt x="3279" y="766"/>
                </a:cubicBezTo>
                <a:lnTo>
                  <a:pt x="3279" y="762"/>
                </a:lnTo>
                <a:lnTo>
                  <a:pt x="3279" y="762"/>
                </a:lnTo>
                <a:cubicBezTo>
                  <a:pt x="3279" y="762"/>
                  <a:pt x="3278" y="762"/>
                  <a:pt x="3278" y="762"/>
                </a:cubicBezTo>
                <a:close/>
                <a:moveTo>
                  <a:pt x="3249" y="761"/>
                </a:moveTo>
                <a:cubicBezTo>
                  <a:pt x="3249" y="763"/>
                  <a:pt x="3249" y="764"/>
                  <a:pt x="3251" y="764"/>
                </a:cubicBezTo>
                <a:lnTo>
                  <a:pt x="3252" y="764"/>
                </a:lnTo>
                <a:lnTo>
                  <a:pt x="3252" y="764"/>
                </a:lnTo>
                <a:lnTo>
                  <a:pt x="3252" y="764"/>
                </a:lnTo>
                <a:lnTo>
                  <a:pt x="3252" y="764"/>
                </a:lnTo>
                <a:lnTo>
                  <a:pt x="3252" y="763"/>
                </a:lnTo>
                <a:cubicBezTo>
                  <a:pt x="3251" y="761"/>
                  <a:pt x="3250" y="762"/>
                  <a:pt x="3249" y="761"/>
                </a:cubicBezTo>
                <a:close/>
                <a:moveTo>
                  <a:pt x="3368" y="760"/>
                </a:moveTo>
                <a:lnTo>
                  <a:pt x="3368" y="762"/>
                </a:lnTo>
                <a:cubicBezTo>
                  <a:pt x="3368" y="762"/>
                  <a:pt x="3369" y="762"/>
                  <a:pt x="3370" y="762"/>
                </a:cubicBezTo>
                <a:lnTo>
                  <a:pt x="3370" y="760"/>
                </a:lnTo>
                <a:cubicBezTo>
                  <a:pt x="3369" y="760"/>
                  <a:pt x="3368" y="760"/>
                  <a:pt x="3368" y="760"/>
                </a:cubicBezTo>
                <a:close/>
                <a:moveTo>
                  <a:pt x="3338" y="760"/>
                </a:moveTo>
                <a:lnTo>
                  <a:pt x="3338" y="762"/>
                </a:lnTo>
                <a:cubicBezTo>
                  <a:pt x="3339" y="762"/>
                  <a:pt x="3340" y="762"/>
                  <a:pt x="3340" y="762"/>
                </a:cubicBezTo>
                <a:lnTo>
                  <a:pt x="3340" y="760"/>
                </a:lnTo>
                <a:lnTo>
                  <a:pt x="3340" y="760"/>
                </a:lnTo>
                <a:cubicBezTo>
                  <a:pt x="3339" y="760"/>
                  <a:pt x="3338" y="760"/>
                  <a:pt x="3338" y="760"/>
                </a:cubicBezTo>
                <a:close/>
                <a:moveTo>
                  <a:pt x="3358" y="759"/>
                </a:moveTo>
                <a:cubicBezTo>
                  <a:pt x="3358" y="761"/>
                  <a:pt x="3356" y="760"/>
                  <a:pt x="3356" y="761"/>
                </a:cubicBezTo>
                <a:lnTo>
                  <a:pt x="3356" y="761"/>
                </a:lnTo>
                <a:cubicBezTo>
                  <a:pt x="3359" y="762"/>
                  <a:pt x="3355" y="764"/>
                  <a:pt x="3357" y="766"/>
                </a:cubicBezTo>
                <a:cubicBezTo>
                  <a:pt x="3361" y="767"/>
                  <a:pt x="3361" y="759"/>
                  <a:pt x="3358" y="759"/>
                </a:cubicBezTo>
                <a:close/>
                <a:moveTo>
                  <a:pt x="3375" y="759"/>
                </a:moveTo>
                <a:cubicBezTo>
                  <a:pt x="3372" y="762"/>
                  <a:pt x="3378" y="762"/>
                  <a:pt x="3375" y="759"/>
                </a:cubicBezTo>
                <a:close/>
                <a:moveTo>
                  <a:pt x="3394" y="757"/>
                </a:moveTo>
                <a:cubicBezTo>
                  <a:pt x="3394" y="757"/>
                  <a:pt x="3394" y="757"/>
                  <a:pt x="3393" y="757"/>
                </a:cubicBezTo>
                <a:cubicBezTo>
                  <a:pt x="3394" y="759"/>
                  <a:pt x="3392" y="765"/>
                  <a:pt x="3395" y="763"/>
                </a:cubicBezTo>
                <a:lnTo>
                  <a:pt x="3396" y="763"/>
                </a:lnTo>
                <a:cubicBezTo>
                  <a:pt x="3397" y="762"/>
                  <a:pt x="3396" y="757"/>
                  <a:pt x="3394" y="757"/>
                </a:cubicBezTo>
                <a:close/>
                <a:moveTo>
                  <a:pt x="3395" y="754"/>
                </a:moveTo>
                <a:lnTo>
                  <a:pt x="3395" y="756"/>
                </a:lnTo>
                <a:lnTo>
                  <a:pt x="3397" y="756"/>
                </a:lnTo>
                <a:lnTo>
                  <a:pt x="3397" y="754"/>
                </a:lnTo>
                <a:lnTo>
                  <a:pt x="3395" y="754"/>
                </a:lnTo>
                <a:close/>
                <a:moveTo>
                  <a:pt x="3326" y="754"/>
                </a:moveTo>
                <a:cubicBezTo>
                  <a:pt x="3325" y="754"/>
                  <a:pt x="3325" y="754"/>
                  <a:pt x="3325" y="754"/>
                </a:cubicBezTo>
                <a:lnTo>
                  <a:pt x="3325" y="757"/>
                </a:lnTo>
                <a:cubicBezTo>
                  <a:pt x="3327" y="758"/>
                  <a:pt x="3328" y="754"/>
                  <a:pt x="3326" y="754"/>
                </a:cubicBezTo>
                <a:close/>
                <a:moveTo>
                  <a:pt x="3390" y="753"/>
                </a:moveTo>
                <a:cubicBezTo>
                  <a:pt x="3391" y="756"/>
                  <a:pt x="3384" y="752"/>
                  <a:pt x="3385" y="755"/>
                </a:cubicBezTo>
                <a:cubicBezTo>
                  <a:pt x="3388" y="755"/>
                  <a:pt x="3387" y="759"/>
                  <a:pt x="3389" y="759"/>
                </a:cubicBezTo>
                <a:lnTo>
                  <a:pt x="3389" y="759"/>
                </a:lnTo>
                <a:cubicBezTo>
                  <a:pt x="3389" y="756"/>
                  <a:pt x="3395" y="754"/>
                  <a:pt x="3390" y="753"/>
                </a:cubicBezTo>
                <a:close/>
                <a:moveTo>
                  <a:pt x="3409" y="748"/>
                </a:moveTo>
                <a:lnTo>
                  <a:pt x="3409" y="749"/>
                </a:lnTo>
                <a:lnTo>
                  <a:pt x="3408" y="749"/>
                </a:lnTo>
                <a:lnTo>
                  <a:pt x="3409" y="748"/>
                </a:lnTo>
                <a:close/>
                <a:moveTo>
                  <a:pt x="131" y="747"/>
                </a:moveTo>
                <a:lnTo>
                  <a:pt x="131" y="747"/>
                </a:lnTo>
                <a:lnTo>
                  <a:pt x="131" y="747"/>
                </a:lnTo>
                <a:lnTo>
                  <a:pt x="131" y="748"/>
                </a:lnTo>
                <a:cubicBezTo>
                  <a:pt x="131" y="752"/>
                  <a:pt x="138" y="753"/>
                  <a:pt x="139" y="749"/>
                </a:cubicBezTo>
                <a:cubicBezTo>
                  <a:pt x="137" y="747"/>
                  <a:pt x="134" y="749"/>
                  <a:pt x="132" y="748"/>
                </a:cubicBezTo>
                <a:lnTo>
                  <a:pt x="131" y="747"/>
                </a:lnTo>
                <a:lnTo>
                  <a:pt x="131" y="747"/>
                </a:lnTo>
                <a:close/>
                <a:moveTo>
                  <a:pt x="3392" y="745"/>
                </a:moveTo>
                <a:cubicBezTo>
                  <a:pt x="3392" y="745"/>
                  <a:pt x="3391" y="746"/>
                  <a:pt x="3391" y="746"/>
                </a:cubicBezTo>
                <a:cubicBezTo>
                  <a:pt x="3391" y="748"/>
                  <a:pt x="3392" y="751"/>
                  <a:pt x="3394" y="752"/>
                </a:cubicBezTo>
                <a:lnTo>
                  <a:pt x="3394" y="751"/>
                </a:lnTo>
                <a:cubicBezTo>
                  <a:pt x="3393" y="747"/>
                  <a:pt x="3400" y="750"/>
                  <a:pt x="3399" y="745"/>
                </a:cubicBezTo>
                <a:cubicBezTo>
                  <a:pt x="3397" y="746"/>
                  <a:pt x="3394" y="746"/>
                  <a:pt x="3392" y="745"/>
                </a:cubicBezTo>
                <a:close/>
                <a:moveTo>
                  <a:pt x="3237" y="745"/>
                </a:moveTo>
                <a:cubicBezTo>
                  <a:pt x="3237" y="745"/>
                  <a:pt x="3236" y="745"/>
                  <a:pt x="3236" y="746"/>
                </a:cubicBezTo>
                <a:cubicBezTo>
                  <a:pt x="3238" y="751"/>
                  <a:pt x="3239" y="744"/>
                  <a:pt x="3237" y="745"/>
                </a:cubicBezTo>
                <a:close/>
                <a:moveTo>
                  <a:pt x="3388" y="745"/>
                </a:moveTo>
                <a:cubicBezTo>
                  <a:pt x="3387" y="745"/>
                  <a:pt x="3386" y="745"/>
                  <a:pt x="3386" y="746"/>
                </a:cubicBezTo>
                <a:cubicBezTo>
                  <a:pt x="3387" y="747"/>
                  <a:pt x="3388" y="748"/>
                  <a:pt x="3390" y="747"/>
                </a:cubicBezTo>
                <a:lnTo>
                  <a:pt x="3390" y="747"/>
                </a:lnTo>
                <a:cubicBezTo>
                  <a:pt x="3391" y="746"/>
                  <a:pt x="3390" y="745"/>
                  <a:pt x="3388" y="745"/>
                </a:cubicBezTo>
                <a:close/>
                <a:moveTo>
                  <a:pt x="3246" y="745"/>
                </a:moveTo>
                <a:cubicBezTo>
                  <a:pt x="3244" y="744"/>
                  <a:pt x="3243" y="745"/>
                  <a:pt x="3242" y="746"/>
                </a:cubicBezTo>
                <a:lnTo>
                  <a:pt x="3242" y="746"/>
                </a:lnTo>
                <a:cubicBezTo>
                  <a:pt x="3241" y="750"/>
                  <a:pt x="3245" y="748"/>
                  <a:pt x="3247" y="748"/>
                </a:cubicBezTo>
                <a:cubicBezTo>
                  <a:pt x="3248" y="746"/>
                  <a:pt x="3247" y="745"/>
                  <a:pt x="3246" y="745"/>
                </a:cubicBezTo>
                <a:close/>
                <a:moveTo>
                  <a:pt x="3257" y="745"/>
                </a:moveTo>
                <a:cubicBezTo>
                  <a:pt x="3257" y="745"/>
                  <a:pt x="3257" y="745"/>
                  <a:pt x="3257" y="745"/>
                </a:cubicBezTo>
                <a:cubicBezTo>
                  <a:pt x="3257" y="746"/>
                  <a:pt x="3256" y="746"/>
                  <a:pt x="3256" y="747"/>
                </a:cubicBezTo>
                <a:cubicBezTo>
                  <a:pt x="3258" y="747"/>
                  <a:pt x="3259" y="747"/>
                  <a:pt x="3259" y="746"/>
                </a:cubicBezTo>
                <a:lnTo>
                  <a:pt x="3259" y="745"/>
                </a:lnTo>
                <a:lnTo>
                  <a:pt x="3259" y="745"/>
                </a:lnTo>
                <a:lnTo>
                  <a:pt x="3259" y="745"/>
                </a:lnTo>
                <a:lnTo>
                  <a:pt x="3259" y="745"/>
                </a:lnTo>
                <a:lnTo>
                  <a:pt x="3259" y="745"/>
                </a:lnTo>
                <a:cubicBezTo>
                  <a:pt x="3258" y="745"/>
                  <a:pt x="3258" y="745"/>
                  <a:pt x="3257" y="745"/>
                </a:cubicBezTo>
                <a:close/>
                <a:moveTo>
                  <a:pt x="3403" y="745"/>
                </a:moveTo>
                <a:cubicBezTo>
                  <a:pt x="3402" y="745"/>
                  <a:pt x="3401" y="747"/>
                  <a:pt x="3402" y="748"/>
                </a:cubicBezTo>
                <a:cubicBezTo>
                  <a:pt x="3403" y="749"/>
                  <a:pt x="3404" y="750"/>
                  <a:pt x="3405" y="749"/>
                </a:cubicBezTo>
                <a:lnTo>
                  <a:pt x="3405" y="749"/>
                </a:lnTo>
                <a:cubicBezTo>
                  <a:pt x="3407" y="747"/>
                  <a:pt x="3406" y="744"/>
                  <a:pt x="3403" y="745"/>
                </a:cubicBezTo>
                <a:close/>
                <a:moveTo>
                  <a:pt x="3377" y="744"/>
                </a:moveTo>
                <a:cubicBezTo>
                  <a:pt x="3376" y="746"/>
                  <a:pt x="3374" y="747"/>
                  <a:pt x="3374" y="749"/>
                </a:cubicBezTo>
                <a:cubicBezTo>
                  <a:pt x="3377" y="748"/>
                  <a:pt x="3381" y="748"/>
                  <a:pt x="3384" y="750"/>
                </a:cubicBezTo>
                <a:lnTo>
                  <a:pt x="3384" y="749"/>
                </a:lnTo>
                <a:cubicBezTo>
                  <a:pt x="3384" y="745"/>
                  <a:pt x="3380" y="745"/>
                  <a:pt x="3377" y="744"/>
                </a:cubicBezTo>
                <a:close/>
                <a:moveTo>
                  <a:pt x="3229" y="744"/>
                </a:moveTo>
                <a:lnTo>
                  <a:pt x="3229" y="746"/>
                </a:lnTo>
                <a:cubicBezTo>
                  <a:pt x="3230" y="746"/>
                  <a:pt x="3230" y="746"/>
                  <a:pt x="3231" y="746"/>
                </a:cubicBezTo>
                <a:lnTo>
                  <a:pt x="3231" y="744"/>
                </a:lnTo>
                <a:cubicBezTo>
                  <a:pt x="3230" y="744"/>
                  <a:pt x="3230" y="744"/>
                  <a:pt x="3229" y="744"/>
                </a:cubicBezTo>
                <a:close/>
                <a:moveTo>
                  <a:pt x="3223" y="744"/>
                </a:moveTo>
                <a:cubicBezTo>
                  <a:pt x="3222" y="751"/>
                  <a:pt x="3228" y="745"/>
                  <a:pt x="3223" y="744"/>
                </a:cubicBezTo>
                <a:close/>
                <a:moveTo>
                  <a:pt x="172" y="744"/>
                </a:moveTo>
                <a:lnTo>
                  <a:pt x="172" y="745"/>
                </a:lnTo>
                <a:cubicBezTo>
                  <a:pt x="172" y="746"/>
                  <a:pt x="167" y="747"/>
                  <a:pt x="170" y="748"/>
                </a:cubicBezTo>
                <a:cubicBezTo>
                  <a:pt x="171" y="746"/>
                  <a:pt x="173" y="750"/>
                  <a:pt x="175" y="749"/>
                </a:cubicBezTo>
                <a:cubicBezTo>
                  <a:pt x="175" y="749"/>
                  <a:pt x="175" y="749"/>
                  <a:pt x="175" y="748"/>
                </a:cubicBezTo>
                <a:cubicBezTo>
                  <a:pt x="175" y="746"/>
                  <a:pt x="174" y="744"/>
                  <a:pt x="172" y="744"/>
                </a:cubicBezTo>
                <a:close/>
                <a:moveTo>
                  <a:pt x="3338" y="744"/>
                </a:moveTo>
                <a:cubicBezTo>
                  <a:pt x="3337" y="744"/>
                  <a:pt x="3337" y="744"/>
                  <a:pt x="3336" y="744"/>
                </a:cubicBezTo>
                <a:lnTo>
                  <a:pt x="3334" y="745"/>
                </a:lnTo>
                <a:lnTo>
                  <a:pt x="3334" y="745"/>
                </a:lnTo>
                <a:lnTo>
                  <a:pt x="3334" y="745"/>
                </a:lnTo>
                <a:lnTo>
                  <a:pt x="3334" y="745"/>
                </a:lnTo>
                <a:lnTo>
                  <a:pt x="3334" y="746"/>
                </a:lnTo>
                <a:cubicBezTo>
                  <a:pt x="3335" y="748"/>
                  <a:pt x="3339" y="746"/>
                  <a:pt x="3340" y="747"/>
                </a:cubicBezTo>
                <a:cubicBezTo>
                  <a:pt x="3340" y="745"/>
                  <a:pt x="3339" y="744"/>
                  <a:pt x="3338" y="744"/>
                </a:cubicBezTo>
                <a:close/>
                <a:moveTo>
                  <a:pt x="3346" y="743"/>
                </a:moveTo>
                <a:cubicBezTo>
                  <a:pt x="3344" y="743"/>
                  <a:pt x="3342" y="744"/>
                  <a:pt x="3342" y="746"/>
                </a:cubicBezTo>
                <a:lnTo>
                  <a:pt x="3342" y="746"/>
                </a:lnTo>
                <a:cubicBezTo>
                  <a:pt x="3347" y="746"/>
                  <a:pt x="3348" y="751"/>
                  <a:pt x="3351" y="749"/>
                </a:cubicBezTo>
                <a:lnTo>
                  <a:pt x="3351" y="744"/>
                </a:lnTo>
                <a:cubicBezTo>
                  <a:pt x="3349" y="744"/>
                  <a:pt x="3347" y="743"/>
                  <a:pt x="3346" y="743"/>
                </a:cubicBezTo>
                <a:close/>
                <a:moveTo>
                  <a:pt x="3304" y="743"/>
                </a:moveTo>
                <a:lnTo>
                  <a:pt x="3304" y="743"/>
                </a:lnTo>
                <a:lnTo>
                  <a:pt x="3304" y="743"/>
                </a:lnTo>
                <a:lnTo>
                  <a:pt x="3304" y="744"/>
                </a:lnTo>
                <a:cubicBezTo>
                  <a:pt x="3304" y="749"/>
                  <a:pt x="3309" y="751"/>
                  <a:pt x="3310" y="747"/>
                </a:cubicBezTo>
                <a:cubicBezTo>
                  <a:pt x="3308" y="748"/>
                  <a:pt x="3307" y="746"/>
                  <a:pt x="3305" y="744"/>
                </a:cubicBezTo>
                <a:lnTo>
                  <a:pt x="3304" y="743"/>
                </a:lnTo>
                <a:lnTo>
                  <a:pt x="3304" y="743"/>
                </a:lnTo>
                <a:close/>
                <a:moveTo>
                  <a:pt x="3290" y="742"/>
                </a:moveTo>
                <a:lnTo>
                  <a:pt x="3290" y="744"/>
                </a:lnTo>
                <a:lnTo>
                  <a:pt x="3290" y="744"/>
                </a:lnTo>
                <a:cubicBezTo>
                  <a:pt x="3290" y="744"/>
                  <a:pt x="3291" y="744"/>
                  <a:pt x="3292" y="744"/>
                </a:cubicBezTo>
                <a:lnTo>
                  <a:pt x="3292" y="742"/>
                </a:lnTo>
                <a:cubicBezTo>
                  <a:pt x="3291" y="742"/>
                  <a:pt x="3290" y="742"/>
                  <a:pt x="3290" y="742"/>
                </a:cubicBezTo>
                <a:close/>
                <a:moveTo>
                  <a:pt x="3297" y="742"/>
                </a:moveTo>
                <a:lnTo>
                  <a:pt x="3297" y="742"/>
                </a:lnTo>
                <a:lnTo>
                  <a:pt x="3297" y="742"/>
                </a:lnTo>
                <a:lnTo>
                  <a:pt x="3297" y="744"/>
                </a:lnTo>
                <a:cubicBezTo>
                  <a:pt x="3297" y="745"/>
                  <a:pt x="3296" y="745"/>
                  <a:pt x="3296" y="748"/>
                </a:cubicBezTo>
                <a:cubicBezTo>
                  <a:pt x="3299" y="748"/>
                  <a:pt x="3298" y="744"/>
                  <a:pt x="3300" y="742"/>
                </a:cubicBezTo>
                <a:lnTo>
                  <a:pt x="3297" y="742"/>
                </a:lnTo>
                <a:lnTo>
                  <a:pt x="3297" y="742"/>
                </a:lnTo>
                <a:close/>
                <a:moveTo>
                  <a:pt x="3381" y="741"/>
                </a:moveTo>
                <a:lnTo>
                  <a:pt x="3381" y="741"/>
                </a:lnTo>
                <a:lnTo>
                  <a:pt x="3381" y="741"/>
                </a:lnTo>
                <a:lnTo>
                  <a:pt x="3381" y="743"/>
                </a:lnTo>
                <a:cubicBezTo>
                  <a:pt x="3381" y="746"/>
                  <a:pt x="3386" y="744"/>
                  <a:pt x="3386" y="741"/>
                </a:cubicBezTo>
                <a:lnTo>
                  <a:pt x="3381" y="741"/>
                </a:lnTo>
                <a:lnTo>
                  <a:pt x="3381" y="741"/>
                </a:lnTo>
                <a:close/>
                <a:moveTo>
                  <a:pt x="3391" y="741"/>
                </a:moveTo>
                <a:cubicBezTo>
                  <a:pt x="3389" y="741"/>
                  <a:pt x="3389" y="745"/>
                  <a:pt x="3394" y="742"/>
                </a:cubicBezTo>
                <a:cubicBezTo>
                  <a:pt x="3393" y="741"/>
                  <a:pt x="3392" y="741"/>
                  <a:pt x="3391" y="741"/>
                </a:cubicBezTo>
                <a:close/>
                <a:moveTo>
                  <a:pt x="3311" y="740"/>
                </a:moveTo>
                <a:cubicBezTo>
                  <a:pt x="3310" y="740"/>
                  <a:pt x="3309" y="741"/>
                  <a:pt x="3308" y="741"/>
                </a:cubicBezTo>
                <a:lnTo>
                  <a:pt x="3307" y="742"/>
                </a:lnTo>
                <a:lnTo>
                  <a:pt x="3307" y="742"/>
                </a:lnTo>
                <a:lnTo>
                  <a:pt x="3307" y="743"/>
                </a:lnTo>
                <a:lnTo>
                  <a:pt x="3307" y="742"/>
                </a:lnTo>
                <a:lnTo>
                  <a:pt x="3308" y="742"/>
                </a:lnTo>
                <a:cubicBezTo>
                  <a:pt x="3311" y="742"/>
                  <a:pt x="3311" y="745"/>
                  <a:pt x="3311" y="748"/>
                </a:cubicBezTo>
                <a:cubicBezTo>
                  <a:pt x="3313" y="748"/>
                  <a:pt x="3316" y="747"/>
                  <a:pt x="3318" y="746"/>
                </a:cubicBezTo>
                <a:cubicBezTo>
                  <a:pt x="3316" y="743"/>
                  <a:pt x="3314" y="741"/>
                  <a:pt x="3311" y="740"/>
                </a:cubicBezTo>
                <a:close/>
                <a:moveTo>
                  <a:pt x="3284" y="740"/>
                </a:moveTo>
                <a:cubicBezTo>
                  <a:pt x="3283" y="740"/>
                  <a:pt x="3283" y="741"/>
                  <a:pt x="3282" y="741"/>
                </a:cubicBezTo>
                <a:cubicBezTo>
                  <a:pt x="3282" y="743"/>
                  <a:pt x="3283" y="744"/>
                  <a:pt x="3284" y="745"/>
                </a:cubicBezTo>
                <a:cubicBezTo>
                  <a:pt x="3285" y="745"/>
                  <a:pt x="3287" y="744"/>
                  <a:pt x="3288" y="742"/>
                </a:cubicBezTo>
                <a:lnTo>
                  <a:pt x="3288" y="742"/>
                </a:lnTo>
                <a:cubicBezTo>
                  <a:pt x="3286" y="742"/>
                  <a:pt x="3285" y="740"/>
                  <a:pt x="3284" y="740"/>
                </a:cubicBezTo>
                <a:close/>
                <a:moveTo>
                  <a:pt x="3323" y="740"/>
                </a:moveTo>
                <a:cubicBezTo>
                  <a:pt x="3321" y="742"/>
                  <a:pt x="3318" y="745"/>
                  <a:pt x="3321" y="749"/>
                </a:cubicBezTo>
                <a:cubicBezTo>
                  <a:pt x="3323" y="749"/>
                  <a:pt x="3323" y="747"/>
                  <a:pt x="3325" y="747"/>
                </a:cubicBezTo>
                <a:lnTo>
                  <a:pt x="3325" y="747"/>
                </a:lnTo>
                <a:cubicBezTo>
                  <a:pt x="3324" y="743"/>
                  <a:pt x="3326" y="741"/>
                  <a:pt x="3323" y="740"/>
                </a:cubicBezTo>
                <a:close/>
                <a:moveTo>
                  <a:pt x="3279" y="739"/>
                </a:moveTo>
                <a:cubicBezTo>
                  <a:pt x="3273" y="740"/>
                  <a:pt x="3277" y="744"/>
                  <a:pt x="3279" y="745"/>
                </a:cubicBezTo>
                <a:cubicBezTo>
                  <a:pt x="3279" y="746"/>
                  <a:pt x="3277" y="747"/>
                  <a:pt x="3279" y="748"/>
                </a:cubicBezTo>
                <a:lnTo>
                  <a:pt x="3279" y="748"/>
                </a:lnTo>
                <a:cubicBezTo>
                  <a:pt x="3281" y="745"/>
                  <a:pt x="3278" y="743"/>
                  <a:pt x="3279" y="739"/>
                </a:cubicBezTo>
                <a:close/>
                <a:moveTo>
                  <a:pt x="3334" y="737"/>
                </a:moveTo>
                <a:lnTo>
                  <a:pt x="3334" y="737"/>
                </a:lnTo>
                <a:lnTo>
                  <a:pt x="3334" y="737"/>
                </a:lnTo>
                <a:lnTo>
                  <a:pt x="3334" y="739"/>
                </a:lnTo>
                <a:cubicBezTo>
                  <a:pt x="3334" y="740"/>
                  <a:pt x="3334" y="740"/>
                  <a:pt x="3335" y="741"/>
                </a:cubicBezTo>
                <a:cubicBezTo>
                  <a:pt x="3335" y="740"/>
                  <a:pt x="3335" y="739"/>
                  <a:pt x="3336" y="739"/>
                </a:cubicBezTo>
                <a:cubicBezTo>
                  <a:pt x="3336" y="739"/>
                  <a:pt x="3336" y="738"/>
                  <a:pt x="3335" y="737"/>
                </a:cubicBezTo>
                <a:lnTo>
                  <a:pt x="3334" y="737"/>
                </a:lnTo>
                <a:lnTo>
                  <a:pt x="3334" y="737"/>
                </a:lnTo>
                <a:close/>
                <a:moveTo>
                  <a:pt x="3263" y="737"/>
                </a:moveTo>
                <a:cubicBezTo>
                  <a:pt x="3265" y="741"/>
                  <a:pt x="3263" y="744"/>
                  <a:pt x="3263" y="748"/>
                </a:cubicBezTo>
                <a:cubicBezTo>
                  <a:pt x="3270" y="749"/>
                  <a:pt x="3268" y="738"/>
                  <a:pt x="3263" y="737"/>
                </a:cubicBezTo>
                <a:close/>
                <a:moveTo>
                  <a:pt x="215" y="736"/>
                </a:moveTo>
                <a:lnTo>
                  <a:pt x="214" y="738"/>
                </a:lnTo>
                <a:lnTo>
                  <a:pt x="217" y="738"/>
                </a:lnTo>
                <a:lnTo>
                  <a:pt x="218" y="736"/>
                </a:lnTo>
                <a:lnTo>
                  <a:pt x="215" y="736"/>
                </a:lnTo>
                <a:close/>
                <a:moveTo>
                  <a:pt x="3358" y="735"/>
                </a:moveTo>
                <a:cubicBezTo>
                  <a:pt x="3359" y="740"/>
                  <a:pt x="3357" y="741"/>
                  <a:pt x="3357" y="745"/>
                </a:cubicBezTo>
                <a:cubicBezTo>
                  <a:pt x="3360" y="745"/>
                  <a:pt x="3361" y="746"/>
                  <a:pt x="3361" y="748"/>
                </a:cubicBezTo>
                <a:lnTo>
                  <a:pt x="3361" y="748"/>
                </a:lnTo>
                <a:cubicBezTo>
                  <a:pt x="3363" y="746"/>
                  <a:pt x="3368" y="746"/>
                  <a:pt x="3367" y="742"/>
                </a:cubicBezTo>
                <a:cubicBezTo>
                  <a:pt x="3363" y="741"/>
                  <a:pt x="3362" y="737"/>
                  <a:pt x="3358" y="735"/>
                </a:cubicBezTo>
                <a:close/>
                <a:moveTo>
                  <a:pt x="211" y="735"/>
                </a:moveTo>
                <a:cubicBezTo>
                  <a:pt x="210" y="735"/>
                  <a:pt x="208" y="735"/>
                  <a:pt x="207" y="737"/>
                </a:cubicBezTo>
                <a:cubicBezTo>
                  <a:pt x="209" y="738"/>
                  <a:pt x="210" y="739"/>
                  <a:pt x="212" y="738"/>
                </a:cubicBezTo>
                <a:lnTo>
                  <a:pt x="213" y="735"/>
                </a:lnTo>
                <a:cubicBezTo>
                  <a:pt x="212" y="735"/>
                  <a:pt x="212" y="735"/>
                  <a:pt x="211" y="735"/>
                </a:cubicBezTo>
                <a:close/>
                <a:moveTo>
                  <a:pt x="133" y="735"/>
                </a:moveTo>
                <a:cubicBezTo>
                  <a:pt x="130" y="735"/>
                  <a:pt x="128" y="736"/>
                  <a:pt x="129" y="740"/>
                </a:cubicBezTo>
                <a:cubicBezTo>
                  <a:pt x="133" y="742"/>
                  <a:pt x="134" y="739"/>
                  <a:pt x="135" y="736"/>
                </a:cubicBezTo>
                <a:lnTo>
                  <a:pt x="135" y="735"/>
                </a:lnTo>
                <a:cubicBezTo>
                  <a:pt x="134" y="735"/>
                  <a:pt x="133" y="735"/>
                  <a:pt x="133" y="735"/>
                </a:cubicBezTo>
                <a:close/>
                <a:moveTo>
                  <a:pt x="196" y="734"/>
                </a:moveTo>
                <a:cubicBezTo>
                  <a:pt x="195" y="734"/>
                  <a:pt x="195" y="734"/>
                  <a:pt x="194" y="735"/>
                </a:cubicBezTo>
                <a:cubicBezTo>
                  <a:pt x="193" y="737"/>
                  <a:pt x="198" y="738"/>
                  <a:pt x="197" y="735"/>
                </a:cubicBezTo>
                <a:lnTo>
                  <a:pt x="198" y="735"/>
                </a:lnTo>
                <a:cubicBezTo>
                  <a:pt x="197" y="735"/>
                  <a:pt x="197" y="734"/>
                  <a:pt x="196" y="734"/>
                </a:cubicBezTo>
                <a:close/>
                <a:moveTo>
                  <a:pt x="3395" y="733"/>
                </a:moveTo>
                <a:cubicBezTo>
                  <a:pt x="3394" y="734"/>
                  <a:pt x="3394" y="734"/>
                  <a:pt x="3394" y="735"/>
                </a:cubicBezTo>
                <a:cubicBezTo>
                  <a:pt x="3391" y="735"/>
                  <a:pt x="3389" y="735"/>
                  <a:pt x="3389" y="738"/>
                </a:cubicBezTo>
                <a:cubicBezTo>
                  <a:pt x="3392" y="736"/>
                  <a:pt x="3395" y="740"/>
                  <a:pt x="3396" y="736"/>
                </a:cubicBezTo>
                <a:cubicBezTo>
                  <a:pt x="3395" y="736"/>
                  <a:pt x="3395" y="736"/>
                  <a:pt x="3395" y="736"/>
                </a:cubicBezTo>
                <a:lnTo>
                  <a:pt x="3395" y="736"/>
                </a:lnTo>
                <a:cubicBezTo>
                  <a:pt x="3396" y="735"/>
                  <a:pt x="3396" y="734"/>
                  <a:pt x="3395" y="733"/>
                </a:cubicBezTo>
                <a:close/>
                <a:moveTo>
                  <a:pt x="174" y="733"/>
                </a:moveTo>
                <a:cubicBezTo>
                  <a:pt x="173" y="741"/>
                  <a:pt x="190" y="738"/>
                  <a:pt x="193" y="736"/>
                </a:cubicBezTo>
                <a:lnTo>
                  <a:pt x="193" y="736"/>
                </a:lnTo>
                <a:cubicBezTo>
                  <a:pt x="185" y="731"/>
                  <a:pt x="181" y="738"/>
                  <a:pt x="174" y="733"/>
                </a:cubicBezTo>
                <a:close/>
                <a:moveTo>
                  <a:pt x="158" y="733"/>
                </a:moveTo>
                <a:cubicBezTo>
                  <a:pt x="154" y="733"/>
                  <a:pt x="152" y="734"/>
                  <a:pt x="151" y="739"/>
                </a:cubicBezTo>
                <a:lnTo>
                  <a:pt x="151" y="738"/>
                </a:lnTo>
                <a:cubicBezTo>
                  <a:pt x="154" y="739"/>
                  <a:pt x="155" y="737"/>
                  <a:pt x="156" y="736"/>
                </a:cubicBezTo>
                <a:cubicBezTo>
                  <a:pt x="159" y="741"/>
                  <a:pt x="165" y="740"/>
                  <a:pt x="169" y="738"/>
                </a:cubicBezTo>
                <a:cubicBezTo>
                  <a:pt x="170" y="736"/>
                  <a:pt x="170" y="735"/>
                  <a:pt x="169" y="733"/>
                </a:cubicBezTo>
                <a:cubicBezTo>
                  <a:pt x="165" y="734"/>
                  <a:pt x="161" y="733"/>
                  <a:pt x="158" y="733"/>
                </a:cubicBezTo>
                <a:close/>
                <a:moveTo>
                  <a:pt x="144" y="731"/>
                </a:moveTo>
                <a:cubicBezTo>
                  <a:pt x="143" y="734"/>
                  <a:pt x="145" y="739"/>
                  <a:pt x="146" y="736"/>
                </a:cubicBezTo>
                <a:cubicBezTo>
                  <a:pt x="144" y="735"/>
                  <a:pt x="146" y="732"/>
                  <a:pt x="144" y="731"/>
                </a:cubicBezTo>
                <a:lnTo>
                  <a:pt x="144" y="731"/>
                </a:lnTo>
                <a:close/>
                <a:moveTo>
                  <a:pt x="3264" y="729"/>
                </a:moveTo>
                <a:lnTo>
                  <a:pt x="3264" y="731"/>
                </a:lnTo>
                <a:lnTo>
                  <a:pt x="3264" y="731"/>
                </a:lnTo>
                <a:cubicBezTo>
                  <a:pt x="3265" y="731"/>
                  <a:pt x="3265" y="731"/>
                  <a:pt x="3266" y="731"/>
                </a:cubicBezTo>
                <a:lnTo>
                  <a:pt x="3266" y="729"/>
                </a:lnTo>
                <a:cubicBezTo>
                  <a:pt x="3265" y="729"/>
                  <a:pt x="3265" y="729"/>
                  <a:pt x="3264" y="729"/>
                </a:cubicBezTo>
                <a:close/>
                <a:moveTo>
                  <a:pt x="3371" y="727"/>
                </a:moveTo>
                <a:cubicBezTo>
                  <a:pt x="3368" y="731"/>
                  <a:pt x="3374" y="742"/>
                  <a:pt x="3376" y="736"/>
                </a:cubicBezTo>
                <a:cubicBezTo>
                  <a:pt x="3372" y="736"/>
                  <a:pt x="3373" y="730"/>
                  <a:pt x="3371" y="727"/>
                </a:cubicBezTo>
                <a:lnTo>
                  <a:pt x="3371" y="727"/>
                </a:lnTo>
                <a:close/>
                <a:moveTo>
                  <a:pt x="165" y="726"/>
                </a:moveTo>
                <a:cubicBezTo>
                  <a:pt x="165" y="728"/>
                  <a:pt x="164" y="729"/>
                  <a:pt x="166" y="730"/>
                </a:cubicBezTo>
                <a:cubicBezTo>
                  <a:pt x="166" y="728"/>
                  <a:pt x="167" y="728"/>
                  <a:pt x="168" y="727"/>
                </a:cubicBezTo>
                <a:lnTo>
                  <a:pt x="168" y="727"/>
                </a:lnTo>
                <a:cubicBezTo>
                  <a:pt x="167" y="726"/>
                  <a:pt x="166" y="726"/>
                  <a:pt x="165" y="726"/>
                </a:cubicBezTo>
                <a:close/>
                <a:moveTo>
                  <a:pt x="127" y="726"/>
                </a:moveTo>
                <a:lnTo>
                  <a:pt x="127" y="727"/>
                </a:lnTo>
                <a:lnTo>
                  <a:pt x="127" y="727"/>
                </a:lnTo>
                <a:lnTo>
                  <a:pt x="127" y="728"/>
                </a:lnTo>
                <a:cubicBezTo>
                  <a:pt x="127" y="730"/>
                  <a:pt x="128" y="731"/>
                  <a:pt x="130" y="731"/>
                </a:cubicBezTo>
                <a:cubicBezTo>
                  <a:pt x="130" y="729"/>
                  <a:pt x="130" y="728"/>
                  <a:pt x="129" y="727"/>
                </a:cubicBezTo>
                <a:lnTo>
                  <a:pt x="127" y="727"/>
                </a:lnTo>
                <a:lnTo>
                  <a:pt x="127" y="726"/>
                </a:lnTo>
                <a:close/>
                <a:moveTo>
                  <a:pt x="3371" y="722"/>
                </a:moveTo>
                <a:cubicBezTo>
                  <a:pt x="3371" y="722"/>
                  <a:pt x="3370" y="723"/>
                  <a:pt x="3370" y="724"/>
                </a:cubicBezTo>
                <a:cubicBezTo>
                  <a:pt x="3372" y="726"/>
                  <a:pt x="3373" y="723"/>
                  <a:pt x="3371" y="722"/>
                </a:cubicBezTo>
                <a:close/>
                <a:moveTo>
                  <a:pt x="3388" y="722"/>
                </a:moveTo>
                <a:lnTo>
                  <a:pt x="3388" y="722"/>
                </a:lnTo>
                <a:lnTo>
                  <a:pt x="3388" y="722"/>
                </a:lnTo>
                <a:lnTo>
                  <a:pt x="3390" y="728"/>
                </a:lnTo>
                <a:cubicBezTo>
                  <a:pt x="3390" y="730"/>
                  <a:pt x="3391" y="731"/>
                  <a:pt x="3391" y="733"/>
                </a:cubicBezTo>
                <a:cubicBezTo>
                  <a:pt x="3392" y="730"/>
                  <a:pt x="3392" y="726"/>
                  <a:pt x="3391" y="722"/>
                </a:cubicBezTo>
                <a:lnTo>
                  <a:pt x="3388" y="722"/>
                </a:lnTo>
                <a:lnTo>
                  <a:pt x="3388" y="722"/>
                </a:lnTo>
                <a:close/>
                <a:moveTo>
                  <a:pt x="3335" y="721"/>
                </a:moveTo>
                <a:cubicBezTo>
                  <a:pt x="3331" y="721"/>
                  <a:pt x="3329" y="724"/>
                  <a:pt x="3327" y="723"/>
                </a:cubicBezTo>
                <a:lnTo>
                  <a:pt x="3326" y="723"/>
                </a:lnTo>
                <a:lnTo>
                  <a:pt x="3325" y="722"/>
                </a:lnTo>
                <a:lnTo>
                  <a:pt x="3325" y="723"/>
                </a:lnTo>
                <a:lnTo>
                  <a:pt x="3326" y="723"/>
                </a:lnTo>
                <a:lnTo>
                  <a:pt x="3326" y="724"/>
                </a:lnTo>
                <a:cubicBezTo>
                  <a:pt x="3327" y="726"/>
                  <a:pt x="3327" y="726"/>
                  <a:pt x="3326" y="730"/>
                </a:cubicBezTo>
                <a:cubicBezTo>
                  <a:pt x="3327" y="730"/>
                  <a:pt x="3328" y="730"/>
                  <a:pt x="3330" y="730"/>
                </a:cubicBezTo>
                <a:cubicBezTo>
                  <a:pt x="3329" y="725"/>
                  <a:pt x="3331" y="724"/>
                  <a:pt x="3334" y="722"/>
                </a:cubicBezTo>
                <a:cubicBezTo>
                  <a:pt x="3334" y="722"/>
                  <a:pt x="3334" y="723"/>
                  <a:pt x="3334" y="723"/>
                </a:cubicBezTo>
                <a:cubicBezTo>
                  <a:pt x="3334" y="725"/>
                  <a:pt x="3336" y="727"/>
                  <a:pt x="3338" y="726"/>
                </a:cubicBezTo>
                <a:cubicBezTo>
                  <a:pt x="3338" y="725"/>
                  <a:pt x="3338" y="723"/>
                  <a:pt x="3337" y="721"/>
                </a:cubicBezTo>
                <a:cubicBezTo>
                  <a:pt x="3336" y="721"/>
                  <a:pt x="3335" y="721"/>
                  <a:pt x="3335" y="721"/>
                </a:cubicBezTo>
                <a:close/>
                <a:moveTo>
                  <a:pt x="3356" y="719"/>
                </a:moveTo>
                <a:lnTo>
                  <a:pt x="3356" y="723"/>
                </a:lnTo>
                <a:cubicBezTo>
                  <a:pt x="3357" y="723"/>
                  <a:pt x="3358" y="723"/>
                  <a:pt x="3358" y="723"/>
                </a:cubicBezTo>
                <a:lnTo>
                  <a:pt x="3358" y="719"/>
                </a:lnTo>
                <a:cubicBezTo>
                  <a:pt x="3358" y="719"/>
                  <a:pt x="3357" y="719"/>
                  <a:pt x="3356" y="719"/>
                </a:cubicBezTo>
                <a:close/>
                <a:moveTo>
                  <a:pt x="123" y="718"/>
                </a:moveTo>
                <a:cubicBezTo>
                  <a:pt x="123" y="720"/>
                  <a:pt x="123" y="721"/>
                  <a:pt x="122" y="722"/>
                </a:cubicBezTo>
                <a:cubicBezTo>
                  <a:pt x="125" y="723"/>
                  <a:pt x="127" y="723"/>
                  <a:pt x="127" y="719"/>
                </a:cubicBezTo>
                <a:lnTo>
                  <a:pt x="123" y="718"/>
                </a:lnTo>
                <a:close/>
                <a:moveTo>
                  <a:pt x="3395" y="717"/>
                </a:moveTo>
                <a:cubicBezTo>
                  <a:pt x="3397" y="720"/>
                  <a:pt x="3395" y="721"/>
                  <a:pt x="3395" y="725"/>
                </a:cubicBezTo>
                <a:cubicBezTo>
                  <a:pt x="3400" y="727"/>
                  <a:pt x="3398" y="726"/>
                  <a:pt x="3397" y="731"/>
                </a:cubicBezTo>
                <a:cubicBezTo>
                  <a:pt x="3403" y="735"/>
                  <a:pt x="3402" y="725"/>
                  <a:pt x="3408" y="726"/>
                </a:cubicBezTo>
                <a:cubicBezTo>
                  <a:pt x="3409" y="721"/>
                  <a:pt x="3403" y="724"/>
                  <a:pt x="3401" y="722"/>
                </a:cubicBezTo>
                <a:cubicBezTo>
                  <a:pt x="3401" y="720"/>
                  <a:pt x="3403" y="720"/>
                  <a:pt x="3403" y="719"/>
                </a:cubicBezTo>
                <a:lnTo>
                  <a:pt x="3403" y="718"/>
                </a:lnTo>
                <a:cubicBezTo>
                  <a:pt x="3401" y="717"/>
                  <a:pt x="3398" y="716"/>
                  <a:pt x="3395" y="717"/>
                </a:cubicBezTo>
                <a:close/>
                <a:moveTo>
                  <a:pt x="152" y="717"/>
                </a:moveTo>
                <a:cubicBezTo>
                  <a:pt x="152" y="718"/>
                  <a:pt x="151" y="718"/>
                  <a:pt x="151" y="719"/>
                </a:cubicBezTo>
                <a:lnTo>
                  <a:pt x="151" y="719"/>
                </a:lnTo>
                <a:cubicBezTo>
                  <a:pt x="152" y="719"/>
                  <a:pt x="152" y="720"/>
                  <a:pt x="152" y="720"/>
                </a:cubicBezTo>
                <a:cubicBezTo>
                  <a:pt x="153" y="719"/>
                  <a:pt x="153" y="719"/>
                  <a:pt x="154" y="718"/>
                </a:cubicBezTo>
                <a:cubicBezTo>
                  <a:pt x="153" y="718"/>
                  <a:pt x="153" y="717"/>
                  <a:pt x="152" y="717"/>
                </a:cubicBezTo>
                <a:close/>
                <a:moveTo>
                  <a:pt x="158" y="716"/>
                </a:moveTo>
                <a:lnTo>
                  <a:pt x="158" y="716"/>
                </a:lnTo>
                <a:cubicBezTo>
                  <a:pt x="156" y="720"/>
                  <a:pt x="163" y="722"/>
                  <a:pt x="164" y="718"/>
                </a:cubicBezTo>
                <a:cubicBezTo>
                  <a:pt x="163" y="717"/>
                  <a:pt x="160" y="716"/>
                  <a:pt x="158" y="716"/>
                </a:cubicBezTo>
                <a:close/>
                <a:moveTo>
                  <a:pt x="3257" y="715"/>
                </a:moveTo>
                <a:lnTo>
                  <a:pt x="3258" y="715"/>
                </a:lnTo>
                <a:cubicBezTo>
                  <a:pt x="3257" y="718"/>
                  <a:pt x="3254" y="723"/>
                  <a:pt x="3257" y="723"/>
                </a:cubicBezTo>
                <a:cubicBezTo>
                  <a:pt x="3259" y="722"/>
                  <a:pt x="3259" y="716"/>
                  <a:pt x="3257" y="715"/>
                </a:cubicBezTo>
                <a:close/>
                <a:moveTo>
                  <a:pt x="3274" y="713"/>
                </a:moveTo>
                <a:cubicBezTo>
                  <a:pt x="3273" y="713"/>
                  <a:pt x="3272" y="713"/>
                  <a:pt x="3271" y="713"/>
                </a:cubicBezTo>
                <a:cubicBezTo>
                  <a:pt x="3273" y="717"/>
                  <a:pt x="3276" y="716"/>
                  <a:pt x="3280" y="717"/>
                </a:cubicBezTo>
                <a:cubicBezTo>
                  <a:pt x="3280" y="717"/>
                  <a:pt x="3280" y="716"/>
                  <a:pt x="3280" y="715"/>
                </a:cubicBezTo>
                <a:lnTo>
                  <a:pt x="3280" y="714"/>
                </a:lnTo>
                <a:lnTo>
                  <a:pt x="3281" y="714"/>
                </a:lnTo>
                <a:lnTo>
                  <a:pt x="3280" y="714"/>
                </a:lnTo>
                <a:lnTo>
                  <a:pt x="3280" y="714"/>
                </a:lnTo>
                <a:lnTo>
                  <a:pt x="3279" y="713"/>
                </a:lnTo>
                <a:cubicBezTo>
                  <a:pt x="3277" y="713"/>
                  <a:pt x="3275" y="713"/>
                  <a:pt x="3274" y="713"/>
                </a:cubicBezTo>
                <a:close/>
                <a:moveTo>
                  <a:pt x="3415" y="712"/>
                </a:moveTo>
                <a:cubicBezTo>
                  <a:pt x="3414" y="712"/>
                  <a:pt x="3412" y="712"/>
                  <a:pt x="3412" y="714"/>
                </a:cubicBezTo>
                <a:cubicBezTo>
                  <a:pt x="3413" y="715"/>
                  <a:pt x="3416" y="715"/>
                  <a:pt x="3417" y="716"/>
                </a:cubicBezTo>
                <a:lnTo>
                  <a:pt x="3417" y="716"/>
                </a:lnTo>
                <a:cubicBezTo>
                  <a:pt x="3418" y="714"/>
                  <a:pt x="3417" y="713"/>
                  <a:pt x="3415" y="712"/>
                </a:cubicBezTo>
                <a:close/>
                <a:moveTo>
                  <a:pt x="3243" y="712"/>
                </a:moveTo>
                <a:lnTo>
                  <a:pt x="3243" y="713"/>
                </a:lnTo>
                <a:lnTo>
                  <a:pt x="3243" y="713"/>
                </a:lnTo>
                <a:cubicBezTo>
                  <a:pt x="3242" y="716"/>
                  <a:pt x="3244" y="719"/>
                  <a:pt x="3246" y="719"/>
                </a:cubicBezTo>
                <a:cubicBezTo>
                  <a:pt x="3247" y="719"/>
                  <a:pt x="3245" y="716"/>
                  <a:pt x="3244" y="714"/>
                </a:cubicBezTo>
                <a:lnTo>
                  <a:pt x="3243" y="713"/>
                </a:lnTo>
                <a:lnTo>
                  <a:pt x="3243" y="712"/>
                </a:lnTo>
                <a:lnTo>
                  <a:pt x="3243" y="712"/>
                </a:lnTo>
                <a:close/>
                <a:moveTo>
                  <a:pt x="3393" y="712"/>
                </a:moveTo>
                <a:cubicBezTo>
                  <a:pt x="3392" y="712"/>
                  <a:pt x="3393" y="715"/>
                  <a:pt x="3395" y="712"/>
                </a:cubicBezTo>
                <a:cubicBezTo>
                  <a:pt x="3394" y="711"/>
                  <a:pt x="3393" y="711"/>
                  <a:pt x="3393" y="712"/>
                </a:cubicBezTo>
                <a:close/>
                <a:moveTo>
                  <a:pt x="3378" y="711"/>
                </a:moveTo>
                <a:lnTo>
                  <a:pt x="3379" y="712"/>
                </a:lnTo>
                <a:cubicBezTo>
                  <a:pt x="3380" y="717"/>
                  <a:pt x="3376" y="719"/>
                  <a:pt x="3375" y="724"/>
                </a:cubicBezTo>
                <a:cubicBezTo>
                  <a:pt x="3381" y="723"/>
                  <a:pt x="3382" y="719"/>
                  <a:pt x="3385" y="718"/>
                </a:cubicBezTo>
                <a:cubicBezTo>
                  <a:pt x="3381" y="718"/>
                  <a:pt x="3381" y="713"/>
                  <a:pt x="3378" y="711"/>
                </a:cubicBezTo>
                <a:close/>
                <a:moveTo>
                  <a:pt x="3311" y="711"/>
                </a:moveTo>
                <a:cubicBezTo>
                  <a:pt x="3311" y="711"/>
                  <a:pt x="3310" y="711"/>
                  <a:pt x="3310" y="711"/>
                </a:cubicBezTo>
                <a:cubicBezTo>
                  <a:pt x="3309" y="714"/>
                  <a:pt x="3307" y="716"/>
                  <a:pt x="3309" y="718"/>
                </a:cubicBezTo>
                <a:lnTo>
                  <a:pt x="3309" y="719"/>
                </a:lnTo>
                <a:cubicBezTo>
                  <a:pt x="3313" y="719"/>
                  <a:pt x="3313" y="716"/>
                  <a:pt x="3314" y="712"/>
                </a:cubicBezTo>
                <a:cubicBezTo>
                  <a:pt x="3313" y="712"/>
                  <a:pt x="3312" y="711"/>
                  <a:pt x="3311" y="711"/>
                </a:cubicBezTo>
                <a:close/>
                <a:moveTo>
                  <a:pt x="3234" y="711"/>
                </a:moveTo>
                <a:cubicBezTo>
                  <a:pt x="3233" y="718"/>
                  <a:pt x="3239" y="712"/>
                  <a:pt x="3234" y="711"/>
                </a:cubicBezTo>
                <a:close/>
                <a:moveTo>
                  <a:pt x="199" y="711"/>
                </a:moveTo>
                <a:cubicBezTo>
                  <a:pt x="200" y="715"/>
                  <a:pt x="196" y="712"/>
                  <a:pt x="196" y="715"/>
                </a:cubicBezTo>
                <a:cubicBezTo>
                  <a:pt x="200" y="715"/>
                  <a:pt x="199" y="717"/>
                  <a:pt x="203" y="719"/>
                </a:cubicBezTo>
                <a:cubicBezTo>
                  <a:pt x="204" y="717"/>
                  <a:pt x="207" y="716"/>
                  <a:pt x="206" y="713"/>
                </a:cubicBezTo>
                <a:lnTo>
                  <a:pt x="205" y="712"/>
                </a:lnTo>
                <a:lnTo>
                  <a:pt x="205" y="712"/>
                </a:lnTo>
                <a:lnTo>
                  <a:pt x="205" y="712"/>
                </a:lnTo>
                <a:lnTo>
                  <a:pt x="205" y="712"/>
                </a:lnTo>
                <a:lnTo>
                  <a:pt x="203" y="713"/>
                </a:lnTo>
                <a:cubicBezTo>
                  <a:pt x="202" y="713"/>
                  <a:pt x="201" y="714"/>
                  <a:pt x="199" y="711"/>
                </a:cubicBezTo>
                <a:close/>
                <a:moveTo>
                  <a:pt x="3229" y="711"/>
                </a:moveTo>
                <a:cubicBezTo>
                  <a:pt x="3227" y="711"/>
                  <a:pt x="3227" y="712"/>
                  <a:pt x="3226" y="714"/>
                </a:cubicBezTo>
                <a:lnTo>
                  <a:pt x="3226" y="715"/>
                </a:lnTo>
                <a:lnTo>
                  <a:pt x="3226" y="715"/>
                </a:lnTo>
                <a:lnTo>
                  <a:pt x="3226" y="715"/>
                </a:lnTo>
                <a:lnTo>
                  <a:pt x="3226" y="715"/>
                </a:lnTo>
                <a:lnTo>
                  <a:pt x="3228" y="715"/>
                </a:lnTo>
                <a:cubicBezTo>
                  <a:pt x="3229" y="714"/>
                  <a:pt x="3229" y="712"/>
                  <a:pt x="3229" y="711"/>
                </a:cubicBezTo>
                <a:close/>
                <a:moveTo>
                  <a:pt x="210" y="711"/>
                </a:moveTo>
                <a:cubicBezTo>
                  <a:pt x="211" y="714"/>
                  <a:pt x="206" y="718"/>
                  <a:pt x="210" y="719"/>
                </a:cubicBezTo>
                <a:lnTo>
                  <a:pt x="211" y="719"/>
                </a:lnTo>
                <a:cubicBezTo>
                  <a:pt x="213" y="718"/>
                  <a:pt x="209" y="713"/>
                  <a:pt x="215" y="716"/>
                </a:cubicBezTo>
                <a:lnTo>
                  <a:pt x="215" y="711"/>
                </a:lnTo>
                <a:cubicBezTo>
                  <a:pt x="214" y="711"/>
                  <a:pt x="212" y="711"/>
                  <a:pt x="210" y="711"/>
                </a:cubicBezTo>
                <a:close/>
                <a:moveTo>
                  <a:pt x="3359" y="710"/>
                </a:moveTo>
                <a:lnTo>
                  <a:pt x="3359" y="713"/>
                </a:lnTo>
                <a:cubicBezTo>
                  <a:pt x="3360" y="713"/>
                  <a:pt x="3361" y="713"/>
                  <a:pt x="3361" y="713"/>
                </a:cubicBezTo>
                <a:lnTo>
                  <a:pt x="3361" y="710"/>
                </a:lnTo>
                <a:cubicBezTo>
                  <a:pt x="3361" y="710"/>
                  <a:pt x="3360" y="710"/>
                  <a:pt x="3359" y="710"/>
                </a:cubicBezTo>
                <a:close/>
                <a:moveTo>
                  <a:pt x="3369" y="710"/>
                </a:moveTo>
                <a:cubicBezTo>
                  <a:pt x="3368" y="709"/>
                  <a:pt x="3367" y="709"/>
                  <a:pt x="3367" y="710"/>
                </a:cubicBezTo>
                <a:cubicBezTo>
                  <a:pt x="3366" y="712"/>
                  <a:pt x="3363" y="716"/>
                  <a:pt x="3367" y="716"/>
                </a:cubicBezTo>
                <a:cubicBezTo>
                  <a:pt x="3366" y="712"/>
                  <a:pt x="3372" y="715"/>
                  <a:pt x="3372" y="716"/>
                </a:cubicBezTo>
                <a:cubicBezTo>
                  <a:pt x="3373" y="715"/>
                  <a:pt x="3373" y="712"/>
                  <a:pt x="3374" y="711"/>
                </a:cubicBezTo>
                <a:lnTo>
                  <a:pt x="3374" y="710"/>
                </a:lnTo>
                <a:cubicBezTo>
                  <a:pt x="3371" y="711"/>
                  <a:pt x="3370" y="710"/>
                  <a:pt x="3369" y="710"/>
                </a:cubicBezTo>
                <a:close/>
                <a:moveTo>
                  <a:pt x="198" y="707"/>
                </a:moveTo>
                <a:lnTo>
                  <a:pt x="198" y="709"/>
                </a:lnTo>
                <a:cubicBezTo>
                  <a:pt x="198" y="709"/>
                  <a:pt x="199" y="709"/>
                  <a:pt x="200" y="709"/>
                </a:cubicBezTo>
                <a:lnTo>
                  <a:pt x="200" y="707"/>
                </a:lnTo>
                <a:cubicBezTo>
                  <a:pt x="199" y="707"/>
                  <a:pt x="198" y="707"/>
                  <a:pt x="198" y="707"/>
                </a:cubicBezTo>
                <a:close/>
                <a:moveTo>
                  <a:pt x="3308" y="705"/>
                </a:moveTo>
                <a:cubicBezTo>
                  <a:pt x="3307" y="706"/>
                  <a:pt x="3306" y="706"/>
                  <a:pt x="3306" y="708"/>
                </a:cubicBezTo>
                <a:cubicBezTo>
                  <a:pt x="3307" y="709"/>
                  <a:pt x="3310" y="709"/>
                  <a:pt x="3310" y="705"/>
                </a:cubicBezTo>
                <a:lnTo>
                  <a:pt x="3310" y="705"/>
                </a:lnTo>
                <a:cubicBezTo>
                  <a:pt x="3309" y="705"/>
                  <a:pt x="3309" y="705"/>
                  <a:pt x="3308" y="705"/>
                </a:cubicBezTo>
                <a:close/>
                <a:moveTo>
                  <a:pt x="180" y="705"/>
                </a:moveTo>
                <a:cubicBezTo>
                  <a:pt x="177" y="705"/>
                  <a:pt x="174" y="705"/>
                  <a:pt x="171" y="706"/>
                </a:cubicBezTo>
                <a:cubicBezTo>
                  <a:pt x="172" y="707"/>
                  <a:pt x="173" y="709"/>
                  <a:pt x="173" y="712"/>
                </a:cubicBezTo>
                <a:cubicBezTo>
                  <a:pt x="170" y="713"/>
                  <a:pt x="169" y="717"/>
                  <a:pt x="167" y="720"/>
                </a:cubicBezTo>
                <a:lnTo>
                  <a:pt x="167" y="720"/>
                </a:lnTo>
                <a:cubicBezTo>
                  <a:pt x="170" y="721"/>
                  <a:pt x="173" y="723"/>
                  <a:pt x="178" y="724"/>
                </a:cubicBezTo>
                <a:cubicBezTo>
                  <a:pt x="180" y="717"/>
                  <a:pt x="191" y="724"/>
                  <a:pt x="196" y="717"/>
                </a:cubicBezTo>
                <a:cubicBezTo>
                  <a:pt x="187" y="718"/>
                  <a:pt x="196" y="708"/>
                  <a:pt x="192" y="706"/>
                </a:cubicBezTo>
                <a:cubicBezTo>
                  <a:pt x="191" y="708"/>
                  <a:pt x="192" y="712"/>
                  <a:pt x="190" y="712"/>
                </a:cubicBezTo>
                <a:cubicBezTo>
                  <a:pt x="186" y="711"/>
                  <a:pt x="186" y="708"/>
                  <a:pt x="189" y="706"/>
                </a:cubicBezTo>
                <a:cubicBezTo>
                  <a:pt x="186" y="706"/>
                  <a:pt x="183" y="705"/>
                  <a:pt x="180" y="705"/>
                </a:cubicBezTo>
                <a:close/>
                <a:moveTo>
                  <a:pt x="3293" y="705"/>
                </a:moveTo>
                <a:cubicBezTo>
                  <a:pt x="3291" y="705"/>
                  <a:pt x="3289" y="705"/>
                  <a:pt x="3288" y="706"/>
                </a:cubicBezTo>
                <a:cubicBezTo>
                  <a:pt x="3287" y="711"/>
                  <a:pt x="3294" y="707"/>
                  <a:pt x="3297" y="708"/>
                </a:cubicBezTo>
                <a:lnTo>
                  <a:pt x="3297" y="708"/>
                </a:lnTo>
                <a:cubicBezTo>
                  <a:pt x="3296" y="706"/>
                  <a:pt x="3295" y="705"/>
                  <a:pt x="3293" y="705"/>
                </a:cubicBezTo>
                <a:close/>
                <a:moveTo>
                  <a:pt x="3356" y="705"/>
                </a:moveTo>
                <a:cubicBezTo>
                  <a:pt x="3357" y="707"/>
                  <a:pt x="3355" y="712"/>
                  <a:pt x="3358" y="710"/>
                </a:cubicBezTo>
                <a:lnTo>
                  <a:pt x="3358" y="710"/>
                </a:lnTo>
                <a:cubicBezTo>
                  <a:pt x="3359" y="708"/>
                  <a:pt x="3358" y="706"/>
                  <a:pt x="3356" y="705"/>
                </a:cubicBezTo>
                <a:close/>
                <a:moveTo>
                  <a:pt x="208" y="705"/>
                </a:moveTo>
                <a:cubicBezTo>
                  <a:pt x="208" y="708"/>
                  <a:pt x="202" y="703"/>
                  <a:pt x="203" y="707"/>
                </a:cubicBezTo>
                <a:lnTo>
                  <a:pt x="203" y="707"/>
                </a:lnTo>
                <a:cubicBezTo>
                  <a:pt x="204" y="712"/>
                  <a:pt x="211" y="706"/>
                  <a:pt x="208" y="705"/>
                </a:cubicBezTo>
                <a:close/>
                <a:moveTo>
                  <a:pt x="3398" y="704"/>
                </a:moveTo>
                <a:lnTo>
                  <a:pt x="3398" y="708"/>
                </a:lnTo>
                <a:cubicBezTo>
                  <a:pt x="3399" y="708"/>
                  <a:pt x="3400" y="708"/>
                  <a:pt x="3401" y="708"/>
                </a:cubicBezTo>
                <a:cubicBezTo>
                  <a:pt x="3401" y="705"/>
                  <a:pt x="3400" y="704"/>
                  <a:pt x="3398" y="704"/>
                </a:cubicBezTo>
                <a:close/>
                <a:moveTo>
                  <a:pt x="3275" y="704"/>
                </a:moveTo>
                <a:cubicBezTo>
                  <a:pt x="3274" y="704"/>
                  <a:pt x="3273" y="705"/>
                  <a:pt x="3272" y="706"/>
                </a:cubicBezTo>
                <a:cubicBezTo>
                  <a:pt x="3272" y="709"/>
                  <a:pt x="3275" y="709"/>
                  <a:pt x="3277" y="709"/>
                </a:cubicBezTo>
                <a:lnTo>
                  <a:pt x="3278" y="709"/>
                </a:lnTo>
                <a:cubicBezTo>
                  <a:pt x="3278" y="707"/>
                  <a:pt x="3278" y="705"/>
                  <a:pt x="3276" y="705"/>
                </a:cubicBezTo>
                <a:cubicBezTo>
                  <a:pt x="3276" y="704"/>
                  <a:pt x="3276" y="704"/>
                  <a:pt x="3275" y="704"/>
                </a:cubicBezTo>
                <a:close/>
                <a:moveTo>
                  <a:pt x="3408" y="704"/>
                </a:moveTo>
                <a:lnTo>
                  <a:pt x="3408" y="708"/>
                </a:lnTo>
                <a:lnTo>
                  <a:pt x="3413" y="708"/>
                </a:lnTo>
                <a:lnTo>
                  <a:pt x="3413" y="708"/>
                </a:lnTo>
                <a:cubicBezTo>
                  <a:pt x="3413" y="705"/>
                  <a:pt x="3411" y="704"/>
                  <a:pt x="3408" y="704"/>
                </a:cubicBezTo>
                <a:close/>
                <a:moveTo>
                  <a:pt x="3267" y="704"/>
                </a:moveTo>
                <a:cubicBezTo>
                  <a:pt x="3265" y="705"/>
                  <a:pt x="3268" y="708"/>
                  <a:pt x="3269" y="707"/>
                </a:cubicBezTo>
                <a:lnTo>
                  <a:pt x="3269" y="706"/>
                </a:lnTo>
                <a:lnTo>
                  <a:pt x="3269" y="706"/>
                </a:lnTo>
                <a:lnTo>
                  <a:pt x="3269" y="706"/>
                </a:lnTo>
                <a:lnTo>
                  <a:pt x="3269" y="706"/>
                </a:lnTo>
                <a:lnTo>
                  <a:pt x="3269" y="706"/>
                </a:lnTo>
                <a:cubicBezTo>
                  <a:pt x="3268" y="705"/>
                  <a:pt x="3268" y="704"/>
                  <a:pt x="3267" y="704"/>
                </a:cubicBezTo>
                <a:close/>
                <a:moveTo>
                  <a:pt x="3343" y="701"/>
                </a:moveTo>
                <a:cubicBezTo>
                  <a:pt x="3342" y="701"/>
                  <a:pt x="3341" y="702"/>
                  <a:pt x="3339" y="702"/>
                </a:cubicBezTo>
                <a:lnTo>
                  <a:pt x="3339" y="702"/>
                </a:lnTo>
                <a:cubicBezTo>
                  <a:pt x="3338" y="707"/>
                  <a:pt x="3345" y="706"/>
                  <a:pt x="3344" y="702"/>
                </a:cubicBezTo>
                <a:cubicBezTo>
                  <a:pt x="3343" y="702"/>
                  <a:pt x="3343" y="701"/>
                  <a:pt x="3343" y="701"/>
                </a:cubicBezTo>
                <a:close/>
                <a:moveTo>
                  <a:pt x="3369" y="701"/>
                </a:moveTo>
                <a:cubicBezTo>
                  <a:pt x="3369" y="702"/>
                  <a:pt x="3368" y="702"/>
                  <a:pt x="3368" y="703"/>
                </a:cubicBezTo>
                <a:lnTo>
                  <a:pt x="3368" y="703"/>
                </a:lnTo>
                <a:cubicBezTo>
                  <a:pt x="3370" y="703"/>
                  <a:pt x="3370" y="705"/>
                  <a:pt x="3371" y="704"/>
                </a:cubicBezTo>
                <a:cubicBezTo>
                  <a:pt x="3371" y="703"/>
                  <a:pt x="3371" y="701"/>
                  <a:pt x="3369" y="701"/>
                </a:cubicBezTo>
                <a:close/>
                <a:moveTo>
                  <a:pt x="3333" y="700"/>
                </a:moveTo>
                <a:cubicBezTo>
                  <a:pt x="3332" y="707"/>
                  <a:pt x="3337" y="701"/>
                  <a:pt x="3333" y="700"/>
                </a:cubicBezTo>
                <a:close/>
                <a:moveTo>
                  <a:pt x="3401" y="699"/>
                </a:moveTo>
                <a:lnTo>
                  <a:pt x="3401" y="704"/>
                </a:lnTo>
                <a:lnTo>
                  <a:pt x="3405" y="704"/>
                </a:lnTo>
                <a:lnTo>
                  <a:pt x="3405" y="704"/>
                </a:lnTo>
                <a:cubicBezTo>
                  <a:pt x="3405" y="704"/>
                  <a:pt x="3405" y="703"/>
                  <a:pt x="3405" y="703"/>
                </a:cubicBezTo>
                <a:cubicBezTo>
                  <a:pt x="3405" y="701"/>
                  <a:pt x="3403" y="699"/>
                  <a:pt x="3401" y="699"/>
                </a:cubicBezTo>
                <a:close/>
                <a:moveTo>
                  <a:pt x="234" y="673"/>
                </a:moveTo>
                <a:cubicBezTo>
                  <a:pt x="233" y="675"/>
                  <a:pt x="232" y="677"/>
                  <a:pt x="232" y="679"/>
                </a:cubicBezTo>
                <a:cubicBezTo>
                  <a:pt x="236" y="678"/>
                  <a:pt x="246" y="678"/>
                  <a:pt x="245" y="674"/>
                </a:cubicBezTo>
                <a:cubicBezTo>
                  <a:pt x="241" y="676"/>
                  <a:pt x="237" y="676"/>
                  <a:pt x="234" y="673"/>
                </a:cubicBezTo>
                <a:close/>
                <a:moveTo>
                  <a:pt x="3409" y="668"/>
                </a:moveTo>
                <a:cubicBezTo>
                  <a:pt x="3408" y="668"/>
                  <a:pt x="3407" y="669"/>
                  <a:pt x="3407" y="670"/>
                </a:cubicBezTo>
                <a:cubicBezTo>
                  <a:pt x="3408" y="670"/>
                  <a:pt x="3408" y="672"/>
                  <a:pt x="3409" y="672"/>
                </a:cubicBezTo>
                <a:cubicBezTo>
                  <a:pt x="3409" y="671"/>
                  <a:pt x="3411" y="671"/>
                  <a:pt x="3412" y="671"/>
                </a:cubicBezTo>
                <a:cubicBezTo>
                  <a:pt x="3412" y="670"/>
                  <a:pt x="3411" y="669"/>
                  <a:pt x="3410" y="668"/>
                </a:cubicBezTo>
                <a:cubicBezTo>
                  <a:pt x="3410" y="668"/>
                  <a:pt x="3410" y="668"/>
                  <a:pt x="3409" y="668"/>
                </a:cubicBezTo>
                <a:close/>
                <a:moveTo>
                  <a:pt x="3416" y="666"/>
                </a:moveTo>
                <a:cubicBezTo>
                  <a:pt x="3411" y="667"/>
                  <a:pt x="3422" y="671"/>
                  <a:pt x="3417" y="666"/>
                </a:cubicBezTo>
                <a:lnTo>
                  <a:pt x="3417" y="666"/>
                </a:lnTo>
                <a:cubicBezTo>
                  <a:pt x="3417" y="666"/>
                  <a:pt x="3416" y="666"/>
                  <a:pt x="3416" y="666"/>
                </a:cubicBezTo>
                <a:close/>
                <a:moveTo>
                  <a:pt x="253" y="628"/>
                </a:moveTo>
                <a:cubicBezTo>
                  <a:pt x="249" y="627"/>
                  <a:pt x="252" y="631"/>
                  <a:pt x="255" y="628"/>
                </a:cubicBezTo>
                <a:cubicBezTo>
                  <a:pt x="254" y="628"/>
                  <a:pt x="253" y="628"/>
                  <a:pt x="253" y="628"/>
                </a:cubicBezTo>
                <a:close/>
                <a:moveTo>
                  <a:pt x="230" y="626"/>
                </a:moveTo>
                <a:cubicBezTo>
                  <a:pt x="230" y="628"/>
                  <a:pt x="230" y="631"/>
                  <a:pt x="232" y="631"/>
                </a:cubicBezTo>
                <a:cubicBezTo>
                  <a:pt x="232" y="629"/>
                  <a:pt x="234" y="629"/>
                  <a:pt x="233" y="626"/>
                </a:cubicBezTo>
                <a:lnTo>
                  <a:pt x="233" y="626"/>
                </a:lnTo>
                <a:cubicBezTo>
                  <a:pt x="232" y="626"/>
                  <a:pt x="231" y="626"/>
                  <a:pt x="230" y="626"/>
                </a:cubicBezTo>
                <a:close/>
                <a:moveTo>
                  <a:pt x="243" y="620"/>
                </a:moveTo>
                <a:cubicBezTo>
                  <a:pt x="243" y="622"/>
                  <a:pt x="243" y="623"/>
                  <a:pt x="244" y="624"/>
                </a:cubicBezTo>
                <a:lnTo>
                  <a:pt x="245" y="624"/>
                </a:lnTo>
                <a:lnTo>
                  <a:pt x="245" y="624"/>
                </a:lnTo>
                <a:lnTo>
                  <a:pt x="245" y="624"/>
                </a:lnTo>
                <a:lnTo>
                  <a:pt x="245" y="624"/>
                </a:lnTo>
                <a:lnTo>
                  <a:pt x="245" y="624"/>
                </a:lnTo>
                <a:cubicBezTo>
                  <a:pt x="246" y="623"/>
                  <a:pt x="244" y="621"/>
                  <a:pt x="243" y="620"/>
                </a:cubicBezTo>
                <a:close/>
                <a:moveTo>
                  <a:pt x="230" y="617"/>
                </a:moveTo>
                <a:cubicBezTo>
                  <a:pt x="227" y="619"/>
                  <a:pt x="229" y="624"/>
                  <a:pt x="234" y="625"/>
                </a:cubicBezTo>
                <a:cubicBezTo>
                  <a:pt x="236" y="623"/>
                  <a:pt x="234" y="618"/>
                  <a:pt x="230" y="617"/>
                </a:cubicBezTo>
                <a:lnTo>
                  <a:pt x="230" y="617"/>
                </a:lnTo>
                <a:close/>
                <a:moveTo>
                  <a:pt x="3412" y="617"/>
                </a:moveTo>
                <a:cubicBezTo>
                  <a:pt x="3412" y="619"/>
                  <a:pt x="3412" y="620"/>
                  <a:pt x="3414" y="621"/>
                </a:cubicBezTo>
                <a:lnTo>
                  <a:pt x="3415" y="621"/>
                </a:lnTo>
                <a:lnTo>
                  <a:pt x="3415" y="621"/>
                </a:lnTo>
                <a:lnTo>
                  <a:pt x="3415" y="621"/>
                </a:lnTo>
                <a:lnTo>
                  <a:pt x="3415" y="621"/>
                </a:lnTo>
                <a:lnTo>
                  <a:pt x="3415" y="619"/>
                </a:lnTo>
                <a:cubicBezTo>
                  <a:pt x="3414" y="618"/>
                  <a:pt x="3414" y="616"/>
                  <a:pt x="3412" y="617"/>
                </a:cubicBezTo>
                <a:close/>
                <a:moveTo>
                  <a:pt x="273" y="616"/>
                </a:moveTo>
                <a:lnTo>
                  <a:pt x="273" y="619"/>
                </a:lnTo>
                <a:lnTo>
                  <a:pt x="276" y="619"/>
                </a:lnTo>
                <a:lnTo>
                  <a:pt x="276" y="617"/>
                </a:lnTo>
                <a:lnTo>
                  <a:pt x="273" y="616"/>
                </a:lnTo>
                <a:close/>
                <a:moveTo>
                  <a:pt x="283" y="602"/>
                </a:moveTo>
                <a:cubicBezTo>
                  <a:pt x="283" y="602"/>
                  <a:pt x="282" y="602"/>
                  <a:pt x="282" y="603"/>
                </a:cubicBezTo>
                <a:lnTo>
                  <a:pt x="282" y="605"/>
                </a:lnTo>
                <a:cubicBezTo>
                  <a:pt x="282" y="605"/>
                  <a:pt x="283" y="605"/>
                  <a:pt x="284" y="605"/>
                </a:cubicBezTo>
                <a:lnTo>
                  <a:pt x="284" y="603"/>
                </a:lnTo>
                <a:lnTo>
                  <a:pt x="284" y="603"/>
                </a:lnTo>
                <a:cubicBezTo>
                  <a:pt x="284" y="603"/>
                  <a:pt x="283" y="602"/>
                  <a:pt x="283" y="602"/>
                </a:cubicBezTo>
                <a:close/>
                <a:moveTo>
                  <a:pt x="279" y="594"/>
                </a:moveTo>
                <a:cubicBezTo>
                  <a:pt x="278" y="596"/>
                  <a:pt x="273" y="594"/>
                  <a:pt x="271" y="596"/>
                </a:cubicBezTo>
                <a:cubicBezTo>
                  <a:pt x="274" y="597"/>
                  <a:pt x="274" y="598"/>
                  <a:pt x="274" y="600"/>
                </a:cubicBezTo>
                <a:cubicBezTo>
                  <a:pt x="277" y="600"/>
                  <a:pt x="278" y="598"/>
                  <a:pt x="280" y="597"/>
                </a:cubicBezTo>
                <a:lnTo>
                  <a:pt x="281" y="597"/>
                </a:lnTo>
                <a:cubicBezTo>
                  <a:pt x="279" y="596"/>
                  <a:pt x="280" y="595"/>
                  <a:pt x="279" y="594"/>
                </a:cubicBezTo>
                <a:close/>
                <a:moveTo>
                  <a:pt x="283" y="588"/>
                </a:moveTo>
                <a:cubicBezTo>
                  <a:pt x="282" y="588"/>
                  <a:pt x="281" y="589"/>
                  <a:pt x="280" y="590"/>
                </a:cubicBezTo>
                <a:cubicBezTo>
                  <a:pt x="281" y="590"/>
                  <a:pt x="283" y="590"/>
                  <a:pt x="283" y="588"/>
                </a:cubicBezTo>
                <a:lnTo>
                  <a:pt x="284" y="588"/>
                </a:lnTo>
                <a:cubicBezTo>
                  <a:pt x="283" y="588"/>
                  <a:pt x="283" y="588"/>
                  <a:pt x="283" y="588"/>
                </a:cubicBezTo>
                <a:close/>
                <a:moveTo>
                  <a:pt x="3409" y="587"/>
                </a:moveTo>
                <a:cubicBezTo>
                  <a:pt x="3409" y="587"/>
                  <a:pt x="3408" y="589"/>
                  <a:pt x="3410" y="591"/>
                </a:cubicBezTo>
                <a:cubicBezTo>
                  <a:pt x="3411" y="588"/>
                  <a:pt x="3410" y="587"/>
                  <a:pt x="3409" y="587"/>
                </a:cubicBezTo>
                <a:close/>
                <a:moveTo>
                  <a:pt x="286" y="582"/>
                </a:moveTo>
                <a:cubicBezTo>
                  <a:pt x="291" y="583"/>
                  <a:pt x="284" y="588"/>
                  <a:pt x="289" y="589"/>
                </a:cubicBezTo>
                <a:cubicBezTo>
                  <a:pt x="291" y="586"/>
                  <a:pt x="295" y="587"/>
                  <a:pt x="296" y="583"/>
                </a:cubicBezTo>
                <a:cubicBezTo>
                  <a:pt x="292" y="587"/>
                  <a:pt x="288" y="582"/>
                  <a:pt x="286" y="582"/>
                </a:cubicBezTo>
                <a:close/>
                <a:moveTo>
                  <a:pt x="283" y="581"/>
                </a:moveTo>
                <a:cubicBezTo>
                  <a:pt x="282" y="581"/>
                  <a:pt x="281" y="582"/>
                  <a:pt x="281" y="582"/>
                </a:cubicBezTo>
                <a:lnTo>
                  <a:pt x="280" y="583"/>
                </a:lnTo>
                <a:lnTo>
                  <a:pt x="280" y="583"/>
                </a:lnTo>
                <a:lnTo>
                  <a:pt x="280" y="583"/>
                </a:lnTo>
                <a:lnTo>
                  <a:pt x="280" y="583"/>
                </a:lnTo>
                <a:lnTo>
                  <a:pt x="282" y="583"/>
                </a:lnTo>
                <a:cubicBezTo>
                  <a:pt x="283" y="583"/>
                  <a:pt x="284" y="582"/>
                  <a:pt x="285" y="581"/>
                </a:cubicBezTo>
                <a:cubicBezTo>
                  <a:pt x="284" y="581"/>
                  <a:pt x="283" y="581"/>
                  <a:pt x="283" y="581"/>
                </a:cubicBezTo>
                <a:close/>
                <a:moveTo>
                  <a:pt x="242" y="566"/>
                </a:moveTo>
                <a:cubicBezTo>
                  <a:pt x="241" y="568"/>
                  <a:pt x="242" y="570"/>
                  <a:pt x="244" y="570"/>
                </a:cubicBezTo>
                <a:lnTo>
                  <a:pt x="245" y="569"/>
                </a:lnTo>
                <a:lnTo>
                  <a:pt x="245" y="570"/>
                </a:lnTo>
                <a:lnTo>
                  <a:pt x="245" y="569"/>
                </a:lnTo>
                <a:lnTo>
                  <a:pt x="245" y="569"/>
                </a:lnTo>
                <a:lnTo>
                  <a:pt x="245" y="568"/>
                </a:lnTo>
                <a:cubicBezTo>
                  <a:pt x="245" y="566"/>
                  <a:pt x="244" y="566"/>
                  <a:pt x="242" y="566"/>
                </a:cubicBezTo>
                <a:close/>
                <a:moveTo>
                  <a:pt x="232" y="565"/>
                </a:moveTo>
                <a:cubicBezTo>
                  <a:pt x="232" y="565"/>
                  <a:pt x="232" y="565"/>
                  <a:pt x="232" y="565"/>
                </a:cubicBezTo>
                <a:cubicBezTo>
                  <a:pt x="233" y="566"/>
                  <a:pt x="233" y="567"/>
                  <a:pt x="233" y="569"/>
                </a:cubicBezTo>
                <a:lnTo>
                  <a:pt x="233" y="569"/>
                </a:lnTo>
                <a:cubicBezTo>
                  <a:pt x="234" y="569"/>
                  <a:pt x="234" y="569"/>
                  <a:pt x="235" y="569"/>
                </a:cubicBezTo>
                <a:cubicBezTo>
                  <a:pt x="238" y="568"/>
                  <a:pt x="234" y="564"/>
                  <a:pt x="232" y="565"/>
                </a:cubicBezTo>
                <a:close/>
                <a:moveTo>
                  <a:pt x="236" y="561"/>
                </a:moveTo>
                <a:lnTo>
                  <a:pt x="236" y="565"/>
                </a:lnTo>
                <a:lnTo>
                  <a:pt x="239" y="565"/>
                </a:lnTo>
                <a:lnTo>
                  <a:pt x="239" y="562"/>
                </a:lnTo>
                <a:lnTo>
                  <a:pt x="236" y="561"/>
                </a:lnTo>
                <a:close/>
                <a:moveTo>
                  <a:pt x="253" y="558"/>
                </a:moveTo>
                <a:cubicBezTo>
                  <a:pt x="252" y="561"/>
                  <a:pt x="252" y="563"/>
                  <a:pt x="254" y="564"/>
                </a:cubicBezTo>
                <a:lnTo>
                  <a:pt x="256" y="564"/>
                </a:lnTo>
                <a:lnTo>
                  <a:pt x="256" y="565"/>
                </a:lnTo>
                <a:lnTo>
                  <a:pt x="256" y="564"/>
                </a:lnTo>
                <a:lnTo>
                  <a:pt x="256" y="564"/>
                </a:lnTo>
                <a:lnTo>
                  <a:pt x="256" y="562"/>
                </a:lnTo>
                <a:cubicBezTo>
                  <a:pt x="256" y="560"/>
                  <a:pt x="255" y="558"/>
                  <a:pt x="253" y="558"/>
                </a:cubicBezTo>
                <a:close/>
                <a:moveTo>
                  <a:pt x="267" y="556"/>
                </a:moveTo>
                <a:cubicBezTo>
                  <a:pt x="267" y="558"/>
                  <a:pt x="266" y="561"/>
                  <a:pt x="268" y="561"/>
                </a:cubicBez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59"/>
                </a:lnTo>
                <a:cubicBezTo>
                  <a:pt x="269" y="558"/>
                  <a:pt x="268" y="557"/>
                  <a:pt x="267" y="556"/>
                </a:cubicBezTo>
                <a:close/>
                <a:moveTo>
                  <a:pt x="261" y="554"/>
                </a:moveTo>
                <a:lnTo>
                  <a:pt x="261" y="559"/>
                </a:lnTo>
                <a:cubicBezTo>
                  <a:pt x="265" y="560"/>
                  <a:pt x="264" y="555"/>
                  <a:pt x="261" y="554"/>
                </a:cubicBezTo>
                <a:close/>
                <a:moveTo>
                  <a:pt x="3404" y="554"/>
                </a:moveTo>
                <a:cubicBezTo>
                  <a:pt x="3403" y="554"/>
                  <a:pt x="3403" y="556"/>
                  <a:pt x="3403" y="557"/>
                </a:cubicBezTo>
                <a:cubicBezTo>
                  <a:pt x="3403" y="558"/>
                  <a:pt x="3405" y="559"/>
                  <a:pt x="3406" y="558"/>
                </a:cubicBezTo>
                <a:lnTo>
                  <a:pt x="3406" y="554"/>
                </a:lnTo>
                <a:cubicBezTo>
                  <a:pt x="3405" y="553"/>
                  <a:pt x="3405" y="553"/>
                  <a:pt x="3404" y="554"/>
                </a:cubicBezTo>
                <a:close/>
                <a:moveTo>
                  <a:pt x="243" y="552"/>
                </a:moveTo>
                <a:lnTo>
                  <a:pt x="243" y="556"/>
                </a:lnTo>
                <a:cubicBezTo>
                  <a:pt x="246" y="557"/>
                  <a:pt x="246" y="552"/>
                  <a:pt x="243" y="552"/>
                </a:cubicBezTo>
                <a:close/>
                <a:moveTo>
                  <a:pt x="255" y="551"/>
                </a:moveTo>
                <a:lnTo>
                  <a:pt x="255" y="557"/>
                </a:lnTo>
                <a:lnTo>
                  <a:pt x="255" y="557"/>
                </a:lnTo>
                <a:cubicBezTo>
                  <a:pt x="259" y="558"/>
                  <a:pt x="259" y="551"/>
                  <a:pt x="255" y="551"/>
                </a:cubicBezTo>
                <a:close/>
                <a:moveTo>
                  <a:pt x="261" y="543"/>
                </a:moveTo>
                <a:cubicBezTo>
                  <a:pt x="261" y="546"/>
                  <a:pt x="258" y="550"/>
                  <a:pt x="261" y="551"/>
                </a:cubicBezTo>
                <a:lnTo>
                  <a:pt x="261" y="551"/>
                </a:lnTo>
                <a:cubicBezTo>
                  <a:pt x="262" y="548"/>
                  <a:pt x="263" y="545"/>
                  <a:pt x="261" y="543"/>
                </a:cubicBezTo>
                <a:close/>
                <a:moveTo>
                  <a:pt x="243" y="543"/>
                </a:moveTo>
                <a:cubicBezTo>
                  <a:pt x="242" y="543"/>
                  <a:pt x="241" y="544"/>
                  <a:pt x="241" y="546"/>
                </a:cubicBezTo>
                <a:cubicBezTo>
                  <a:pt x="241" y="547"/>
                  <a:pt x="242" y="548"/>
                  <a:pt x="244" y="548"/>
                </a:cubicBezTo>
                <a:lnTo>
                  <a:pt x="244" y="543"/>
                </a:lnTo>
                <a:cubicBezTo>
                  <a:pt x="244" y="543"/>
                  <a:pt x="243" y="543"/>
                  <a:pt x="243" y="543"/>
                </a:cubicBezTo>
                <a:close/>
                <a:moveTo>
                  <a:pt x="248" y="543"/>
                </a:moveTo>
                <a:lnTo>
                  <a:pt x="248" y="547"/>
                </a:lnTo>
                <a:cubicBezTo>
                  <a:pt x="248" y="547"/>
                  <a:pt x="249" y="547"/>
                  <a:pt x="250" y="547"/>
                </a:cubicBezTo>
                <a:lnTo>
                  <a:pt x="250" y="543"/>
                </a:lnTo>
                <a:cubicBezTo>
                  <a:pt x="250" y="543"/>
                  <a:pt x="249" y="543"/>
                  <a:pt x="248" y="543"/>
                </a:cubicBezTo>
                <a:close/>
                <a:moveTo>
                  <a:pt x="254" y="543"/>
                </a:moveTo>
                <a:cubicBezTo>
                  <a:pt x="255" y="545"/>
                  <a:pt x="252" y="549"/>
                  <a:pt x="256" y="548"/>
                </a:cubicBezTo>
                <a:lnTo>
                  <a:pt x="256" y="548"/>
                </a:lnTo>
                <a:cubicBezTo>
                  <a:pt x="256" y="546"/>
                  <a:pt x="257" y="543"/>
                  <a:pt x="254" y="543"/>
                </a:cubicBezTo>
                <a:close/>
                <a:moveTo>
                  <a:pt x="260" y="540"/>
                </a:moveTo>
                <a:cubicBezTo>
                  <a:pt x="259" y="540"/>
                  <a:pt x="258" y="541"/>
                  <a:pt x="258" y="542"/>
                </a:cubicBezTo>
                <a:cubicBezTo>
                  <a:pt x="259" y="542"/>
                  <a:pt x="261" y="543"/>
                  <a:pt x="262" y="541"/>
                </a:cubicBezTo>
                <a:lnTo>
                  <a:pt x="262" y="541"/>
                </a:lnTo>
                <a:cubicBezTo>
                  <a:pt x="261" y="541"/>
                  <a:pt x="260" y="540"/>
                  <a:pt x="260" y="540"/>
                </a:cubicBezTo>
                <a:close/>
                <a:moveTo>
                  <a:pt x="3416" y="535"/>
                </a:moveTo>
                <a:cubicBezTo>
                  <a:pt x="3416" y="537"/>
                  <a:pt x="3415" y="537"/>
                  <a:pt x="3415" y="539"/>
                </a:cubicBezTo>
                <a:lnTo>
                  <a:pt x="3415" y="539"/>
                </a:lnTo>
                <a:cubicBezTo>
                  <a:pt x="3417" y="540"/>
                  <a:pt x="3418" y="535"/>
                  <a:pt x="3416" y="535"/>
                </a:cubicBezTo>
                <a:close/>
                <a:moveTo>
                  <a:pt x="236" y="533"/>
                </a:moveTo>
                <a:cubicBezTo>
                  <a:pt x="235" y="534"/>
                  <a:pt x="235" y="536"/>
                  <a:pt x="235" y="538"/>
                </a:cubicBezTo>
                <a:cubicBezTo>
                  <a:pt x="235" y="539"/>
                  <a:pt x="239" y="541"/>
                  <a:pt x="240" y="539"/>
                </a:cubicBezTo>
                <a:lnTo>
                  <a:pt x="240" y="538"/>
                </a:lnTo>
                <a:cubicBezTo>
                  <a:pt x="236" y="538"/>
                  <a:pt x="238" y="534"/>
                  <a:pt x="236" y="533"/>
                </a:cubicBezTo>
                <a:close/>
                <a:moveTo>
                  <a:pt x="201" y="531"/>
                </a:moveTo>
                <a:lnTo>
                  <a:pt x="202" y="532"/>
                </a:lnTo>
                <a:lnTo>
                  <a:pt x="202" y="533"/>
                </a:lnTo>
                <a:cubicBezTo>
                  <a:pt x="202" y="533"/>
                  <a:pt x="201" y="532"/>
                  <a:pt x="201" y="532"/>
                </a:cubicBezTo>
                <a:lnTo>
                  <a:pt x="201" y="531"/>
                </a:lnTo>
                <a:close/>
                <a:moveTo>
                  <a:pt x="210" y="527"/>
                </a:moveTo>
                <a:cubicBezTo>
                  <a:pt x="209" y="529"/>
                  <a:pt x="208" y="531"/>
                  <a:pt x="212" y="531"/>
                </a:cubicBezTo>
                <a:lnTo>
                  <a:pt x="212" y="531"/>
                </a:lnTo>
                <a:cubicBezTo>
                  <a:pt x="212" y="531"/>
                  <a:pt x="212" y="531"/>
                  <a:pt x="212" y="531"/>
                </a:cubicBezTo>
                <a:cubicBezTo>
                  <a:pt x="213" y="529"/>
                  <a:pt x="212" y="528"/>
                  <a:pt x="210" y="527"/>
                </a:cubicBezTo>
                <a:close/>
                <a:moveTo>
                  <a:pt x="222" y="527"/>
                </a:moveTo>
                <a:cubicBezTo>
                  <a:pt x="220" y="533"/>
                  <a:pt x="226" y="528"/>
                  <a:pt x="222" y="527"/>
                </a:cubicBezTo>
                <a:close/>
                <a:moveTo>
                  <a:pt x="255" y="526"/>
                </a:moveTo>
                <a:lnTo>
                  <a:pt x="254" y="526"/>
                </a:lnTo>
                <a:lnTo>
                  <a:pt x="255" y="526"/>
                </a:lnTo>
                <a:lnTo>
                  <a:pt x="254" y="528"/>
                </a:lnTo>
                <a:cubicBezTo>
                  <a:pt x="254" y="529"/>
                  <a:pt x="254" y="529"/>
                  <a:pt x="255" y="530"/>
                </a:cubicBezTo>
                <a:cubicBezTo>
                  <a:pt x="255" y="528"/>
                  <a:pt x="257" y="528"/>
                  <a:pt x="257" y="527"/>
                </a:cubicBezTo>
                <a:lnTo>
                  <a:pt x="255" y="526"/>
                </a:lnTo>
                <a:lnTo>
                  <a:pt x="255" y="526"/>
                </a:lnTo>
                <a:close/>
                <a:moveTo>
                  <a:pt x="230" y="524"/>
                </a:moveTo>
                <a:cubicBezTo>
                  <a:pt x="226" y="529"/>
                  <a:pt x="228" y="537"/>
                  <a:pt x="228" y="543"/>
                </a:cubicBezTo>
                <a:cubicBezTo>
                  <a:pt x="226" y="542"/>
                  <a:pt x="224" y="537"/>
                  <a:pt x="222" y="539"/>
                </a:cubicBezTo>
                <a:cubicBezTo>
                  <a:pt x="221" y="541"/>
                  <a:pt x="222" y="543"/>
                  <a:pt x="223" y="544"/>
                </a:cubicBezTo>
                <a:cubicBezTo>
                  <a:pt x="227" y="548"/>
                  <a:pt x="235" y="544"/>
                  <a:pt x="236" y="554"/>
                </a:cubicBezTo>
                <a:cubicBezTo>
                  <a:pt x="235" y="550"/>
                  <a:pt x="238" y="546"/>
                  <a:pt x="237" y="543"/>
                </a:cubicBezTo>
                <a:lnTo>
                  <a:pt x="236" y="542"/>
                </a:lnTo>
                <a:lnTo>
                  <a:pt x="236" y="542"/>
                </a:lnTo>
                <a:lnTo>
                  <a:pt x="236" y="542"/>
                </a:lnTo>
                <a:lnTo>
                  <a:pt x="236" y="542"/>
                </a:lnTo>
                <a:lnTo>
                  <a:pt x="233" y="543"/>
                </a:lnTo>
                <a:cubicBezTo>
                  <a:pt x="228" y="542"/>
                  <a:pt x="231" y="533"/>
                  <a:pt x="235" y="530"/>
                </a:cubicBezTo>
                <a:cubicBezTo>
                  <a:pt x="234" y="527"/>
                  <a:pt x="231" y="526"/>
                  <a:pt x="230" y="524"/>
                </a:cubicBezTo>
                <a:close/>
                <a:moveTo>
                  <a:pt x="189" y="523"/>
                </a:moveTo>
                <a:cubicBezTo>
                  <a:pt x="189" y="523"/>
                  <a:pt x="188" y="523"/>
                  <a:pt x="187" y="524"/>
                </a:cubicBezTo>
                <a:cubicBezTo>
                  <a:pt x="189" y="527"/>
                  <a:pt x="190" y="523"/>
                  <a:pt x="189" y="523"/>
                </a:cubicBezTo>
                <a:close/>
                <a:moveTo>
                  <a:pt x="3410" y="520"/>
                </a:moveTo>
                <a:cubicBezTo>
                  <a:pt x="3410" y="520"/>
                  <a:pt x="3410" y="520"/>
                  <a:pt x="3410" y="521"/>
                </a:cubicBezTo>
                <a:lnTo>
                  <a:pt x="3411" y="521"/>
                </a:lnTo>
                <a:lnTo>
                  <a:pt x="3411" y="521"/>
                </a:lnTo>
                <a:lnTo>
                  <a:pt x="3412" y="523"/>
                </a:lnTo>
                <a:cubicBezTo>
                  <a:pt x="3412" y="522"/>
                  <a:pt x="3412" y="522"/>
                  <a:pt x="3412" y="522"/>
                </a:cubicBezTo>
                <a:lnTo>
                  <a:pt x="3411" y="521"/>
                </a:lnTo>
                <a:lnTo>
                  <a:pt x="3411" y="521"/>
                </a:lnTo>
                <a:cubicBezTo>
                  <a:pt x="3410" y="520"/>
                  <a:pt x="3410" y="520"/>
                  <a:pt x="3410" y="520"/>
                </a:cubicBezTo>
                <a:close/>
                <a:moveTo>
                  <a:pt x="259" y="518"/>
                </a:moveTo>
                <a:lnTo>
                  <a:pt x="259" y="521"/>
                </a:lnTo>
                <a:lnTo>
                  <a:pt x="259" y="521"/>
                </a:lnTo>
                <a:cubicBezTo>
                  <a:pt x="260" y="521"/>
                  <a:pt x="261" y="521"/>
                  <a:pt x="261" y="521"/>
                </a:cubicBezTo>
                <a:cubicBezTo>
                  <a:pt x="261" y="520"/>
                  <a:pt x="262" y="520"/>
                  <a:pt x="262" y="519"/>
                </a:cubicBezTo>
                <a:cubicBezTo>
                  <a:pt x="261" y="519"/>
                  <a:pt x="261" y="518"/>
                  <a:pt x="259" y="518"/>
                </a:cubicBezTo>
                <a:close/>
                <a:moveTo>
                  <a:pt x="225" y="516"/>
                </a:moveTo>
                <a:cubicBezTo>
                  <a:pt x="225" y="516"/>
                  <a:pt x="224" y="516"/>
                  <a:pt x="224" y="516"/>
                </a:cubicBezTo>
                <a:lnTo>
                  <a:pt x="224" y="516"/>
                </a:lnTo>
                <a:cubicBezTo>
                  <a:pt x="224" y="519"/>
                  <a:pt x="224" y="520"/>
                  <a:pt x="225" y="521"/>
                </a:cubicBezTo>
                <a:cubicBezTo>
                  <a:pt x="225" y="519"/>
                  <a:pt x="227" y="516"/>
                  <a:pt x="225" y="516"/>
                </a:cubicBezTo>
                <a:close/>
                <a:moveTo>
                  <a:pt x="248" y="514"/>
                </a:moveTo>
                <a:lnTo>
                  <a:pt x="248" y="515"/>
                </a:lnTo>
                <a:cubicBezTo>
                  <a:pt x="246" y="521"/>
                  <a:pt x="247" y="516"/>
                  <a:pt x="248" y="515"/>
                </a:cubicBezTo>
                <a:lnTo>
                  <a:pt x="248" y="514"/>
                </a:lnTo>
                <a:close/>
                <a:moveTo>
                  <a:pt x="3407" y="514"/>
                </a:moveTo>
                <a:cubicBezTo>
                  <a:pt x="3404" y="515"/>
                  <a:pt x="3399" y="514"/>
                  <a:pt x="3399" y="518"/>
                </a:cubicBezTo>
                <a:cubicBezTo>
                  <a:pt x="3402" y="520"/>
                  <a:pt x="3402" y="524"/>
                  <a:pt x="3405" y="527"/>
                </a:cubicBezTo>
                <a:cubicBezTo>
                  <a:pt x="3404" y="523"/>
                  <a:pt x="3408" y="524"/>
                  <a:pt x="3408" y="521"/>
                </a:cubicBezTo>
                <a:cubicBezTo>
                  <a:pt x="3407" y="520"/>
                  <a:pt x="3404" y="520"/>
                  <a:pt x="3404" y="518"/>
                </a:cubicBezTo>
                <a:lnTo>
                  <a:pt x="3404" y="518"/>
                </a:lnTo>
                <a:cubicBezTo>
                  <a:pt x="3405" y="517"/>
                  <a:pt x="3407" y="516"/>
                  <a:pt x="3407" y="514"/>
                </a:cubicBezTo>
                <a:close/>
                <a:moveTo>
                  <a:pt x="235" y="512"/>
                </a:moveTo>
                <a:cubicBezTo>
                  <a:pt x="234" y="512"/>
                  <a:pt x="234" y="513"/>
                  <a:pt x="234" y="513"/>
                </a:cubicBezTo>
                <a:lnTo>
                  <a:pt x="233" y="517"/>
                </a:lnTo>
                <a:cubicBezTo>
                  <a:pt x="234" y="517"/>
                  <a:pt x="235" y="517"/>
                  <a:pt x="235" y="517"/>
                </a:cubicBezTo>
                <a:lnTo>
                  <a:pt x="236" y="513"/>
                </a:lnTo>
                <a:lnTo>
                  <a:pt x="236" y="513"/>
                </a:lnTo>
                <a:cubicBezTo>
                  <a:pt x="235" y="512"/>
                  <a:pt x="235" y="512"/>
                  <a:pt x="235" y="512"/>
                </a:cubicBezTo>
                <a:close/>
                <a:moveTo>
                  <a:pt x="229" y="507"/>
                </a:moveTo>
                <a:cubicBezTo>
                  <a:pt x="228" y="510"/>
                  <a:pt x="227" y="518"/>
                  <a:pt x="229" y="521"/>
                </a:cubicBezTo>
                <a:lnTo>
                  <a:pt x="230" y="520"/>
                </a:lnTo>
                <a:cubicBezTo>
                  <a:pt x="230" y="516"/>
                  <a:pt x="230" y="512"/>
                  <a:pt x="229" y="507"/>
                </a:cubicBezTo>
                <a:close/>
                <a:moveTo>
                  <a:pt x="224" y="505"/>
                </a:moveTo>
                <a:cubicBezTo>
                  <a:pt x="224" y="506"/>
                  <a:pt x="224" y="506"/>
                  <a:pt x="223" y="506"/>
                </a:cubicBezTo>
                <a:lnTo>
                  <a:pt x="223" y="508"/>
                </a:lnTo>
                <a:cubicBezTo>
                  <a:pt x="224" y="508"/>
                  <a:pt x="224" y="508"/>
                  <a:pt x="225" y="508"/>
                </a:cubicBezTo>
                <a:lnTo>
                  <a:pt x="225" y="506"/>
                </a:lnTo>
                <a:lnTo>
                  <a:pt x="225" y="506"/>
                </a:lnTo>
                <a:cubicBezTo>
                  <a:pt x="225" y="505"/>
                  <a:pt x="225" y="505"/>
                  <a:pt x="224" y="505"/>
                </a:cubicBezTo>
                <a:close/>
                <a:moveTo>
                  <a:pt x="238" y="495"/>
                </a:moveTo>
                <a:lnTo>
                  <a:pt x="238" y="498"/>
                </a:lnTo>
                <a:cubicBezTo>
                  <a:pt x="239" y="498"/>
                  <a:pt x="239" y="498"/>
                  <a:pt x="240" y="498"/>
                </a:cubicBezTo>
                <a:lnTo>
                  <a:pt x="240" y="495"/>
                </a:lnTo>
                <a:cubicBezTo>
                  <a:pt x="239" y="495"/>
                  <a:pt x="238" y="495"/>
                  <a:pt x="238" y="495"/>
                </a:cubicBezTo>
                <a:close/>
                <a:moveTo>
                  <a:pt x="227" y="494"/>
                </a:moveTo>
                <a:cubicBezTo>
                  <a:pt x="225" y="497"/>
                  <a:pt x="225" y="504"/>
                  <a:pt x="231" y="505"/>
                </a:cubicBezTo>
                <a:cubicBezTo>
                  <a:pt x="230" y="502"/>
                  <a:pt x="234" y="503"/>
                  <a:pt x="233" y="499"/>
                </a:cubicBezTo>
                <a:cubicBezTo>
                  <a:pt x="230" y="500"/>
                  <a:pt x="229" y="499"/>
                  <a:pt x="230" y="496"/>
                </a:cubicBezTo>
                <a:lnTo>
                  <a:pt x="231" y="494"/>
                </a:lnTo>
                <a:lnTo>
                  <a:pt x="231" y="494"/>
                </a:lnTo>
                <a:lnTo>
                  <a:pt x="231" y="494"/>
                </a:lnTo>
                <a:lnTo>
                  <a:pt x="231" y="494"/>
                </a:lnTo>
                <a:lnTo>
                  <a:pt x="227" y="494"/>
                </a:lnTo>
                <a:close/>
                <a:moveTo>
                  <a:pt x="227" y="488"/>
                </a:moveTo>
                <a:cubicBezTo>
                  <a:pt x="226" y="489"/>
                  <a:pt x="227" y="492"/>
                  <a:pt x="229" y="490"/>
                </a:cubicBezTo>
                <a:cubicBezTo>
                  <a:pt x="228" y="489"/>
                  <a:pt x="228" y="488"/>
                  <a:pt x="227" y="488"/>
                </a:cubicBezTo>
                <a:close/>
                <a:moveTo>
                  <a:pt x="223" y="486"/>
                </a:moveTo>
                <a:cubicBezTo>
                  <a:pt x="222" y="490"/>
                  <a:pt x="221" y="494"/>
                  <a:pt x="224" y="495"/>
                </a:cubicBezTo>
                <a:lnTo>
                  <a:pt x="224" y="495"/>
                </a:lnTo>
                <a:cubicBezTo>
                  <a:pt x="228" y="494"/>
                  <a:pt x="225" y="489"/>
                  <a:pt x="223" y="486"/>
                </a:cubicBezTo>
                <a:close/>
                <a:moveTo>
                  <a:pt x="235" y="484"/>
                </a:moveTo>
                <a:lnTo>
                  <a:pt x="235" y="486"/>
                </a:lnTo>
                <a:cubicBezTo>
                  <a:pt x="236" y="486"/>
                  <a:pt x="236" y="486"/>
                  <a:pt x="237" y="486"/>
                </a:cubicBezTo>
                <a:lnTo>
                  <a:pt x="237" y="484"/>
                </a:lnTo>
                <a:lnTo>
                  <a:pt x="235" y="484"/>
                </a:lnTo>
                <a:close/>
                <a:moveTo>
                  <a:pt x="226" y="483"/>
                </a:moveTo>
                <a:cubicBezTo>
                  <a:pt x="226" y="484"/>
                  <a:pt x="226" y="486"/>
                  <a:pt x="228" y="487"/>
                </a:cubicBezTo>
                <a:lnTo>
                  <a:pt x="228" y="487"/>
                </a:lnTo>
                <a:cubicBezTo>
                  <a:pt x="230" y="485"/>
                  <a:pt x="228" y="484"/>
                  <a:pt x="226" y="483"/>
                </a:cubicBezTo>
                <a:close/>
                <a:moveTo>
                  <a:pt x="3390" y="469"/>
                </a:moveTo>
                <a:cubicBezTo>
                  <a:pt x="3390" y="468"/>
                  <a:pt x="3389" y="469"/>
                  <a:pt x="3390" y="470"/>
                </a:cubicBezTo>
                <a:cubicBezTo>
                  <a:pt x="3390" y="470"/>
                  <a:pt x="3391" y="470"/>
                  <a:pt x="3391" y="470"/>
                </a:cubicBezTo>
                <a:lnTo>
                  <a:pt x="3391" y="470"/>
                </a:lnTo>
                <a:cubicBezTo>
                  <a:pt x="3395" y="474"/>
                  <a:pt x="3392" y="469"/>
                  <a:pt x="3390" y="469"/>
                </a:cubicBezTo>
                <a:close/>
                <a:moveTo>
                  <a:pt x="3393" y="450"/>
                </a:moveTo>
                <a:cubicBezTo>
                  <a:pt x="3394" y="454"/>
                  <a:pt x="3391" y="454"/>
                  <a:pt x="3391" y="456"/>
                </a:cubicBezTo>
                <a:cubicBezTo>
                  <a:pt x="3393" y="458"/>
                  <a:pt x="3393" y="456"/>
                  <a:pt x="3396" y="456"/>
                </a:cubicBezTo>
                <a:lnTo>
                  <a:pt x="3396" y="456"/>
                </a:lnTo>
                <a:cubicBezTo>
                  <a:pt x="3397" y="452"/>
                  <a:pt x="3395" y="451"/>
                  <a:pt x="3393" y="450"/>
                </a:cubicBezTo>
                <a:close/>
                <a:moveTo>
                  <a:pt x="3405" y="443"/>
                </a:moveTo>
                <a:cubicBezTo>
                  <a:pt x="3405" y="443"/>
                  <a:pt x="3404" y="443"/>
                  <a:pt x="3404" y="443"/>
                </a:cubicBezTo>
                <a:cubicBezTo>
                  <a:pt x="3402" y="444"/>
                  <a:pt x="3403" y="449"/>
                  <a:pt x="3403" y="452"/>
                </a:cubicBezTo>
                <a:lnTo>
                  <a:pt x="3407" y="452"/>
                </a:lnTo>
                <a:lnTo>
                  <a:pt x="3407" y="452"/>
                </a:lnTo>
                <a:lnTo>
                  <a:pt x="3407" y="452"/>
                </a:lnTo>
                <a:lnTo>
                  <a:pt x="3407" y="452"/>
                </a:lnTo>
                <a:lnTo>
                  <a:pt x="3407" y="449"/>
                </a:lnTo>
                <a:cubicBezTo>
                  <a:pt x="3407" y="446"/>
                  <a:pt x="3408" y="443"/>
                  <a:pt x="3405" y="443"/>
                </a:cubicBezTo>
                <a:close/>
                <a:moveTo>
                  <a:pt x="3400" y="441"/>
                </a:moveTo>
                <a:cubicBezTo>
                  <a:pt x="3400" y="442"/>
                  <a:pt x="3398" y="442"/>
                  <a:pt x="3398" y="443"/>
                </a:cubicBezTo>
                <a:cubicBezTo>
                  <a:pt x="3399" y="443"/>
                  <a:pt x="3400" y="443"/>
                  <a:pt x="3401" y="444"/>
                </a:cubicBezTo>
                <a:lnTo>
                  <a:pt x="3401" y="442"/>
                </a:lnTo>
                <a:lnTo>
                  <a:pt x="3401" y="442"/>
                </a:lnTo>
                <a:cubicBezTo>
                  <a:pt x="3401" y="441"/>
                  <a:pt x="3401" y="440"/>
                  <a:pt x="3400" y="441"/>
                </a:cubicBezTo>
                <a:close/>
                <a:moveTo>
                  <a:pt x="3393" y="433"/>
                </a:moveTo>
                <a:cubicBezTo>
                  <a:pt x="3393" y="435"/>
                  <a:pt x="3390" y="434"/>
                  <a:pt x="3390" y="435"/>
                </a:cubicBezTo>
                <a:cubicBezTo>
                  <a:pt x="3391" y="435"/>
                  <a:pt x="3391" y="437"/>
                  <a:pt x="3393" y="436"/>
                </a:cubicBezTo>
                <a:lnTo>
                  <a:pt x="3393" y="436"/>
                </a:lnTo>
                <a:cubicBezTo>
                  <a:pt x="3392" y="435"/>
                  <a:pt x="3394" y="434"/>
                  <a:pt x="3393" y="433"/>
                </a:cubicBezTo>
                <a:close/>
                <a:moveTo>
                  <a:pt x="209" y="431"/>
                </a:moveTo>
                <a:cubicBezTo>
                  <a:pt x="209" y="432"/>
                  <a:pt x="207" y="436"/>
                  <a:pt x="209" y="436"/>
                </a:cubicBezTo>
                <a:cubicBezTo>
                  <a:pt x="210" y="436"/>
                  <a:pt x="211" y="435"/>
                  <a:pt x="212" y="433"/>
                </a:cubicBezTo>
                <a:lnTo>
                  <a:pt x="212" y="431"/>
                </a:lnTo>
                <a:lnTo>
                  <a:pt x="212" y="431"/>
                </a:lnTo>
                <a:lnTo>
                  <a:pt x="212" y="431"/>
                </a:lnTo>
                <a:lnTo>
                  <a:pt x="212" y="431"/>
                </a:lnTo>
                <a:lnTo>
                  <a:pt x="209" y="431"/>
                </a:lnTo>
                <a:close/>
                <a:moveTo>
                  <a:pt x="210" y="429"/>
                </a:moveTo>
                <a:cubicBezTo>
                  <a:pt x="209" y="429"/>
                  <a:pt x="209" y="429"/>
                  <a:pt x="209" y="430"/>
                </a:cubicBezTo>
                <a:lnTo>
                  <a:pt x="209" y="430"/>
                </a:lnTo>
                <a:cubicBezTo>
                  <a:pt x="211" y="429"/>
                  <a:pt x="214" y="432"/>
                  <a:pt x="214" y="429"/>
                </a:cubicBezTo>
                <a:cubicBezTo>
                  <a:pt x="213" y="430"/>
                  <a:pt x="211" y="428"/>
                  <a:pt x="210" y="429"/>
                </a:cubicBezTo>
                <a:close/>
                <a:moveTo>
                  <a:pt x="221" y="426"/>
                </a:moveTo>
                <a:cubicBezTo>
                  <a:pt x="220" y="427"/>
                  <a:pt x="219" y="428"/>
                  <a:pt x="219" y="430"/>
                </a:cubicBezTo>
                <a:lnTo>
                  <a:pt x="219" y="430"/>
                </a:lnTo>
                <a:cubicBezTo>
                  <a:pt x="220" y="431"/>
                  <a:pt x="222" y="430"/>
                  <a:pt x="222" y="429"/>
                </a:cubicBezTo>
                <a:cubicBezTo>
                  <a:pt x="222" y="427"/>
                  <a:pt x="222" y="426"/>
                  <a:pt x="221" y="426"/>
                </a:cubicBezTo>
                <a:close/>
                <a:moveTo>
                  <a:pt x="3394" y="425"/>
                </a:moveTo>
                <a:cubicBezTo>
                  <a:pt x="3393" y="425"/>
                  <a:pt x="3392" y="426"/>
                  <a:pt x="3393" y="428"/>
                </a:cubicBezTo>
                <a:cubicBezTo>
                  <a:pt x="3394" y="428"/>
                  <a:pt x="3395" y="428"/>
                  <a:pt x="3397" y="427"/>
                </a:cubicBezTo>
                <a:lnTo>
                  <a:pt x="3398" y="426"/>
                </a:lnTo>
                <a:lnTo>
                  <a:pt x="3398" y="425"/>
                </a:lnTo>
                <a:lnTo>
                  <a:pt x="3398" y="425"/>
                </a:lnTo>
                <a:lnTo>
                  <a:pt x="3398" y="426"/>
                </a:lnTo>
                <a:lnTo>
                  <a:pt x="3396" y="426"/>
                </a:lnTo>
                <a:cubicBezTo>
                  <a:pt x="3395" y="425"/>
                  <a:pt x="3395" y="425"/>
                  <a:pt x="3394" y="425"/>
                </a:cubicBezTo>
                <a:close/>
                <a:moveTo>
                  <a:pt x="3399" y="423"/>
                </a:moveTo>
                <a:cubicBezTo>
                  <a:pt x="3400" y="426"/>
                  <a:pt x="3403" y="427"/>
                  <a:pt x="3404" y="429"/>
                </a:cubicBezTo>
                <a:cubicBezTo>
                  <a:pt x="3404" y="428"/>
                  <a:pt x="3405" y="428"/>
                  <a:pt x="3405" y="427"/>
                </a:cubicBezTo>
                <a:lnTo>
                  <a:pt x="3405" y="426"/>
                </a:lnTo>
                <a:lnTo>
                  <a:pt x="3405" y="425"/>
                </a:lnTo>
                <a:lnTo>
                  <a:pt x="3405" y="425"/>
                </a:lnTo>
                <a:lnTo>
                  <a:pt x="3405" y="426"/>
                </a:lnTo>
                <a:lnTo>
                  <a:pt x="3404" y="426"/>
                </a:lnTo>
                <a:cubicBezTo>
                  <a:pt x="3401" y="426"/>
                  <a:pt x="3402" y="423"/>
                  <a:pt x="3399" y="423"/>
                </a:cubicBezTo>
                <a:close/>
                <a:moveTo>
                  <a:pt x="207" y="408"/>
                </a:moveTo>
                <a:lnTo>
                  <a:pt x="207" y="414"/>
                </a:lnTo>
                <a:cubicBezTo>
                  <a:pt x="208" y="414"/>
                  <a:pt x="210" y="414"/>
                  <a:pt x="211" y="413"/>
                </a:cubicBezTo>
                <a:lnTo>
                  <a:pt x="211" y="414"/>
                </a:lnTo>
                <a:cubicBezTo>
                  <a:pt x="211" y="413"/>
                  <a:pt x="211" y="413"/>
                  <a:pt x="211" y="413"/>
                </a:cubicBezTo>
                <a:cubicBezTo>
                  <a:pt x="211" y="410"/>
                  <a:pt x="210" y="408"/>
                  <a:pt x="207" y="408"/>
                </a:cubicBezTo>
                <a:close/>
                <a:moveTo>
                  <a:pt x="3400" y="406"/>
                </a:moveTo>
                <a:cubicBezTo>
                  <a:pt x="3401" y="407"/>
                  <a:pt x="3400" y="410"/>
                  <a:pt x="3401" y="410"/>
                </a:cubicBezTo>
                <a:cubicBezTo>
                  <a:pt x="3402" y="409"/>
                  <a:pt x="3402" y="408"/>
                  <a:pt x="3403" y="408"/>
                </a:cubicBezTo>
                <a:lnTo>
                  <a:pt x="3403" y="407"/>
                </a:lnTo>
                <a:lnTo>
                  <a:pt x="3404" y="407"/>
                </a:lnTo>
                <a:lnTo>
                  <a:pt x="3403" y="407"/>
                </a:lnTo>
                <a:lnTo>
                  <a:pt x="3403" y="407"/>
                </a:lnTo>
                <a:lnTo>
                  <a:pt x="3402" y="407"/>
                </a:lnTo>
                <a:cubicBezTo>
                  <a:pt x="3401" y="406"/>
                  <a:pt x="3401" y="406"/>
                  <a:pt x="3400" y="406"/>
                </a:cubicBezTo>
                <a:close/>
                <a:moveTo>
                  <a:pt x="3394" y="399"/>
                </a:moveTo>
                <a:cubicBezTo>
                  <a:pt x="3393" y="399"/>
                  <a:pt x="3392" y="400"/>
                  <a:pt x="3393" y="401"/>
                </a:cubicBezTo>
                <a:cubicBezTo>
                  <a:pt x="3396" y="400"/>
                  <a:pt x="3395" y="399"/>
                  <a:pt x="3394" y="399"/>
                </a:cubicBezTo>
                <a:close/>
                <a:moveTo>
                  <a:pt x="208" y="396"/>
                </a:moveTo>
                <a:cubicBezTo>
                  <a:pt x="205" y="398"/>
                  <a:pt x="201" y="410"/>
                  <a:pt x="204" y="411"/>
                </a:cubicBezTo>
                <a:cubicBezTo>
                  <a:pt x="204" y="404"/>
                  <a:pt x="211" y="406"/>
                  <a:pt x="213" y="403"/>
                </a:cubicBezTo>
                <a:lnTo>
                  <a:pt x="214" y="401"/>
                </a:lnTo>
                <a:lnTo>
                  <a:pt x="215" y="401"/>
                </a:lnTo>
                <a:lnTo>
                  <a:pt x="214" y="400"/>
                </a:lnTo>
                <a:lnTo>
                  <a:pt x="214" y="401"/>
                </a:lnTo>
                <a:lnTo>
                  <a:pt x="213" y="400"/>
                </a:lnTo>
                <a:cubicBezTo>
                  <a:pt x="212" y="398"/>
                  <a:pt x="211" y="397"/>
                  <a:pt x="208" y="396"/>
                </a:cubicBezTo>
                <a:close/>
                <a:moveTo>
                  <a:pt x="213" y="388"/>
                </a:moveTo>
                <a:lnTo>
                  <a:pt x="212" y="389"/>
                </a:lnTo>
                <a:lnTo>
                  <a:pt x="212" y="388"/>
                </a:lnTo>
                <a:cubicBezTo>
                  <a:pt x="210" y="388"/>
                  <a:pt x="209" y="389"/>
                  <a:pt x="208" y="390"/>
                </a:cubicBezTo>
                <a:cubicBezTo>
                  <a:pt x="210" y="390"/>
                  <a:pt x="211" y="390"/>
                  <a:pt x="212" y="389"/>
                </a:cubicBezTo>
                <a:lnTo>
                  <a:pt x="212" y="389"/>
                </a:lnTo>
                <a:lnTo>
                  <a:pt x="213" y="389"/>
                </a:lnTo>
                <a:lnTo>
                  <a:pt x="213" y="388"/>
                </a:lnTo>
                <a:close/>
                <a:moveTo>
                  <a:pt x="204" y="387"/>
                </a:moveTo>
                <a:cubicBezTo>
                  <a:pt x="204" y="387"/>
                  <a:pt x="203" y="388"/>
                  <a:pt x="202" y="390"/>
                </a:cubicBezTo>
                <a:cubicBezTo>
                  <a:pt x="209" y="394"/>
                  <a:pt x="207" y="387"/>
                  <a:pt x="204" y="387"/>
                </a:cubicBezTo>
                <a:close/>
                <a:moveTo>
                  <a:pt x="3402" y="384"/>
                </a:moveTo>
                <a:cubicBezTo>
                  <a:pt x="3400" y="387"/>
                  <a:pt x="3396" y="388"/>
                  <a:pt x="3392" y="387"/>
                </a:cubicBezTo>
                <a:lnTo>
                  <a:pt x="3392" y="390"/>
                </a:lnTo>
                <a:cubicBezTo>
                  <a:pt x="3397" y="390"/>
                  <a:pt x="3402" y="389"/>
                  <a:pt x="3403" y="392"/>
                </a:cubicBezTo>
                <a:lnTo>
                  <a:pt x="3404" y="393"/>
                </a:lnTo>
                <a:cubicBezTo>
                  <a:pt x="3402" y="390"/>
                  <a:pt x="3405" y="387"/>
                  <a:pt x="3402" y="384"/>
                </a:cubicBezTo>
                <a:close/>
                <a:moveTo>
                  <a:pt x="3392" y="381"/>
                </a:moveTo>
                <a:cubicBezTo>
                  <a:pt x="3390" y="384"/>
                  <a:pt x="3385" y="383"/>
                  <a:pt x="3384" y="387"/>
                </a:cubicBezTo>
                <a:cubicBezTo>
                  <a:pt x="3389" y="386"/>
                  <a:pt x="3389" y="387"/>
                  <a:pt x="3392" y="386"/>
                </a:cubicBezTo>
                <a:lnTo>
                  <a:pt x="3392" y="381"/>
                </a:lnTo>
                <a:close/>
                <a:moveTo>
                  <a:pt x="203" y="381"/>
                </a:moveTo>
                <a:cubicBezTo>
                  <a:pt x="201" y="381"/>
                  <a:pt x="199" y="381"/>
                  <a:pt x="198" y="383"/>
                </a:cubicBezTo>
                <a:cubicBezTo>
                  <a:pt x="199" y="382"/>
                  <a:pt x="205" y="384"/>
                  <a:pt x="207" y="383"/>
                </a:cubicBezTo>
                <a:lnTo>
                  <a:pt x="208" y="382"/>
                </a:lnTo>
                <a:lnTo>
                  <a:pt x="209" y="383"/>
                </a:lnTo>
                <a:lnTo>
                  <a:pt x="208" y="382"/>
                </a:lnTo>
                <a:lnTo>
                  <a:pt x="208" y="382"/>
                </a:lnTo>
                <a:lnTo>
                  <a:pt x="208" y="382"/>
                </a:lnTo>
                <a:cubicBezTo>
                  <a:pt x="206" y="382"/>
                  <a:pt x="205" y="381"/>
                  <a:pt x="203" y="381"/>
                </a:cubicBezTo>
                <a:close/>
                <a:moveTo>
                  <a:pt x="186" y="381"/>
                </a:moveTo>
                <a:cubicBezTo>
                  <a:pt x="184" y="381"/>
                  <a:pt x="182" y="382"/>
                  <a:pt x="180" y="383"/>
                </a:cubicBezTo>
                <a:cubicBezTo>
                  <a:pt x="183" y="383"/>
                  <a:pt x="187" y="383"/>
                  <a:pt x="191" y="385"/>
                </a:cubicBezTo>
                <a:cubicBezTo>
                  <a:pt x="191" y="383"/>
                  <a:pt x="192" y="383"/>
                  <a:pt x="192" y="382"/>
                </a:cubicBezTo>
                <a:lnTo>
                  <a:pt x="193" y="382"/>
                </a:lnTo>
                <a:lnTo>
                  <a:pt x="193" y="383"/>
                </a:lnTo>
                <a:lnTo>
                  <a:pt x="193" y="382"/>
                </a:lnTo>
                <a:lnTo>
                  <a:pt x="193" y="382"/>
                </a:lnTo>
                <a:lnTo>
                  <a:pt x="190" y="381"/>
                </a:lnTo>
                <a:cubicBezTo>
                  <a:pt x="189" y="381"/>
                  <a:pt x="188" y="380"/>
                  <a:pt x="186" y="381"/>
                </a:cubicBezTo>
                <a:close/>
                <a:moveTo>
                  <a:pt x="169" y="380"/>
                </a:moveTo>
                <a:cubicBezTo>
                  <a:pt x="168" y="382"/>
                  <a:pt x="173" y="385"/>
                  <a:pt x="174" y="383"/>
                </a:cubicBezTo>
                <a:lnTo>
                  <a:pt x="175" y="382"/>
                </a:lnTo>
                <a:lnTo>
                  <a:pt x="175" y="382"/>
                </a:lnTo>
                <a:lnTo>
                  <a:pt x="175" y="381"/>
                </a:lnTo>
                <a:lnTo>
                  <a:pt x="175" y="382"/>
                </a:lnTo>
                <a:lnTo>
                  <a:pt x="174" y="382"/>
                </a:lnTo>
                <a:cubicBezTo>
                  <a:pt x="173" y="381"/>
                  <a:pt x="171" y="381"/>
                  <a:pt x="169" y="380"/>
                </a:cubicBezTo>
                <a:close/>
                <a:moveTo>
                  <a:pt x="139" y="378"/>
                </a:moveTo>
                <a:cubicBezTo>
                  <a:pt x="138" y="380"/>
                  <a:pt x="140" y="380"/>
                  <a:pt x="138" y="382"/>
                </a:cubicBezTo>
                <a:lnTo>
                  <a:pt x="138" y="383"/>
                </a:lnTo>
                <a:cubicBezTo>
                  <a:pt x="140" y="383"/>
                  <a:pt x="142" y="383"/>
                  <a:pt x="141" y="384"/>
                </a:cubicBezTo>
                <a:cubicBezTo>
                  <a:pt x="146" y="385"/>
                  <a:pt x="146" y="382"/>
                  <a:pt x="146" y="379"/>
                </a:cubicBezTo>
                <a:cubicBezTo>
                  <a:pt x="142" y="377"/>
                  <a:pt x="144" y="383"/>
                  <a:pt x="140" y="381"/>
                </a:cubicBezTo>
                <a:cubicBezTo>
                  <a:pt x="140" y="380"/>
                  <a:pt x="142" y="380"/>
                  <a:pt x="142" y="378"/>
                </a:cubicBezTo>
                <a:lnTo>
                  <a:pt x="139" y="378"/>
                </a:lnTo>
                <a:close/>
                <a:moveTo>
                  <a:pt x="150" y="375"/>
                </a:moveTo>
                <a:cubicBezTo>
                  <a:pt x="150" y="378"/>
                  <a:pt x="149" y="380"/>
                  <a:pt x="147" y="382"/>
                </a:cubicBezTo>
                <a:cubicBezTo>
                  <a:pt x="149" y="386"/>
                  <a:pt x="155" y="385"/>
                  <a:pt x="156" y="381"/>
                </a:cubicBezTo>
                <a:cubicBezTo>
                  <a:pt x="155" y="380"/>
                  <a:pt x="151" y="379"/>
                  <a:pt x="154" y="377"/>
                </a:cubicBezTo>
                <a:lnTo>
                  <a:pt x="155" y="377"/>
                </a:lnTo>
                <a:lnTo>
                  <a:pt x="155" y="377"/>
                </a:lnTo>
                <a:lnTo>
                  <a:pt x="155" y="377"/>
                </a:lnTo>
                <a:lnTo>
                  <a:pt x="155" y="377"/>
                </a:lnTo>
                <a:lnTo>
                  <a:pt x="153" y="375"/>
                </a:lnTo>
                <a:cubicBezTo>
                  <a:pt x="152" y="375"/>
                  <a:pt x="151" y="375"/>
                  <a:pt x="150" y="375"/>
                </a:cubicBezTo>
                <a:close/>
                <a:moveTo>
                  <a:pt x="111" y="361"/>
                </a:moveTo>
                <a:lnTo>
                  <a:pt x="110" y="366"/>
                </a:lnTo>
                <a:lnTo>
                  <a:pt x="111" y="367"/>
                </a:lnTo>
                <a:cubicBezTo>
                  <a:pt x="114" y="368"/>
                  <a:pt x="114" y="365"/>
                  <a:pt x="115" y="363"/>
                </a:cubicBezTo>
                <a:cubicBezTo>
                  <a:pt x="112" y="364"/>
                  <a:pt x="113" y="361"/>
                  <a:pt x="111" y="361"/>
                </a:cubicBezTo>
                <a:close/>
                <a:moveTo>
                  <a:pt x="62" y="360"/>
                </a:moveTo>
                <a:cubicBezTo>
                  <a:pt x="62" y="363"/>
                  <a:pt x="60" y="362"/>
                  <a:pt x="60" y="365"/>
                </a:cubicBezTo>
                <a:cubicBezTo>
                  <a:pt x="63" y="367"/>
                  <a:pt x="63" y="360"/>
                  <a:pt x="62" y="360"/>
                </a:cubicBezTo>
                <a:close/>
                <a:moveTo>
                  <a:pt x="3391" y="356"/>
                </a:moveTo>
                <a:cubicBezTo>
                  <a:pt x="3391" y="357"/>
                  <a:pt x="3390" y="357"/>
                  <a:pt x="3389" y="357"/>
                </a:cubicBezTo>
                <a:lnTo>
                  <a:pt x="3389" y="362"/>
                </a:lnTo>
                <a:cubicBezTo>
                  <a:pt x="3393" y="361"/>
                  <a:pt x="3392" y="365"/>
                  <a:pt x="3396" y="364"/>
                </a:cubicBezTo>
                <a:cubicBezTo>
                  <a:pt x="3396" y="362"/>
                  <a:pt x="3398" y="358"/>
                  <a:pt x="3395" y="358"/>
                </a:cubicBezTo>
                <a:lnTo>
                  <a:pt x="3396" y="359"/>
                </a:lnTo>
                <a:cubicBezTo>
                  <a:pt x="3394" y="363"/>
                  <a:pt x="3393" y="358"/>
                  <a:pt x="3391" y="356"/>
                </a:cubicBezTo>
                <a:close/>
                <a:moveTo>
                  <a:pt x="105" y="341"/>
                </a:moveTo>
                <a:cubicBezTo>
                  <a:pt x="104" y="348"/>
                  <a:pt x="110" y="342"/>
                  <a:pt x="105" y="341"/>
                </a:cubicBezTo>
                <a:close/>
                <a:moveTo>
                  <a:pt x="88" y="340"/>
                </a:moveTo>
                <a:cubicBezTo>
                  <a:pt x="88" y="341"/>
                  <a:pt x="85" y="340"/>
                  <a:pt x="85" y="341"/>
                </a:cubicBezTo>
                <a:cubicBezTo>
                  <a:pt x="87" y="344"/>
                  <a:pt x="84" y="350"/>
                  <a:pt x="89" y="350"/>
                </a:cubicBezTo>
                <a:lnTo>
                  <a:pt x="89" y="351"/>
                </a:lnTo>
                <a:cubicBezTo>
                  <a:pt x="92" y="348"/>
                  <a:pt x="89" y="344"/>
                  <a:pt x="88" y="340"/>
                </a:cubicBezTo>
                <a:close/>
                <a:moveTo>
                  <a:pt x="3388" y="339"/>
                </a:moveTo>
                <a:cubicBezTo>
                  <a:pt x="3388" y="341"/>
                  <a:pt x="3386" y="340"/>
                  <a:pt x="3386" y="343"/>
                </a:cubicBezTo>
                <a:cubicBezTo>
                  <a:pt x="3390" y="344"/>
                  <a:pt x="3393" y="340"/>
                  <a:pt x="3395" y="343"/>
                </a:cubicBezTo>
                <a:lnTo>
                  <a:pt x="3396" y="344"/>
                </a:lnTo>
                <a:cubicBezTo>
                  <a:pt x="3396" y="340"/>
                  <a:pt x="3391" y="341"/>
                  <a:pt x="3388" y="339"/>
                </a:cubicBezTo>
                <a:close/>
                <a:moveTo>
                  <a:pt x="73" y="338"/>
                </a:moveTo>
                <a:cubicBezTo>
                  <a:pt x="73" y="341"/>
                  <a:pt x="74" y="342"/>
                  <a:pt x="72" y="340"/>
                </a:cubicBezTo>
                <a:cubicBezTo>
                  <a:pt x="73" y="348"/>
                  <a:pt x="67" y="352"/>
                  <a:pt x="68" y="360"/>
                </a:cubicBezTo>
                <a:lnTo>
                  <a:pt x="69" y="361"/>
                </a:lnTo>
                <a:cubicBezTo>
                  <a:pt x="75" y="362"/>
                  <a:pt x="74" y="352"/>
                  <a:pt x="72" y="349"/>
                </a:cubicBezTo>
                <a:cubicBezTo>
                  <a:pt x="74" y="347"/>
                  <a:pt x="74" y="343"/>
                  <a:pt x="77" y="341"/>
                </a:cubicBezTo>
                <a:lnTo>
                  <a:pt x="80" y="341"/>
                </a:lnTo>
                <a:cubicBezTo>
                  <a:pt x="80" y="344"/>
                  <a:pt x="81" y="352"/>
                  <a:pt x="84" y="349"/>
                </a:cubicBezTo>
                <a:cubicBezTo>
                  <a:pt x="82" y="348"/>
                  <a:pt x="84" y="344"/>
                  <a:pt x="84" y="342"/>
                </a:cubicBezTo>
                <a:cubicBezTo>
                  <a:pt x="78" y="338"/>
                  <a:pt x="76" y="341"/>
                  <a:pt x="73" y="338"/>
                </a:cubicBezTo>
                <a:close/>
                <a:moveTo>
                  <a:pt x="94" y="334"/>
                </a:moveTo>
                <a:cubicBezTo>
                  <a:pt x="93" y="334"/>
                  <a:pt x="93" y="334"/>
                  <a:pt x="93" y="335"/>
                </a:cubicBezTo>
                <a:cubicBezTo>
                  <a:pt x="92" y="340"/>
                  <a:pt x="93" y="346"/>
                  <a:pt x="97" y="345"/>
                </a:cubicBezTo>
                <a:lnTo>
                  <a:pt x="99" y="343"/>
                </a:lnTo>
                <a:lnTo>
                  <a:pt x="99" y="344"/>
                </a:lnTo>
                <a:lnTo>
                  <a:pt x="99" y="343"/>
                </a:lnTo>
                <a:lnTo>
                  <a:pt x="99" y="343"/>
                </a:lnTo>
                <a:lnTo>
                  <a:pt x="98" y="342"/>
                </a:lnTo>
                <a:cubicBezTo>
                  <a:pt x="97" y="340"/>
                  <a:pt x="96" y="338"/>
                  <a:pt x="96" y="334"/>
                </a:cubicBezTo>
                <a:cubicBezTo>
                  <a:pt x="95" y="334"/>
                  <a:pt x="94" y="334"/>
                  <a:pt x="94" y="334"/>
                </a:cubicBezTo>
                <a:close/>
                <a:moveTo>
                  <a:pt x="102" y="330"/>
                </a:moveTo>
                <a:lnTo>
                  <a:pt x="102" y="330"/>
                </a:lnTo>
                <a:cubicBezTo>
                  <a:pt x="101" y="331"/>
                  <a:pt x="99" y="336"/>
                  <a:pt x="102" y="335"/>
                </a:cubicBezTo>
                <a:cubicBezTo>
                  <a:pt x="104" y="335"/>
                  <a:pt x="104" y="330"/>
                  <a:pt x="102" y="330"/>
                </a:cubicBezTo>
                <a:close/>
                <a:moveTo>
                  <a:pt x="3401" y="327"/>
                </a:moveTo>
                <a:lnTo>
                  <a:pt x="3401" y="330"/>
                </a:lnTo>
                <a:lnTo>
                  <a:pt x="3403" y="330"/>
                </a:lnTo>
                <a:lnTo>
                  <a:pt x="3403" y="327"/>
                </a:lnTo>
                <a:lnTo>
                  <a:pt x="3401" y="327"/>
                </a:lnTo>
                <a:close/>
                <a:moveTo>
                  <a:pt x="3389" y="327"/>
                </a:moveTo>
                <a:cubicBezTo>
                  <a:pt x="3388" y="327"/>
                  <a:pt x="3388" y="327"/>
                  <a:pt x="3387" y="330"/>
                </a:cubicBezTo>
                <a:cubicBezTo>
                  <a:pt x="3392" y="330"/>
                  <a:pt x="3387" y="335"/>
                  <a:pt x="3389" y="338"/>
                </a:cubicBezTo>
                <a:cubicBezTo>
                  <a:pt x="3393" y="339"/>
                  <a:pt x="3394" y="336"/>
                  <a:pt x="3394" y="333"/>
                </a:cubicBezTo>
                <a:lnTo>
                  <a:pt x="3395" y="330"/>
                </a:lnTo>
                <a:lnTo>
                  <a:pt x="3395" y="330"/>
                </a:lnTo>
                <a:lnTo>
                  <a:pt x="3395" y="330"/>
                </a:lnTo>
                <a:lnTo>
                  <a:pt x="3395" y="330"/>
                </a:lnTo>
                <a:lnTo>
                  <a:pt x="3394" y="329"/>
                </a:lnTo>
                <a:cubicBezTo>
                  <a:pt x="3392" y="329"/>
                  <a:pt x="3391" y="327"/>
                  <a:pt x="3389" y="327"/>
                </a:cubicBezTo>
                <a:close/>
                <a:moveTo>
                  <a:pt x="86" y="326"/>
                </a:moveTo>
                <a:lnTo>
                  <a:pt x="86" y="327"/>
                </a:lnTo>
                <a:cubicBezTo>
                  <a:pt x="85" y="329"/>
                  <a:pt x="87" y="335"/>
                  <a:pt x="91" y="335"/>
                </a:cubicBezTo>
                <a:cubicBezTo>
                  <a:pt x="90" y="333"/>
                  <a:pt x="93" y="329"/>
                  <a:pt x="90" y="329"/>
                </a:cubicBezTo>
                <a:cubicBezTo>
                  <a:pt x="90" y="331"/>
                  <a:pt x="91" y="335"/>
                  <a:pt x="88" y="333"/>
                </a:cubicBezTo>
                <a:lnTo>
                  <a:pt x="89" y="327"/>
                </a:lnTo>
                <a:cubicBezTo>
                  <a:pt x="88" y="326"/>
                  <a:pt x="87" y="326"/>
                  <a:pt x="86" y="326"/>
                </a:cubicBezTo>
                <a:close/>
                <a:moveTo>
                  <a:pt x="70" y="325"/>
                </a:moveTo>
                <a:cubicBezTo>
                  <a:pt x="69" y="327"/>
                  <a:pt x="69" y="329"/>
                  <a:pt x="69" y="330"/>
                </a:cubicBezTo>
                <a:lnTo>
                  <a:pt x="69" y="331"/>
                </a:lnTo>
                <a:cubicBezTo>
                  <a:pt x="72" y="333"/>
                  <a:pt x="73" y="326"/>
                  <a:pt x="70" y="325"/>
                </a:cubicBezTo>
                <a:close/>
                <a:moveTo>
                  <a:pt x="75" y="325"/>
                </a:moveTo>
                <a:lnTo>
                  <a:pt x="75" y="326"/>
                </a:lnTo>
                <a:cubicBezTo>
                  <a:pt x="74" y="328"/>
                  <a:pt x="75" y="331"/>
                  <a:pt x="77" y="334"/>
                </a:cubicBezTo>
                <a:cubicBezTo>
                  <a:pt x="78" y="333"/>
                  <a:pt x="78" y="329"/>
                  <a:pt x="78" y="326"/>
                </a:cubicBezTo>
                <a:cubicBezTo>
                  <a:pt x="77" y="326"/>
                  <a:pt x="76" y="325"/>
                  <a:pt x="75" y="325"/>
                </a:cubicBezTo>
                <a:close/>
                <a:moveTo>
                  <a:pt x="108" y="324"/>
                </a:moveTo>
                <a:lnTo>
                  <a:pt x="107" y="328"/>
                </a:lnTo>
                <a:cubicBezTo>
                  <a:pt x="108" y="328"/>
                  <a:pt x="109" y="328"/>
                  <a:pt x="110" y="327"/>
                </a:cubicBezTo>
                <a:lnTo>
                  <a:pt x="112" y="326"/>
                </a:lnTo>
                <a:lnTo>
                  <a:pt x="112" y="326"/>
                </a:lnTo>
                <a:lnTo>
                  <a:pt x="112" y="326"/>
                </a:lnTo>
                <a:lnTo>
                  <a:pt x="112" y="326"/>
                </a:lnTo>
                <a:lnTo>
                  <a:pt x="110" y="325"/>
                </a:lnTo>
                <a:cubicBezTo>
                  <a:pt x="109" y="325"/>
                  <a:pt x="109" y="324"/>
                  <a:pt x="108" y="324"/>
                </a:cubicBezTo>
                <a:close/>
                <a:moveTo>
                  <a:pt x="105" y="321"/>
                </a:moveTo>
                <a:cubicBezTo>
                  <a:pt x="103" y="321"/>
                  <a:pt x="101" y="325"/>
                  <a:pt x="99" y="327"/>
                </a:cubicBezTo>
                <a:cubicBezTo>
                  <a:pt x="101" y="326"/>
                  <a:pt x="102" y="326"/>
                  <a:pt x="104" y="325"/>
                </a:cubicBezTo>
                <a:lnTo>
                  <a:pt x="108" y="322"/>
                </a:lnTo>
                <a:lnTo>
                  <a:pt x="108" y="322"/>
                </a:lnTo>
                <a:lnTo>
                  <a:pt x="108" y="322"/>
                </a:lnTo>
                <a:lnTo>
                  <a:pt x="108" y="322"/>
                </a:lnTo>
                <a:lnTo>
                  <a:pt x="107" y="321"/>
                </a:lnTo>
                <a:cubicBezTo>
                  <a:pt x="106" y="321"/>
                  <a:pt x="106" y="321"/>
                  <a:pt x="105" y="321"/>
                </a:cubicBezTo>
                <a:close/>
                <a:moveTo>
                  <a:pt x="87" y="318"/>
                </a:moveTo>
                <a:lnTo>
                  <a:pt x="87" y="323"/>
                </a:lnTo>
                <a:cubicBezTo>
                  <a:pt x="88" y="323"/>
                  <a:pt x="89" y="322"/>
                  <a:pt x="90" y="321"/>
                </a:cubicBezTo>
                <a:lnTo>
                  <a:pt x="91" y="320"/>
                </a:lnTo>
                <a:lnTo>
                  <a:pt x="91" y="320"/>
                </a:lnTo>
                <a:lnTo>
                  <a:pt x="91" y="320"/>
                </a:lnTo>
                <a:lnTo>
                  <a:pt x="91" y="320"/>
                </a:lnTo>
                <a:lnTo>
                  <a:pt x="89" y="319"/>
                </a:lnTo>
                <a:cubicBezTo>
                  <a:pt x="89" y="319"/>
                  <a:pt x="88" y="318"/>
                  <a:pt x="87" y="318"/>
                </a:cubicBezTo>
                <a:close/>
                <a:moveTo>
                  <a:pt x="75" y="313"/>
                </a:moveTo>
                <a:cubicBezTo>
                  <a:pt x="73" y="313"/>
                  <a:pt x="70" y="315"/>
                  <a:pt x="68" y="316"/>
                </a:cubicBezTo>
                <a:lnTo>
                  <a:pt x="68" y="320"/>
                </a:lnTo>
                <a:cubicBezTo>
                  <a:pt x="70" y="320"/>
                  <a:pt x="71" y="322"/>
                  <a:pt x="72" y="324"/>
                </a:cubicBezTo>
                <a:cubicBezTo>
                  <a:pt x="74" y="321"/>
                  <a:pt x="74" y="316"/>
                  <a:pt x="76" y="314"/>
                </a:cubicBezTo>
                <a:lnTo>
                  <a:pt x="77" y="314"/>
                </a:lnTo>
                <a:lnTo>
                  <a:pt x="77" y="314"/>
                </a:lnTo>
                <a:lnTo>
                  <a:pt x="77" y="314"/>
                </a:lnTo>
                <a:lnTo>
                  <a:pt x="77" y="314"/>
                </a:lnTo>
                <a:lnTo>
                  <a:pt x="77" y="313"/>
                </a:lnTo>
                <a:cubicBezTo>
                  <a:pt x="76" y="313"/>
                  <a:pt x="76" y="313"/>
                  <a:pt x="75" y="313"/>
                </a:cubicBezTo>
                <a:close/>
                <a:moveTo>
                  <a:pt x="114" y="303"/>
                </a:moveTo>
                <a:lnTo>
                  <a:pt x="114" y="304"/>
                </a:lnTo>
                <a:cubicBezTo>
                  <a:pt x="114" y="304"/>
                  <a:pt x="113" y="304"/>
                  <a:pt x="112" y="303"/>
                </a:cubicBezTo>
                <a:cubicBezTo>
                  <a:pt x="112" y="304"/>
                  <a:pt x="112" y="304"/>
                  <a:pt x="111" y="304"/>
                </a:cubicBezTo>
                <a:lnTo>
                  <a:pt x="111" y="307"/>
                </a:lnTo>
                <a:cubicBezTo>
                  <a:pt x="112" y="307"/>
                  <a:pt x="112" y="307"/>
                  <a:pt x="112" y="308"/>
                </a:cubicBezTo>
                <a:cubicBezTo>
                  <a:pt x="113" y="308"/>
                  <a:pt x="114" y="308"/>
                  <a:pt x="114" y="308"/>
                </a:cubicBezTo>
                <a:cubicBezTo>
                  <a:pt x="114" y="307"/>
                  <a:pt x="114" y="307"/>
                  <a:pt x="115" y="307"/>
                </a:cubicBezTo>
                <a:lnTo>
                  <a:pt x="115" y="305"/>
                </a:lnTo>
                <a:cubicBezTo>
                  <a:pt x="114" y="304"/>
                  <a:pt x="114" y="304"/>
                  <a:pt x="114" y="303"/>
                </a:cubicBezTo>
                <a:close/>
                <a:moveTo>
                  <a:pt x="106" y="301"/>
                </a:moveTo>
                <a:cubicBezTo>
                  <a:pt x="104" y="301"/>
                  <a:pt x="102" y="303"/>
                  <a:pt x="102" y="305"/>
                </a:cubicBezTo>
                <a:cubicBezTo>
                  <a:pt x="103" y="306"/>
                  <a:pt x="105" y="306"/>
                  <a:pt x="106" y="306"/>
                </a:cubicBezTo>
                <a:lnTo>
                  <a:pt x="107" y="301"/>
                </a:lnTo>
                <a:cubicBezTo>
                  <a:pt x="106" y="301"/>
                  <a:pt x="106" y="301"/>
                  <a:pt x="106" y="301"/>
                </a:cubicBezTo>
                <a:close/>
                <a:moveTo>
                  <a:pt x="107" y="287"/>
                </a:moveTo>
                <a:cubicBezTo>
                  <a:pt x="105" y="288"/>
                  <a:pt x="105" y="289"/>
                  <a:pt x="105" y="290"/>
                </a:cubicBezTo>
                <a:cubicBezTo>
                  <a:pt x="106" y="290"/>
                  <a:pt x="107" y="291"/>
                  <a:pt x="109" y="291"/>
                </a:cubicBezTo>
                <a:lnTo>
                  <a:pt x="109" y="291"/>
                </a:lnTo>
                <a:cubicBezTo>
                  <a:pt x="109" y="290"/>
                  <a:pt x="109" y="290"/>
                  <a:pt x="109" y="289"/>
                </a:cubicBezTo>
                <a:cubicBezTo>
                  <a:pt x="109" y="288"/>
                  <a:pt x="108" y="287"/>
                  <a:pt x="107" y="287"/>
                </a:cubicBezTo>
                <a:close/>
                <a:moveTo>
                  <a:pt x="113" y="282"/>
                </a:moveTo>
                <a:cubicBezTo>
                  <a:pt x="112" y="282"/>
                  <a:pt x="111" y="283"/>
                  <a:pt x="110" y="284"/>
                </a:cubicBezTo>
                <a:cubicBezTo>
                  <a:pt x="113" y="286"/>
                  <a:pt x="119" y="287"/>
                  <a:pt x="123" y="285"/>
                </a:cubicBezTo>
                <a:lnTo>
                  <a:pt x="124" y="284"/>
                </a:lnTo>
                <a:lnTo>
                  <a:pt x="124" y="284"/>
                </a:lnTo>
                <a:lnTo>
                  <a:pt x="124" y="284"/>
                </a:lnTo>
                <a:lnTo>
                  <a:pt x="124" y="284"/>
                </a:lnTo>
                <a:lnTo>
                  <a:pt x="121" y="284"/>
                </a:lnTo>
                <a:cubicBezTo>
                  <a:pt x="118" y="284"/>
                  <a:pt x="115" y="282"/>
                  <a:pt x="113" y="282"/>
                </a:cubicBezTo>
                <a:close/>
                <a:moveTo>
                  <a:pt x="128" y="277"/>
                </a:moveTo>
                <a:cubicBezTo>
                  <a:pt x="128" y="277"/>
                  <a:pt x="127" y="277"/>
                  <a:pt x="127" y="278"/>
                </a:cubicBezTo>
                <a:cubicBezTo>
                  <a:pt x="126" y="281"/>
                  <a:pt x="130" y="281"/>
                  <a:pt x="132" y="279"/>
                </a:cubicBezTo>
                <a:lnTo>
                  <a:pt x="132" y="279"/>
                </a:lnTo>
                <a:lnTo>
                  <a:pt x="132" y="279"/>
                </a:lnTo>
                <a:lnTo>
                  <a:pt x="132" y="278"/>
                </a:lnTo>
                <a:lnTo>
                  <a:pt x="132" y="279"/>
                </a:lnTo>
                <a:lnTo>
                  <a:pt x="130" y="278"/>
                </a:lnTo>
                <a:cubicBezTo>
                  <a:pt x="129" y="278"/>
                  <a:pt x="129" y="277"/>
                  <a:pt x="128" y="277"/>
                </a:cubicBezTo>
                <a:close/>
                <a:moveTo>
                  <a:pt x="105" y="277"/>
                </a:moveTo>
                <a:lnTo>
                  <a:pt x="105" y="279"/>
                </a:lnTo>
                <a:cubicBezTo>
                  <a:pt x="106" y="279"/>
                  <a:pt x="107" y="279"/>
                  <a:pt x="108" y="279"/>
                </a:cubicBezTo>
                <a:lnTo>
                  <a:pt x="108" y="278"/>
                </a:lnTo>
                <a:cubicBezTo>
                  <a:pt x="107" y="277"/>
                  <a:pt x="106" y="277"/>
                  <a:pt x="105" y="277"/>
                </a:cubicBezTo>
                <a:close/>
                <a:moveTo>
                  <a:pt x="101" y="269"/>
                </a:moveTo>
                <a:cubicBezTo>
                  <a:pt x="100" y="270"/>
                  <a:pt x="99" y="270"/>
                  <a:pt x="99" y="271"/>
                </a:cubicBezTo>
                <a:cubicBezTo>
                  <a:pt x="100" y="271"/>
                  <a:pt x="100" y="271"/>
                  <a:pt x="101" y="272"/>
                </a:cubicBezTo>
                <a:lnTo>
                  <a:pt x="102" y="272"/>
                </a:lnTo>
                <a:lnTo>
                  <a:pt x="102" y="272"/>
                </a:lnTo>
                <a:lnTo>
                  <a:pt x="102" y="272"/>
                </a:lnTo>
                <a:lnTo>
                  <a:pt x="102" y="272"/>
                </a:lnTo>
                <a:lnTo>
                  <a:pt x="102" y="271"/>
                </a:lnTo>
                <a:cubicBezTo>
                  <a:pt x="102" y="270"/>
                  <a:pt x="101" y="269"/>
                  <a:pt x="101" y="269"/>
                </a:cubicBezTo>
                <a:close/>
                <a:moveTo>
                  <a:pt x="91" y="268"/>
                </a:moveTo>
                <a:cubicBezTo>
                  <a:pt x="88" y="268"/>
                  <a:pt x="87" y="269"/>
                  <a:pt x="90" y="271"/>
                </a:cubicBezTo>
                <a:cubicBezTo>
                  <a:pt x="90" y="265"/>
                  <a:pt x="91" y="271"/>
                  <a:pt x="94" y="271"/>
                </a:cubicBezTo>
                <a:lnTo>
                  <a:pt x="96" y="271"/>
                </a:lnTo>
                <a:lnTo>
                  <a:pt x="96" y="271"/>
                </a:lnTo>
                <a:lnTo>
                  <a:pt x="96" y="271"/>
                </a:lnTo>
                <a:lnTo>
                  <a:pt x="96" y="271"/>
                </a:lnTo>
                <a:lnTo>
                  <a:pt x="96" y="269"/>
                </a:lnTo>
                <a:cubicBezTo>
                  <a:pt x="95" y="268"/>
                  <a:pt x="93" y="267"/>
                  <a:pt x="91" y="268"/>
                </a:cubicBezTo>
                <a:close/>
                <a:moveTo>
                  <a:pt x="100" y="263"/>
                </a:moveTo>
                <a:lnTo>
                  <a:pt x="100" y="265"/>
                </a:lnTo>
                <a:lnTo>
                  <a:pt x="100" y="265"/>
                </a:lnTo>
                <a:cubicBezTo>
                  <a:pt x="100" y="266"/>
                  <a:pt x="101" y="266"/>
                  <a:pt x="102" y="265"/>
                </a:cubicBezTo>
                <a:lnTo>
                  <a:pt x="102" y="263"/>
                </a:lnTo>
                <a:cubicBezTo>
                  <a:pt x="101" y="263"/>
                  <a:pt x="100" y="263"/>
                  <a:pt x="100" y="263"/>
                </a:cubicBezTo>
                <a:close/>
                <a:moveTo>
                  <a:pt x="3390" y="251"/>
                </a:moveTo>
                <a:cubicBezTo>
                  <a:pt x="3389" y="251"/>
                  <a:pt x="3389" y="252"/>
                  <a:pt x="3389" y="252"/>
                </a:cubicBezTo>
                <a:cubicBezTo>
                  <a:pt x="3390" y="254"/>
                  <a:pt x="3393" y="253"/>
                  <a:pt x="3393" y="257"/>
                </a:cubicBezTo>
                <a:cubicBezTo>
                  <a:pt x="3390" y="258"/>
                  <a:pt x="3387" y="260"/>
                  <a:pt x="3384" y="261"/>
                </a:cubicBezTo>
                <a:cubicBezTo>
                  <a:pt x="3387" y="262"/>
                  <a:pt x="3384" y="266"/>
                  <a:pt x="3384" y="268"/>
                </a:cubicBezTo>
                <a:cubicBezTo>
                  <a:pt x="3386" y="270"/>
                  <a:pt x="3391" y="268"/>
                  <a:pt x="3395" y="269"/>
                </a:cubicBezTo>
                <a:cubicBezTo>
                  <a:pt x="3396" y="265"/>
                  <a:pt x="3390" y="263"/>
                  <a:pt x="3394" y="260"/>
                </a:cubicBezTo>
                <a:cubicBezTo>
                  <a:pt x="3396" y="260"/>
                  <a:pt x="3393" y="265"/>
                  <a:pt x="3397" y="263"/>
                </a:cubicBezTo>
                <a:cubicBezTo>
                  <a:pt x="3399" y="259"/>
                  <a:pt x="3397" y="257"/>
                  <a:pt x="3397" y="251"/>
                </a:cubicBezTo>
                <a:lnTo>
                  <a:pt x="3397" y="252"/>
                </a:lnTo>
                <a:cubicBezTo>
                  <a:pt x="3395" y="252"/>
                  <a:pt x="3392" y="251"/>
                  <a:pt x="3390" y="251"/>
                </a:cubicBezTo>
                <a:close/>
                <a:moveTo>
                  <a:pt x="41" y="248"/>
                </a:moveTo>
                <a:cubicBezTo>
                  <a:pt x="41" y="248"/>
                  <a:pt x="40" y="249"/>
                  <a:pt x="40" y="249"/>
                </a:cubicBezTo>
                <a:cubicBezTo>
                  <a:pt x="39" y="251"/>
                  <a:pt x="40" y="252"/>
                  <a:pt x="42" y="252"/>
                </a:cubicBezTo>
                <a:lnTo>
                  <a:pt x="43" y="253"/>
                </a:lnTo>
                <a:lnTo>
                  <a:pt x="43" y="253"/>
                </a:lnTo>
                <a:lnTo>
                  <a:pt x="43" y="253"/>
                </a:lnTo>
                <a:lnTo>
                  <a:pt x="43" y="253"/>
                </a:lnTo>
                <a:lnTo>
                  <a:pt x="43" y="252"/>
                </a:lnTo>
                <a:cubicBezTo>
                  <a:pt x="44" y="250"/>
                  <a:pt x="42" y="249"/>
                  <a:pt x="41" y="248"/>
                </a:cubicBezTo>
                <a:close/>
                <a:moveTo>
                  <a:pt x="21" y="247"/>
                </a:moveTo>
                <a:cubicBezTo>
                  <a:pt x="20" y="247"/>
                  <a:pt x="20" y="251"/>
                  <a:pt x="23" y="248"/>
                </a:cubicBezTo>
                <a:cubicBezTo>
                  <a:pt x="22" y="247"/>
                  <a:pt x="22" y="247"/>
                  <a:pt x="21" y="247"/>
                </a:cubicBezTo>
                <a:close/>
                <a:moveTo>
                  <a:pt x="65" y="245"/>
                </a:moveTo>
                <a:cubicBezTo>
                  <a:pt x="64" y="247"/>
                  <a:pt x="65" y="248"/>
                  <a:pt x="66" y="249"/>
                </a:cubicBezTo>
                <a:lnTo>
                  <a:pt x="68" y="249"/>
                </a:lnTo>
                <a:lnTo>
                  <a:pt x="68" y="249"/>
                </a:lnTo>
                <a:lnTo>
                  <a:pt x="68" y="249"/>
                </a:lnTo>
                <a:lnTo>
                  <a:pt x="68" y="249"/>
                </a:lnTo>
                <a:lnTo>
                  <a:pt x="68" y="248"/>
                </a:lnTo>
                <a:cubicBezTo>
                  <a:pt x="69" y="245"/>
                  <a:pt x="67" y="245"/>
                  <a:pt x="65" y="245"/>
                </a:cubicBezTo>
                <a:close/>
                <a:moveTo>
                  <a:pt x="2649" y="244"/>
                </a:moveTo>
                <a:lnTo>
                  <a:pt x="2649" y="244"/>
                </a:lnTo>
                <a:cubicBezTo>
                  <a:pt x="2648" y="246"/>
                  <a:pt x="2652" y="249"/>
                  <a:pt x="2652" y="246"/>
                </a:cubicBezTo>
                <a:cubicBezTo>
                  <a:pt x="2651" y="246"/>
                  <a:pt x="2651" y="244"/>
                  <a:pt x="2649" y="244"/>
                </a:cubicBezTo>
                <a:close/>
                <a:moveTo>
                  <a:pt x="2772" y="239"/>
                </a:moveTo>
                <a:cubicBezTo>
                  <a:pt x="2770" y="239"/>
                  <a:pt x="2768" y="240"/>
                  <a:pt x="2768" y="242"/>
                </a:cubicBezTo>
                <a:cubicBezTo>
                  <a:pt x="2771" y="244"/>
                  <a:pt x="2771" y="244"/>
                  <a:pt x="2775" y="243"/>
                </a:cubicBezTo>
                <a:lnTo>
                  <a:pt x="2775" y="239"/>
                </a:lnTo>
                <a:cubicBezTo>
                  <a:pt x="2774" y="239"/>
                  <a:pt x="2773" y="238"/>
                  <a:pt x="2772" y="239"/>
                </a:cubicBezTo>
                <a:close/>
                <a:moveTo>
                  <a:pt x="2664" y="237"/>
                </a:moveTo>
                <a:lnTo>
                  <a:pt x="2664" y="237"/>
                </a:lnTo>
                <a:lnTo>
                  <a:pt x="2664" y="237"/>
                </a:lnTo>
                <a:lnTo>
                  <a:pt x="2665" y="240"/>
                </a:lnTo>
                <a:cubicBezTo>
                  <a:pt x="2665" y="243"/>
                  <a:pt x="2666" y="246"/>
                  <a:pt x="2669" y="246"/>
                </a:cubicBezTo>
                <a:cubicBezTo>
                  <a:pt x="2668" y="244"/>
                  <a:pt x="2667" y="241"/>
                  <a:pt x="2666" y="239"/>
                </a:cubicBezTo>
                <a:lnTo>
                  <a:pt x="2664" y="237"/>
                </a:lnTo>
                <a:lnTo>
                  <a:pt x="2664" y="237"/>
                </a:lnTo>
                <a:close/>
                <a:moveTo>
                  <a:pt x="269" y="237"/>
                </a:moveTo>
                <a:lnTo>
                  <a:pt x="269" y="239"/>
                </a:lnTo>
                <a:cubicBezTo>
                  <a:pt x="270" y="239"/>
                  <a:pt x="270" y="239"/>
                  <a:pt x="271" y="239"/>
                </a:cubicBezTo>
                <a:lnTo>
                  <a:pt x="271" y="237"/>
                </a:lnTo>
                <a:cubicBezTo>
                  <a:pt x="270" y="237"/>
                  <a:pt x="270" y="237"/>
                  <a:pt x="269" y="237"/>
                </a:cubicBezTo>
                <a:close/>
                <a:moveTo>
                  <a:pt x="47" y="237"/>
                </a:moveTo>
                <a:cubicBezTo>
                  <a:pt x="47" y="237"/>
                  <a:pt x="47" y="237"/>
                  <a:pt x="47" y="237"/>
                </a:cubicBezTo>
                <a:lnTo>
                  <a:pt x="45" y="239"/>
                </a:lnTo>
                <a:lnTo>
                  <a:pt x="45" y="239"/>
                </a:lnTo>
                <a:lnTo>
                  <a:pt x="45" y="239"/>
                </a:lnTo>
                <a:lnTo>
                  <a:pt x="45" y="239"/>
                </a:lnTo>
                <a:lnTo>
                  <a:pt x="45" y="239"/>
                </a:lnTo>
                <a:cubicBezTo>
                  <a:pt x="46" y="238"/>
                  <a:pt x="48" y="237"/>
                  <a:pt x="47" y="237"/>
                </a:cubicBezTo>
                <a:close/>
                <a:moveTo>
                  <a:pt x="2643" y="234"/>
                </a:moveTo>
                <a:cubicBezTo>
                  <a:pt x="2642" y="234"/>
                  <a:pt x="2641" y="239"/>
                  <a:pt x="2642" y="238"/>
                </a:cubicBezTo>
                <a:lnTo>
                  <a:pt x="2642" y="238"/>
                </a:lnTo>
                <a:cubicBezTo>
                  <a:pt x="2642" y="236"/>
                  <a:pt x="2645" y="237"/>
                  <a:pt x="2644" y="234"/>
                </a:cubicBezTo>
                <a:cubicBezTo>
                  <a:pt x="2644" y="234"/>
                  <a:pt x="2644" y="234"/>
                  <a:pt x="2643" y="234"/>
                </a:cubicBezTo>
                <a:close/>
                <a:moveTo>
                  <a:pt x="33" y="234"/>
                </a:moveTo>
                <a:lnTo>
                  <a:pt x="33" y="234"/>
                </a:lnTo>
                <a:cubicBezTo>
                  <a:pt x="32" y="238"/>
                  <a:pt x="32" y="242"/>
                  <a:pt x="36" y="241"/>
                </a:cubicBezTo>
                <a:cubicBezTo>
                  <a:pt x="35" y="239"/>
                  <a:pt x="36" y="235"/>
                  <a:pt x="33" y="234"/>
                </a:cubicBezTo>
                <a:close/>
                <a:moveTo>
                  <a:pt x="3388" y="234"/>
                </a:moveTo>
                <a:cubicBezTo>
                  <a:pt x="3385" y="233"/>
                  <a:pt x="3382" y="238"/>
                  <a:pt x="3384" y="240"/>
                </a:cubicBezTo>
                <a:lnTo>
                  <a:pt x="3385" y="240"/>
                </a:lnTo>
                <a:lnTo>
                  <a:pt x="3385" y="241"/>
                </a:lnTo>
                <a:lnTo>
                  <a:pt x="3385" y="241"/>
                </a:lnTo>
                <a:lnTo>
                  <a:pt x="3385" y="240"/>
                </a:lnTo>
                <a:lnTo>
                  <a:pt x="3384" y="239"/>
                </a:lnTo>
                <a:cubicBezTo>
                  <a:pt x="3384" y="236"/>
                  <a:pt x="3389" y="239"/>
                  <a:pt x="3388" y="234"/>
                </a:cubicBezTo>
                <a:close/>
                <a:moveTo>
                  <a:pt x="52" y="232"/>
                </a:moveTo>
                <a:cubicBezTo>
                  <a:pt x="51" y="237"/>
                  <a:pt x="56" y="243"/>
                  <a:pt x="59" y="238"/>
                </a:cubicBezTo>
                <a:cubicBezTo>
                  <a:pt x="55" y="237"/>
                  <a:pt x="56" y="232"/>
                  <a:pt x="52" y="232"/>
                </a:cubicBezTo>
                <a:lnTo>
                  <a:pt x="52" y="232"/>
                </a:lnTo>
                <a:close/>
                <a:moveTo>
                  <a:pt x="65" y="229"/>
                </a:moveTo>
                <a:lnTo>
                  <a:pt x="65" y="231"/>
                </a:lnTo>
                <a:cubicBezTo>
                  <a:pt x="66" y="231"/>
                  <a:pt x="66" y="231"/>
                  <a:pt x="67" y="231"/>
                </a:cubicBezTo>
                <a:lnTo>
                  <a:pt x="67" y="229"/>
                </a:lnTo>
                <a:cubicBezTo>
                  <a:pt x="66" y="229"/>
                  <a:pt x="66" y="229"/>
                  <a:pt x="65" y="229"/>
                </a:cubicBezTo>
                <a:close/>
                <a:moveTo>
                  <a:pt x="2798" y="229"/>
                </a:moveTo>
                <a:cubicBezTo>
                  <a:pt x="2797" y="229"/>
                  <a:pt x="2795" y="230"/>
                  <a:pt x="2797" y="231"/>
                </a:cubicBezTo>
                <a:cubicBezTo>
                  <a:pt x="2800" y="230"/>
                  <a:pt x="2799" y="229"/>
                  <a:pt x="2798" y="229"/>
                </a:cubicBezTo>
                <a:close/>
                <a:moveTo>
                  <a:pt x="89" y="227"/>
                </a:moveTo>
                <a:cubicBezTo>
                  <a:pt x="87" y="229"/>
                  <a:pt x="83" y="227"/>
                  <a:pt x="81" y="229"/>
                </a:cubicBezTo>
                <a:cubicBezTo>
                  <a:pt x="82" y="230"/>
                  <a:pt x="82" y="232"/>
                  <a:pt x="82" y="233"/>
                </a:cubicBezTo>
                <a:cubicBezTo>
                  <a:pt x="86" y="233"/>
                  <a:pt x="87" y="229"/>
                  <a:pt x="89" y="227"/>
                </a:cubicBezTo>
                <a:close/>
                <a:moveTo>
                  <a:pt x="2650" y="224"/>
                </a:moveTo>
                <a:lnTo>
                  <a:pt x="2650" y="225"/>
                </a:lnTo>
                <a:lnTo>
                  <a:pt x="2650" y="225"/>
                </a:lnTo>
                <a:lnTo>
                  <a:pt x="2650" y="226"/>
                </a:lnTo>
                <a:cubicBezTo>
                  <a:pt x="2650" y="228"/>
                  <a:pt x="2650" y="230"/>
                  <a:pt x="2651" y="230"/>
                </a:cubicBezTo>
                <a:cubicBezTo>
                  <a:pt x="2651" y="229"/>
                  <a:pt x="2652" y="229"/>
                  <a:pt x="2653" y="229"/>
                </a:cubicBezTo>
                <a:lnTo>
                  <a:pt x="2653" y="226"/>
                </a:lnTo>
                <a:cubicBezTo>
                  <a:pt x="2653" y="226"/>
                  <a:pt x="2652" y="226"/>
                  <a:pt x="2652" y="226"/>
                </a:cubicBezTo>
                <a:lnTo>
                  <a:pt x="2650" y="225"/>
                </a:lnTo>
                <a:lnTo>
                  <a:pt x="2650" y="224"/>
                </a:lnTo>
                <a:close/>
                <a:moveTo>
                  <a:pt x="78" y="222"/>
                </a:moveTo>
                <a:cubicBezTo>
                  <a:pt x="75" y="225"/>
                  <a:pt x="82" y="226"/>
                  <a:pt x="78" y="222"/>
                </a:cubicBezTo>
                <a:close/>
                <a:moveTo>
                  <a:pt x="67" y="219"/>
                </a:moveTo>
                <a:cubicBezTo>
                  <a:pt x="67" y="219"/>
                  <a:pt x="66" y="220"/>
                  <a:pt x="65" y="221"/>
                </a:cubicBezTo>
                <a:cubicBezTo>
                  <a:pt x="64" y="226"/>
                  <a:pt x="71" y="222"/>
                  <a:pt x="71" y="225"/>
                </a:cubicBezTo>
                <a:cubicBezTo>
                  <a:pt x="71" y="227"/>
                  <a:pt x="69" y="227"/>
                  <a:pt x="69" y="230"/>
                </a:cubicBezTo>
                <a:cubicBezTo>
                  <a:pt x="71" y="231"/>
                  <a:pt x="72" y="232"/>
                  <a:pt x="74" y="232"/>
                </a:cubicBezTo>
                <a:cubicBezTo>
                  <a:pt x="76" y="226"/>
                  <a:pt x="70" y="224"/>
                  <a:pt x="71" y="221"/>
                </a:cubicBezTo>
                <a:lnTo>
                  <a:pt x="71" y="221"/>
                </a:lnTo>
                <a:cubicBezTo>
                  <a:pt x="71" y="223"/>
                  <a:pt x="69" y="220"/>
                  <a:pt x="67" y="219"/>
                </a:cubicBezTo>
                <a:close/>
                <a:moveTo>
                  <a:pt x="3377" y="217"/>
                </a:moveTo>
                <a:lnTo>
                  <a:pt x="3377" y="217"/>
                </a:lnTo>
                <a:lnTo>
                  <a:pt x="3377" y="217"/>
                </a:lnTo>
                <a:lnTo>
                  <a:pt x="3377" y="217"/>
                </a:lnTo>
                <a:close/>
                <a:moveTo>
                  <a:pt x="60" y="216"/>
                </a:moveTo>
                <a:cubicBezTo>
                  <a:pt x="59" y="219"/>
                  <a:pt x="57" y="223"/>
                  <a:pt x="59" y="225"/>
                </a:cubicBezTo>
                <a:cubicBezTo>
                  <a:pt x="57" y="223"/>
                  <a:pt x="55" y="227"/>
                  <a:pt x="55" y="225"/>
                </a:cubicBezTo>
                <a:cubicBezTo>
                  <a:pt x="57" y="224"/>
                  <a:pt x="56" y="219"/>
                  <a:pt x="55" y="218"/>
                </a:cubicBezTo>
                <a:lnTo>
                  <a:pt x="52" y="217"/>
                </a:lnTo>
                <a:lnTo>
                  <a:pt x="52" y="217"/>
                </a:lnTo>
                <a:lnTo>
                  <a:pt x="51" y="217"/>
                </a:lnTo>
                <a:lnTo>
                  <a:pt x="52" y="217"/>
                </a:lnTo>
                <a:lnTo>
                  <a:pt x="51" y="224"/>
                </a:lnTo>
                <a:cubicBezTo>
                  <a:pt x="51" y="227"/>
                  <a:pt x="51" y="229"/>
                  <a:pt x="52" y="232"/>
                </a:cubicBezTo>
                <a:cubicBezTo>
                  <a:pt x="55" y="230"/>
                  <a:pt x="61" y="232"/>
                  <a:pt x="62" y="228"/>
                </a:cubicBezTo>
                <a:cubicBezTo>
                  <a:pt x="56" y="229"/>
                  <a:pt x="63" y="218"/>
                  <a:pt x="60" y="216"/>
                </a:cubicBezTo>
                <a:close/>
                <a:moveTo>
                  <a:pt x="3377" y="216"/>
                </a:moveTo>
                <a:cubicBezTo>
                  <a:pt x="3378" y="218"/>
                  <a:pt x="3372" y="215"/>
                  <a:pt x="3373" y="218"/>
                </a:cubicBezTo>
                <a:cubicBezTo>
                  <a:pt x="3374" y="218"/>
                  <a:pt x="3378" y="221"/>
                  <a:pt x="3378" y="219"/>
                </a:cubicBezTo>
                <a:cubicBezTo>
                  <a:pt x="3377" y="219"/>
                  <a:pt x="3377" y="218"/>
                  <a:pt x="3377" y="218"/>
                </a:cubicBezTo>
                <a:lnTo>
                  <a:pt x="3377" y="217"/>
                </a:lnTo>
                <a:lnTo>
                  <a:pt x="3377" y="216"/>
                </a:lnTo>
                <a:cubicBezTo>
                  <a:pt x="3377" y="216"/>
                  <a:pt x="3377" y="216"/>
                  <a:pt x="3377" y="216"/>
                </a:cubicBezTo>
                <a:close/>
                <a:moveTo>
                  <a:pt x="87" y="215"/>
                </a:moveTo>
                <a:cubicBezTo>
                  <a:pt x="84" y="220"/>
                  <a:pt x="90" y="219"/>
                  <a:pt x="87" y="215"/>
                </a:cubicBezTo>
                <a:close/>
                <a:moveTo>
                  <a:pt x="101" y="211"/>
                </a:moveTo>
                <a:lnTo>
                  <a:pt x="101" y="213"/>
                </a:lnTo>
                <a:lnTo>
                  <a:pt x="103" y="213"/>
                </a:lnTo>
                <a:lnTo>
                  <a:pt x="103" y="211"/>
                </a:lnTo>
                <a:lnTo>
                  <a:pt x="101" y="211"/>
                </a:lnTo>
                <a:close/>
                <a:moveTo>
                  <a:pt x="68" y="204"/>
                </a:moveTo>
                <a:cubicBezTo>
                  <a:pt x="68" y="208"/>
                  <a:pt x="71" y="207"/>
                  <a:pt x="69" y="211"/>
                </a:cubicBezTo>
                <a:cubicBezTo>
                  <a:pt x="72" y="207"/>
                  <a:pt x="74" y="209"/>
                  <a:pt x="76" y="205"/>
                </a:cubicBezTo>
                <a:cubicBezTo>
                  <a:pt x="73" y="206"/>
                  <a:pt x="71" y="206"/>
                  <a:pt x="69" y="204"/>
                </a:cubicBezTo>
                <a:lnTo>
                  <a:pt x="68" y="204"/>
                </a:lnTo>
                <a:close/>
                <a:moveTo>
                  <a:pt x="2802" y="203"/>
                </a:moveTo>
                <a:lnTo>
                  <a:pt x="2802" y="203"/>
                </a:lnTo>
                <a:cubicBezTo>
                  <a:pt x="2800" y="203"/>
                  <a:pt x="2798" y="203"/>
                  <a:pt x="2798" y="204"/>
                </a:cubicBezTo>
                <a:cubicBezTo>
                  <a:pt x="2799" y="204"/>
                  <a:pt x="2799" y="205"/>
                  <a:pt x="2799" y="206"/>
                </a:cubicBezTo>
                <a:cubicBezTo>
                  <a:pt x="2800" y="206"/>
                  <a:pt x="2801" y="206"/>
                  <a:pt x="2801" y="206"/>
                </a:cubicBezTo>
                <a:cubicBezTo>
                  <a:pt x="2801" y="205"/>
                  <a:pt x="2802" y="204"/>
                  <a:pt x="2802" y="203"/>
                </a:cubicBezTo>
                <a:close/>
                <a:moveTo>
                  <a:pt x="56" y="201"/>
                </a:moveTo>
                <a:cubicBezTo>
                  <a:pt x="56" y="204"/>
                  <a:pt x="57" y="207"/>
                  <a:pt x="59" y="208"/>
                </a:cubicBezTo>
                <a:cubicBezTo>
                  <a:pt x="59" y="206"/>
                  <a:pt x="62" y="207"/>
                  <a:pt x="61" y="204"/>
                </a:cubicBezTo>
                <a:cubicBezTo>
                  <a:pt x="60" y="201"/>
                  <a:pt x="57" y="205"/>
                  <a:pt x="57" y="203"/>
                </a:cubicBezTo>
                <a:cubicBezTo>
                  <a:pt x="58" y="202"/>
                  <a:pt x="57" y="201"/>
                  <a:pt x="57" y="201"/>
                </a:cubicBezTo>
                <a:lnTo>
                  <a:pt x="56" y="201"/>
                </a:lnTo>
                <a:close/>
                <a:moveTo>
                  <a:pt x="3291" y="198"/>
                </a:moveTo>
                <a:cubicBezTo>
                  <a:pt x="3290" y="198"/>
                  <a:pt x="3290" y="198"/>
                  <a:pt x="3289" y="198"/>
                </a:cubicBezTo>
                <a:cubicBezTo>
                  <a:pt x="3288" y="202"/>
                  <a:pt x="3293" y="200"/>
                  <a:pt x="3293" y="202"/>
                </a:cubicBezTo>
                <a:lnTo>
                  <a:pt x="3293" y="201"/>
                </a:lnTo>
                <a:cubicBezTo>
                  <a:pt x="3293" y="199"/>
                  <a:pt x="3292" y="198"/>
                  <a:pt x="3291" y="198"/>
                </a:cubicBezTo>
                <a:close/>
                <a:moveTo>
                  <a:pt x="52" y="198"/>
                </a:moveTo>
                <a:lnTo>
                  <a:pt x="52" y="200"/>
                </a:lnTo>
                <a:cubicBezTo>
                  <a:pt x="52" y="200"/>
                  <a:pt x="53" y="200"/>
                  <a:pt x="53" y="200"/>
                </a:cubicBezTo>
                <a:lnTo>
                  <a:pt x="54" y="198"/>
                </a:lnTo>
                <a:cubicBezTo>
                  <a:pt x="53" y="198"/>
                  <a:pt x="52" y="198"/>
                  <a:pt x="52" y="198"/>
                </a:cubicBezTo>
                <a:close/>
                <a:moveTo>
                  <a:pt x="3387" y="195"/>
                </a:moveTo>
                <a:cubicBezTo>
                  <a:pt x="3384" y="199"/>
                  <a:pt x="3391" y="199"/>
                  <a:pt x="3387" y="195"/>
                </a:cubicBezTo>
                <a:close/>
                <a:moveTo>
                  <a:pt x="233" y="194"/>
                </a:moveTo>
                <a:cubicBezTo>
                  <a:pt x="233" y="196"/>
                  <a:pt x="232" y="200"/>
                  <a:pt x="235" y="200"/>
                </a:cubicBezTo>
                <a:cubicBezTo>
                  <a:pt x="235" y="198"/>
                  <a:pt x="236" y="195"/>
                  <a:pt x="233" y="195"/>
                </a:cubicBezTo>
                <a:lnTo>
                  <a:pt x="233" y="194"/>
                </a:lnTo>
                <a:close/>
                <a:moveTo>
                  <a:pt x="3221" y="193"/>
                </a:moveTo>
                <a:cubicBezTo>
                  <a:pt x="3221" y="194"/>
                  <a:pt x="3220" y="194"/>
                  <a:pt x="3221" y="196"/>
                </a:cubicBezTo>
                <a:cubicBezTo>
                  <a:pt x="3222" y="196"/>
                  <a:pt x="3224" y="196"/>
                  <a:pt x="3224" y="195"/>
                </a:cubicBezTo>
                <a:cubicBezTo>
                  <a:pt x="3222" y="195"/>
                  <a:pt x="3223" y="193"/>
                  <a:pt x="3222" y="193"/>
                </a:cubicBezTo>
                <a:lnTo>
                  <a:pt x="3221" y="193"/>
                </a:lnTo>
                <a:close/>
                <a:moveTo>
                  <a:pt x="2816" y="192"/>
                </a:moveTo>
                <a:cubicBezTo>
                  <a:pt x="2816" y="195"/>
                  <a:pt x="2815" y="195"/>
                  <a:pt x="2814" y="196"/>
                </a:cubicBezTo>
                <a:cubicBezTo>
                  <a:pt x="2816" y="198"/>
                  <a:pt x="2819" y="199"/>
                  <a:pt x="2820" y="202"/>
                </a:cubicBezTo>
                <a:cubicBezTo>
                  <a:pt x="2820" y="204"/>
                  <a:pt x="2818" y="203"/>
                  <a:pt x="2816" y="203"/>
                </a:cubicBezTo>
                <a:cubicBezTo>
                  <a:pt x="2818" y="207"/>
                  <a:pt x="2818" y="212"/>
                  <a:pt x="2820" y="213"/>
                </a:cubicBezTo>
                <a:cubicBezTo>
                  <a:pt x="2821" y="209"/>
                  <a:pt x="2824" y="207"/>
                  <a:pt x="2824" y="202"/>
                </a:cubicBezTo>
                <a:cubicBezTo>
                  <a:pt x="2823" y="199"/>
                  <a:pt x="2819" y="200"/>
                  <a:pt x="2820" y="195"/>
                </a:cubicBezTo>
                <a:cubicBezTo>
                  <a:pt x="2817" y="196"/>
                  <a:pt x="2818" y="193"/>
                  <a:pt x="2816" y="192"/>
                </a:cubicBezTo>
                <a:close/>
                <a:moveTo>
                  <a:pt x="2845" y="192"/>
                </a:moveTo>
                <a:cubicBezTo>
                  <a:pt x="2845" y="194"/>
                  <a:pt x="2843" y="194"/>
                  <a:pt x="2843" y="195"/>
                </a:cubicBezTo>
                <a:lnTo>
                  <a:pt x="2847" y="195"/>
                </a:lnTo>
                <a:lnTo>
                  <a:pt x="2846" y="195"/>
                </a:lnTo>
                <a:cubicBezTo>
                  <a:pt x="2846" y="193"/>
                  <a:pt x="2846" y="192"/>
                  <a:pt x="2845" y="192"/>
                </a:cubicBezTo>
                <a:close/>
                <a:moveTo>
                  <a:pt x="3216" y="192"/>
                </a:moveTo>
                <a:cubicBezTo>
                  <a:pt x="3215" y="192"/>
                  <a:pt x="3215" y="192"/>
                  <a:pt x="3215" y="192"/>
                </a:cubicBezTo>
                <a:cubicBezTo>
                  <a:pt x="3213" y="195"/>
                  <a:pt x="3214" y="196"/>
                  <a:pt x="3217" y="197"/>
                </a:cubicBezTo>
                <a:lnTo>
                  <a:pt x="3216" y="197"/>
                </a:lnTo>
                <a:cubicBezTo>
                  <a:pt x="3218" y="195"/>
                  <a:pt x="3218" y="192"/>
                  <a:pt x="3216" y="192"/>
                </a:cubicBezTo>
                <a:close/>
                <a:moveTo>
                  <a:pt x="2833" y="192"/>
                </a:moveTo>
                <a:cubicBezTo>
                  <a:pt x="2830" y="191"/>
                  <a:pt x="2831" y="196"/>
                  <a:pt x="2826" y="195"/>
                </a:cubicBezTo>
                <a:cubicBezTo>
                  <a:pt x="2828" y="198"/>
                  <a:pt x="2826" y="199"/>
                  <a:pt x="2826" y="203"/>
                </a:cubicBezTo>
                <a:cubicBezTo>
                  <a:pt x="2829" y="201"/>
                  <a:pt x="2831" y="204"/>
                  <a:pt x="2833" y="202"/>
                </a:cubicBezTo>
                <a:lnTo>
                  <a:pt x="2833" y="202"/>
                </a:lnTo>
                <a:cubicBezTo>
                  <a:pt x="2832" y="197"/>
                  <a:pt x="2833" y="196"/>
                  <a:pt x="2835" y="194"/>
                </a:cubicBezTo>
                <a:cubicBezTo>
                  <a:pt x="2834" y="193"/>
                  <a:pt x="2834" y="192"/>
                  <a:pt x="2833" y="192"/>
                </a:cubicBezTo>
                <a:close/>
                <a:moveTo>
                  <a:pt x="2857" y="190"/>
                </a:moveTo>
                <a:cubicBezTo>
                  <a:pt x="2855" y="190"/>
                  <a:pt x="2853" y="191"/>
                  <a:pt x="2853" y="192"/>
                </a:cubicBezTo>
                <a:cubicBezTo>
                  <a:pt x="2856" y="192"/>
                  <a:pt x="2857" y="194"/>
                  <a:pt x="2861" y="193"/>
                </a:cubicBezTo>
                <a:lnTo>
                  <a:pt x="2861" y="192"/>
                </a:lnTo>
                <a:cubicBezTo>
                  <a:pt x="2861" y="191"/>
                  <a:pt x="2859" y="190"/>
                  <a:pt x="2857" y="190"/>
                </a:cubicBezTo>
                <a:close/>
                <a:moveTo>
                  <a:pt x="2785" y="188"/>
                </a:moveTo>
                <a:cubicBezTo>
                  <a:pt x="2783" y="188"/>
                  <a:pt x="2781" y="188"/>
                  <a:pt x="2781" y="189"/>
                </a:cubicBezTo>
                <a:cubicBezTo>
                  <a:pt x="2780" y="193"/>
                  <a:pt x="2785" y="193"/>
                  <a:pt x="2787" y="191"/>
                </a:cubicBezTo>
                <a:lnTo>
                  <a:pt x="2787" y="191"/>
                </a:lnTo>
                <a:cubicBezTo>
                  <a:pt x="2787" y="189"/>
                  <a:pt x="2786" y="188"/>
                  <a:pt x="2785" y="188"/>
                </a:cubicBezTo>
                <a:close/>
                <a:moveTo>
                  <a:pt x="3280" y="188"/>
                </a:moveTo>
                <a:cubicBezTo>
                  <a:pt x="3280" y="191"/>
                  <a:pt x="3281" y="193"/>
                  <a:pt x="3281" y="195"/>
                </a:cubicBezTo>
                <a:cubicBezTo>
                  <a:pt x="3284" y="196"/>
                  <a:pt x="3287" y="197"/>
                  <a:pt x="3289" y="196"/>
                </a:cubicBezTo>
                <a:lnTo>
                  <a:pt x="3289" y="196"/>
                </a:lnTo>
                <a:cubicBezTo>
                  <a:pt x="3288" y="192"/>
                  <a:pt x="3285" y="188"/>
                  <a:pt x="3280" y="188"/>
                </a:cubicBezTo>
                <a:close/>
                <a:moveTo>
                  <a:pt x="2777" y="186"/>
                </a:moveTo>
                <a:cubicBezTo>
                  <a:pt x="2776" y="186"/>
                  <a:pt x="2775" y="189"/>
                  <a:pt x="2778" y="189"/>
                </a:cubicBezTo>
                <a:cubicBezTo>
                  <a:pt x="2778" y="187"/>
                  <a:pt x="2777" y="186"/>
                  <a:pt x="2777" y="186"/>
                </a:cubicBezTo>
                <a:close/>
                <a:moveTo>
                  <a:pt x="2790" y="186"/>
                </a:moveTo>
                <a:cubicBezTo>
                  <a:pt x="2789" y="186"/>
                  <a:pt x="2789" y="187"/>
                  <a:pt x="2790" y="188"/>
                </a:cubicBezTo>
                <a:cubicBezTo>
                  <a:pt x="2790" y="189"/>
                  <a:pt x="2791" y="190"/>
                  <a:pt x="2793" y="189"/>
                </a:cubicBezTo>
                <a:cubicBezTo>
                  <a:pt x="2794" y="188"/>
                  <a:pt x="2794" y="187"/>
                  <a:pt x="2794" y="186"/>
                </a:cubicBezTo>
                <a:lnTo>
                  <a:pt x="2790" y="186"/>
                </a:lnTo>
                <a:lnTo>
                  <a:pt x="2790" y="186"/>
                </a:lnTo>
                <a:close/>
                <a:moveTo>
                  <a:pt x="209" y="185"/>
                </a:moveTo>
                <a:cubicBezTo>
                  <a:pt x="209" y="186"/>
                  <a:pt x="208" y="186"/>
                  <a:pt x="207" y="186"/>
                </a:cubicBezTo>
                <a:cubicBezTo>
                  <a:pt x="206" y="189"/>
                  <a:pt x="206" y="192"/>
                  <a:pt x="208" y="194"/>
                </a:cubicBezTo>
                <a:lnTo>
                  <a:pt x="209" y="195"/>
                </a:lnTo>
                <a:lnTo>
                  <a:pt x="209" y="195"/>
                </a:lnTo>
                <a:lnTo>
                  <a:pt x="210" y="195"/>
                </a:lnTo>
                <a:lnTo>
                  <a:pt x="209" y="195"/>
                </a:lnTo>
                <a:lnTo>
                  <a:pt x="210" y="194"/>
                </a:lnTo>
                <a:cubicBezTo>
                  <a:pt x="211" y="191"/>
                  <a:pt x="211" y="186"/>
                  <a:pt x="209" y="185"/>
                </a:cubicBezTo>
                <a:close/>
                <a:moveTo>
                  <a:pt x="157" y="185"/>
                </a:moveTo>
                <a:cubicBezTo>
                  <a:pt x="155" y="191"/>
                  <a:pt x="161" y="186"/>
                  <a:pt x="157" y="185"/>
                </a:cubicBezTo>
                <a:close/>
                <a:moveTo>
                  <a:pt x="141" y="182"/>
                </a:moveTo>
                <a:cubicBezTo>
                  <a:pt x="141" y="184"/>
                  <a:pt x="138" y="182"/>
                  <a:pt x="138" y="184"/>
                </a:cubicBezTo>
                <a:lnTo>
                  <a:pt x="137" y="184"/>
                </a:lnTo>
                <a:cubicBezTo>
                  <a:pt x="138" y="185"/>
                  <a:pt x="139" y="186"/>
                  <a:pt x="142" y="186"/>
                </a:cubicBezTo>
                <a:lnTo>
                  <a:pt x="142" y="183"/>
                </a:lnTo>
                <a:cubicBezTo>
                  <a:pt x="142" y="183"/>
                  <a:pt x="142" y="182"/>
                  <a:pt x="141" y="182"/>
                </a:cubicBezTo>
                <a:close/>
                <a:moveTo>
                  <a:pt x="2748" y="182"/>
                </a:moveTo>
                <a:cubicBezTo>
                  <a:pt x="2744" y="189"/>
                  <a:pt x="2735" y="188"/>
                  <a:pt x="2730" y="190"/>
                </a:cubicBezTo>
                <a:cubicBezTo>
                  <a:pt x="2730" y="194"/>
                  <a:pt x="2732" y="196"/>
                  <a:pt x="2729" y="197"/>
                </a:cubicBezTo>
                <a:cubicBezTo>
                  <a:pt x="2725" y="198"/>
                  <a:pt x="2725" y="195"/>
                  <a:pt x="2724" y="194"/>
                </a:cubicBezTo>
                <a:cubicBezTo>
                  <a:pt x="2726" y="199"/>
                  <a:pt x="2716" y="198"/>
                  <a:pt x="2716" y="196"/>
                </a:cubicBezTo>
                <a:cubicBezTo>
                  <a:pt x="2714" y="192"/>
                  <a:pt x="2719" y="195"/>
                  <a:pt x="2719" y="193"/>
                </a:cubicBezTo>
                <a:cubicBezTo>
                  <a:pt x="2717" y="192"/>
                  <a:pt x="2716" y="191"/>
                  <a:pt x="2715" y="189"/>
                </a:cubicBezTo>
                <a:lnTo>
                  <a:pt x="2714" y="190"/>
                </a:lnTo>
                <a:cubicBezTo>
                  <a:pt x="2713" y="192"/>
                  <a:pt x="2710" y="191"/>
                  <a:pt x="2711" y="193"/>
                </a:cubicBezTo>
                <a:cubicBezTo>
                  <a:pt x="2712" y="193"/>
                  <a:pt x="2714" y="193"/>
                  <a:pt x="2714" y="195"/>
                </a:cubicBezTo>
                <a:cubicBezTo>
                  <a:pt x="2712" y="198"/>
                  <a:pt x="2711" y="201"/>
                  <a:pt x="2709" y="202"/>
                </a:cubicBezTo>
                <a:cubicBezTo>
                  <a:pt x="2706" y="202"/>
                  <a:pt x="2703" y="202"/>
                  <a:pt x="2701" y="201"/>
                </a:cubicBezTo>
                <a:cubicBezTo>
                  <a:pt x="2698" y="202"/>
                  <a:pt x="2697" y="206"/>
                  <a:pt x="2693" y="206"/>
                </a:cubicBezTo>
                <a:cubicBezTo>
                  <a:pt x="2693" y="209"/>
                  <a:pt x="2693" y="212"/>
                  <a:pt x="2689" y="212"/>
                </a:cubicBezTo>
                <a:cubicBezTo>
                  <a:pt x="2689" y="211"/>
                  <a:pt x="2694" y="210"/>
                  <a:pt x="2690" y="209"/>
                </a:cubicBezTo>
                <a:cubicBezTo>
                  <a:pt x="2691" y="213"/>
                  <a:pt x="2684" y="209"/>
                  <a:pt x="2683" y="212"/>
                </a:cubicBezTo>
                <a:cubicBezTo>
                  <a:pt x="2685" y="212"/>
                  <a:pt x="2686" y="214"/>
                  <a:pt x="2685" y="215"/>
                </a:cubicBezTo>
                <a:cubicBezTo>
                  <a:pt x="2685" y="217"/>
                  <a:pt x="2684" y="218"/>
                  <a:pt x="2682" y="219"/>
                </a:cubicBezTo>
                <a:cubicBezTo>
                  <a:pt x="2683" y="216"/>
                  <a:pt x="2681" y="215"/>
                  <a:pt x="2678" y="215"/>
                </a:cubicBezTo>
                <a:cubicBezTo>
                  <a:pt x="2677" y="218"/>
                  <a:pt x="2678" y="224"/>
                  <a:pt x="2674" y="225"/>
                </a:cubicBezTo>
                <a:cubicBezTo>
                  <a:pt x="2669" y="222"/>
                  <a:pt x="2663" y="219"/>
                  <a:pt x="2657" y="216"/>
                </a:cubicBezTo>
                <a:cubicBezTo>
                  <a:pt x="2658" y="223"/>
                  <a:pt x="2655" y="226"/>
                  <a:pt x="2659" y="231"/>
                </a:cubicBezTo>
                <a:cubicBezTo>
                  <a:pt x="2660" y="229"/>
                  <a:pt x="2658" y="224"/>
                  <a:pt x="2660" y="224"/>
                </a:cubicBezTo>
                <a:cubicBezTo>
                  <a:pt x="2658" y="232"/>
                  <a:pt x="2666" y="226"/>
                  <a:pt x="2667" y="228"/>
                </a:cubicBezTo>
                <a:cubicBezTo>
                  <a:pt x="2665" y="230"/>
                  <a:pt x="2662" y="231"/>
                  <a:pt x="2661" y="233"/>
                </a:cubicBezTo>
                <a:cubicBezTo>
                  <a:pt x="2663" y="234"/>
                  <a:pt x="2662" y="237"/>
                  <a:pt x="2664" y="237"/>
                </a:cubicBezTo>
                <a:cubicBezTo>
                  <a:pt x="2666" y="235"/>
                  <a:pt x="2667" y="231"/>
                  <a:pt x="2668" y="228"/>
                </a:cubicBezTo>
                <a:cubicBezTo>
                  <a:pt x="2669" y="234"/>
                  <a:pt x="2675" y="234"/>
                  <a:pt x="2672" y="241"/>
                </a:cubicBezTo>
                <a:cubicBezTo>
                  <a:pt x="2675" y="242"/>
                  <a:pt x="2676" y="246"/>
                  <a:pt x="2679" y="246"/>
                </a:cubicBezTo>
                <a:cubicBezTo>
                  <a:pt x="2681" y="245"/>
                  <a:pt x="2681" y="243"/>
                  <a:pt x="2684" y="243"/>
                </a:cubicBezTo>
                <a:cubicBezTo>
                  <a:pt x="2687" y="246"/>
                  <a:pt x="2693" y="249"/>
                  <a:pt x="2694" y="243"/>
                </a:cubicBezTo>
                <a:cubicBezTo>
                  <a:pt x="2699" y="241"/>
                  <a:pt x="2697" y="246"/>
                  <a:pt x="2699" y="247"/>
                </a:cubicBezTo>
                <a:cubicBezTo>
                  <a:pt x="2700" y="239"/>
                  <a:pt x="2714" y="243"/>
                  <a:pt x="2717" y="244"/>
                </a:cubicBezTo>
                <a:cubicBezTo>
                  <a:pt x="2722" y="242"/>
                  <a:pt x="2724" y="239"/>
                  <a:pt x="2729" y="237"/>
                </a:cubicBezTo>
                <a:cubicBezTo>
                  <a:pt x="2731" y="240"/>
                  <a:pt x="2733" y="241"/>
                  <a:pt x="2736" y="239"/>
                </a:cubicBezTo>
                <a:cubicBezTo>
                  <a:pt x="2737" y="236"/>
                  <a:pt x="2732" y="238"/>
                  <a:pt x="2734" y="235"/>
                </a:cubicBezTo>
                <a:cubicBezTo>
                  <a:pt x="2735" y="235"/>
                  <a:pt x="2735" y="234"/>
                  <a:pt x="2737" y="234"/>
                </a:cubicBezTo>
                <a:cubicBezTo>
                  <a:pt x="2738" y="236"/>
                  <a:pt x="2739" y="238"/>
                  <a:pt x="2743" y="237"/>
                </a:cubicBezTo>
                <a:cubicBezTo>
                  <a:pt x="2743" y="240"/>
                  <a:pt x="2741" y="239"/>
                  <a:pt x="2743" y="241"/>
                </a:cubicBezTo>
                <a:cubicBezTo>
                  <a:pt x="2746" y="240"/>
                  <a:pt x="2746" y="243"/>
                  <a:pt x="2748" y="242"/>
                </a:cubicBezTo>
                <a:cubicBezTo>
                  <a:pt x="2749" y="239"/>
                  <a:pt x="2749" y="236"/>
                  <a:pt x="2753" y="237"/>
                </a:cubicBezTo>
                <a:cubicBezTo>
                  <a:pt x="2756" y="250"/>
                  <a:pt x="2767" y="236"/>
                  <a:pt x="2772" y="235"/>
                </a:cubicBezTo>
                <a:cubicBezTo>
                  <a:pt x="2771" y="239"/>
                  <a:pt x="2779" y="237"/>
                  <a:pt x="2779" y="236"/>
                </a:cubicBezTo>
                <a:cubicBezTo>
                  <a:pt x="2780" y="232"/>
                  <a:pt x="2777" y="231"/>
                  <a:pt x="2779" y="229"/>
                </a:cubicBezTo>
                <a:cubicBezTo>
                  <a:pt x="2783" y="231"/>
                  <a:pt x="2787" y="233"/>
                  <a:pt x="2791" y="235"/>
                </a:cubicBezTo>
                <a:cubicBezTo>
                  <a:pt x="2793" y="230"/>
                  <a:pt x="2787" y="233"/>
                  <a:pt x="2786" y="230"/>
                </a:cubicBezTo>
                <a:cubicBezTo>
                  <a:pt x="2786" y="229"/>
                  <a:pt x="2785" y="229"/>
                  <a:pt x="2785" y="228"/>
                </a:cubicBezTo>
                <a:cubicBezTo>
                  <a:pt x="2788" y="228"/>
                  <a:pt x="2788" y="225"/>
                  <a:pt x="2789" y="224"/>
                </a:cubicBezTo>
                <a:cubicBezTo>
                  <a:pt x="2792" y="231"/>
                  <a:pt x="2799" y="224"/>
                  <a:pt x="2805" y="225"/>
                </a:cubicBezTo>
                <a:cubicBezTo>
                  <a:pt x="2808" y="217"/>
                  <a:pt x="2813" y="212"/>
                  <a:pt x="2814" y="202"/>
                </a:cubicBezTo>
                <a:cubicBezTo>
                  <a:pt x="2810" y="205"/>
                  <a:pt x="2808" y="206"/>
                  <a:pt x="2805" y="202"/>
                </a:cubicBezTo>
                <a:cubicBezTo>
                  <a:pt x="2806" y="207"/>
                  <a:pt x="2802" y="207"/>
                  <a:pt x="2803" y="211"/>
                </a:cubicBezTo>
                <a:cubicBezTo>
                  <a:pt x="2804" y="211"/>
                  <a:pt x="2805" y="209"/>
                  <a:pt x="2806" y="211"/>
                </a:cubicBezTo>
                <a:cubicBezTo>
                  <a:pt x="2804" y="213"/>
                  <a:pt x="2804" y="216"/>
                  <a:pt x="2799" y="215"/>
                </a:cubicBezTo>
                <a:cubicBezTo>
                  <a:pt x="2798" y="213"/>
                  <a:pt x="2800" y="207"/>
                  <a:pt x="2796" y="207"/>
                </a:cubicBezTo>
                <a:cubicBezTo>
                  <a:pt x="2796" y="209"/>
                  <a:pt x="2798" y="213"/>
                  <a:pt x="2795" y="213"/>
                </a:cubicBezTo>
                <a:cubicBezTo>
                  <a:pt x="2792" y="211"/>
                  <a:pt x="2781" y="205"/>
                  <a:pt x="2788" y="201"/>
                </a:cubicBezTo>
                <a:cubicBezTo>
                  <a:pt x="2786" y="202"/>
                  <a:pt x="2781" y="200"/>
                  <a:pt x="2780" y="202"/>
                </a:cubicBezTo>
                <a:cubicBezTo>
                  <a:pt x="2781" y="203"/>
                  <a:pt x="2783" y="202"/>
                  <a:pt x="2783" y="204"/>
                </a:cubicBezTo>
                <a:cubicBezTo>
                  <a:pt x="2782" y="204"/>
                  <a:pt x="2783" y="207"/>
                  <a:pt x="2781" y="207"/>
                </a:cubicBezTo>
                <a:cubicBezTo>
                  <a:pt x="2776" y="205"/>
                  <a:pt x="2768" y="207"/>
                  <a:pt x="2768" y="199"/>
                </a:cubicBezTo>
                <a:cubicBezTo>
                  <a:pt x="2770" y="198"/>
                  <a:pt x="2775" y="194"/>
                  <a:pt x="2772" y="192"/>
                </a:cubicBezTo>
                <a:cubicBezTo>
                  <a:pt x="2773" y="195"/>
                  <a:pt x="2770" y="194"/>
                  <a:pt x="2768" y="194"/>
                </a:cubicBezTo>
                <a:cubicBezTo>
                  <a:pt x="2768" y="197"/>
                  <a:pt x="2767" y="200"/>
                  <a:pt x="2765" y="202"/>
                </a:cubicBezTo>
                <a:cubicBezTo>
                  <a:pt x="2765" y="199"/>
                  <a:pt x="2761" y="200"/>
                  <a:pt x="2760" y="199"/>
                </a:cubicBezTo>
                <a:cubicBezTo>
                  <a:pt x="2760" y="195"/>
                  <a:pt x="2759" y="190"/>
                  <a:pt x="2757" y="186"/>
                </a:cubicBezTo>
                <a:cubicBezTo>
                  <a:pt x="2757" y="186"/>
                  <a:pt x="2756" y="187"/>
                  <a:pt x="2755" y="187"/>
                </a:cubicBezTo>
                <a:cubicBezTo>
                  <a:pt x="2752" y="188"/>
                  <a:pt x="2749" y="185"/>
                  <a:pt x="2748" y="182"/>
                </a:cubicBezTo>
                <a:close/>
                <a:moveTo>
                  <a:pt x="149" y="181"/>
                </a:moveTo>
                <a:lnTo>
                  <a:pt x="148" y="190"/>
                </a:lnTo>
                <a:lnTo>
                  <a:pt x="149" y="190"/>
                </a:lnTo>
                <a:cubicBezTo>
                  <a:pt x="153" y="191"/>
                  <a:pt x="153" y="182"/>
                  <a:pt x="149" y="181"/>
                </a:cubicBezTo>
                <a:close/>
                <a:moveTo>
                  <a:pt x="2858" y="180"/>
                </a:moveTo>
                <a:lnTo>
                  <a:pt x="2858" y="183"/>
                </a:lnTo>
                <a:lnTo>
                  <a:pt x="2860" y="183"/>
                </a:lnTo>
                <a:lnTo>
                  <a:pt x="2860" y="180"/>
                </a:lnTo>
                <a:lnTo>
                  <a:pt x="2858" y="180"/>
                </a:lnTo>
                <a:close/>
                <a:moveTo>
                  <a:pt x="2806" y="180"/>
                </a:moveTo>
                <a:cubicBezTo>
                  <a:pt x="2803" y="179"/>
                  <a:pt x="2800" y="180"/>
                  <a:pt x="2797" y="182"/>
                </a:cubicBezTo>
                <a:cubicBezTo>
                  <a:pt x="2797" y="184"/>
                  <a:pt x="2797" y="187"/>
                  <a:pt x="2798" y="189"/>
                </a:cubicBezTo>
                <a:lnTo>
                  <a:pt x="2801" y="189"/>
                </a:lnTo>
                <a:cubicBezTo>
                  <a:pt x="2803" y="185"/>
                  <a:pt x="2800" y="185"/>
                  <a:pt x="2804" y="183"/>
                </a:cubicBezTo>
                <a:cubicBezTo>
                  <a:pt x="2805" y="184"/>
                  <a:pt x="2805" y="186"/>
                  <a:pt x="2809" y="185"/>
                </a:cubicBezTo>
                <a:cubicBezTo>
                  <a:pt x="2808" y="183"/>
                  <a:pt x="2810" y="183"/>
                  <a:pt x="2810" y="180"/>
                </a:cubicBezTo>
                <a:lnTo>
                  <a:pt x="2809" y="180"/>
                </a:lnTo>
                <a:cubicBezTo>
                  <a:pt x="2808" y="180"/>
                  <a:pt x="2807" y="180"/>
                  <a:pt x="2806" y="180"/>
                </a:cubicBezTo>
                <a:close/>
                <a:moveTo>
                  <a:pt x="3227" y="178"/>
                </a:moveTo>
                <a:cubicBezTo>
                  <a:pt x="3225" y="178"/>
                  <a:pt x="3224" y="179"/>
                  <a:pt x="3224" y="181"/>
                </a:cubicBezTo>
                <a:cubicBezTo>
                  <a:pt x="3225" y="183"/>
                  <a:pt x="3230" y="181"/>
                  <a:pt x="3232" y="182"/>
                </a:cubicBezTo>
                <a:lnTo>
                  <a:pt x="3232" y="182"/>
                </a:lnTo>
                <a:cubicBezTo>
                  <a:pt x="3233" y="180"/>
                  <a:pt x="3230" y="178"/>
                  <a:pt x="3227" y="178"/>
                </a:cubicBezTo>
                <a:close/>
                <a:moveTo>
                  <a:pt x="3263" y="176"/>
                </a:moveTo>
                <a:lnTo>
                  <a:pt x="3264" y="177"/>
                </a:lnTo>
                <a:lnTo>
                  <a:pt x="3263" y="177"/>
                </a:lnTo>
                <a:cubicBezTo>
                  <a:pt x="3262" y="180"/>
                  <a:pt x="3267" y="180"/>
                  <a:pt x="3269" y="181"/>
                </a:cubicBezTo>
                <a:cubicBezTo>
                  <a:pt x="3269" y="177"/>
                  <a:pt x="3265" y="179"/>
                  <a:pt x="3264" y="177"/>
                </a:cubicBezTo>
                <a:lnTo>
                  <a:pt x="3264" y="177"/>
                </a:lnTo>
                <a:lnTo>
                  <a:pt x="3264" y="176"/>
                </a:lnTo>
                <a:lnTo>
                  <a:pt x="3263" y="176"/>
                </a:lnTo>
                <a:close/>
                <a:moveTo>
                  <a:pt x="2881" y="172"/>
                </a:moveTo>
                <a:cubicBezTo>
                  <a:pt x="2880" y="172"/>
                  <a:pt x="2880" y="173"/>
                  <a:pt x="2879" y="173"/>
                </a:cubicBezTo>
                <a:lnTo>
                  <a:pt x="2879" y="176"/>
                </a:lnTo>
                <a:lnTo>
                  <a:pt x="2879" y="176"/>
                </a:lnTo>
                <a:cubicBezTo>
                  <a:pt x="2881" y="176"/>
                  <a:pt x="2883" y="176"/>
                  <a:pt x="2884" y="174"/>
                </a:cubicBezTo>
                <a:cubicBezTo>
                  <a:pt x="2882" y="173"/>
                  <a:pt x="2882" y="172"/>
                  <a:pt x="2881" y="172"/>
                </a:cubicBezTo>
                <a:close/>
                <a:moveTo>
                  <a:pt x="3260" y="172"/>
                </a:moveTo>
                <a:cubicBezTo>
                  <a:pt x="3260" y="173"/>
                  <a:pt x="3258" y="173"/>
                  <a:pt x="3257" y="173"/>
                </a:cubicBezTo>
                <a:lnTo>
                  <a:pt x="3257" y="176"/>
                </a:lnTo>
                <a:cubicBezTo>
                  <a:pt x="3259" y="177"/>
                  <a:pt x="3263" y="173"/>
                  <a:pt x="3260" y="172"/>
                </a:cubicBezTo>
                <a:close/>
                <a:moveTo>
                  <a:pt x="113" y="167"/>
                </a:moveTo>
                <a:cubicBezTo>
                  <a:pt x="111" y="169"/>
                  <a:pt x="111" y="171"/>
                  <a:pt x="114" y="171"/>
                </a:cubicBezTo>
                <a:lnTo>
                  <a:pt x="114" y="171"/>
                </a:lnTo>
                <a:cubicBezTo>
                  <a:pt x="115" y="170"/>
                  <a:pt x="114" y="168"/>
                  <a:pt x="113" y="167"/>
                </a:cubicBezTo>
                <a:close/>
                <a:moveTo>
                  <a:pt x="2872" y="164"/>
                </a:moveTo>
                <a:cubicBezTo>
                  <a:pt x="2872" y="165"/>
                  <a:pt x="2872" y="165"/>
                  <a:pt x="2873" y="166"/>
                </a:cubicBezTo>
                <a:lnTo>
                  <a:pt x="2874" y="167"/>
                </a:lnTo>
                <a:lnTo>
                  <a:pt x="2874" y="167"/>
                </a:lnTo>
                <a:lnTo>
                  <a:pt x="2874" y="167"/>
                </a:lnTo>
                <a:lnTo>
                  <a:pt x="2874" y="167"/>
                </a:lnTo>
                <a:lnTo>
                  <a:pt x="2875" y="166"/>
                </a:lnTo>
                <a:cubicBezTo>
                  <a:pt x="2875" y="165"/>
                  <a:pt x="2875" y="163"/>
                  <a:pt x="2872" y="164"/>
                </a:cubicBezTo>
                <a:close/>
                <a:moveTo>
                  <a:pt x="94" y="164"/>
                </a:moveTo>
                <a:cubicBezTo>
                  <a:pt x="93" y="166"/>
                  <a:pt x="93" y="169"/>
                  <a:pt x="95" y="169"/>
                </a:cubicBezTo>
                <a:lnTo>
                  <a:pt x="95" y="169"/>
                </a:lnTo>
                <a:cubicBezTo>
                  <a:pt x="95" y="167"/>
                  <a:pt x="97" y="163"/>
                  <a:pt x="94" y="164"/>
                </a:cubicBezTo>
                <a:close/>
                <a:moveTo>
                  <a:pt x="3392" y="162"/>
                </a:moveTo>
                <a:cubicBezTo>
                  <a:pt x="3396" y="168"/>
                  <a:pt x="3387" y="192"/>
                  <a:pt x="3399" y="182"/>
                </a:cubicBezTo>
                <a:cubicBezTo>
                  <a:pt x="3397" y="181"/>
                  <a:pt x="3392" y="183"/>
                  <a:pt x="3392" y="181"/>
                </a:cubicBezTo>
                <a:cubicBezTo>
                  <a:pt x="3394" y="176"/>
                  <a:pt x="3399" y="174"/>
                  <a:pt x="3400" y="168"/>
                </a:cubicBezTo>
                <a:cubicBezTo>
                  <a:pt x="3397" y="166"/>
                  <a:pt x="3396" y="163"/>
                  <a:pt x="3392" y="162"/>
                </a:cubicBezTo>
                <a:close/>
                <a:moveTo>
                  <a:pt x="2864" y="162"/>
                </a:moveTo>
                <a:cubicBezTo>
                  <a:pt x="2864" y="162"/>
                  <a:pt x="2864" y="162"/>
                  <a:pt x="2863" y="162"/>
                </a:cubicBezTo>
                <a:cubicBezTo>
                  <a:pt x="2864" y="166"/>
                  <a:pt x="2864" y="167"/>
                  <a:pt x="2861" y="169"/>
                </a:cubicBezTo>
                <a:cubicBezTo>
                  <a:pt x="2860" y="168"/>
                  <a:pt x="2860" y="166"/>
                  <a:pt x="2860" y="164"/>
                </a:cubicBezTo>
                <a:cubicBezTo>
                  <a:pt x="2855" y="163"/>
                  <a:pt x="2855" y="168"/>
                  <a:pt x="2853" y="171"/>
                </a:cubicBezTo>
                <a:cubicBezTo>
                  <a:pt x="2852" y="168"/>
                  <a:pt x="2849" y="166"/>
                  <a:pt x="2846" y="166"/>
                </a:cubicBezTo>
                <a:lnTo>
                  <a:pt x="2845" y="166"/>
                </a:lnTo>
                <a:cubicBezTo>
                  <a:pt x="2837" y="172"/>
                  <a:pt x="2825" y="171"/>
                  <a:pt x="2816" y="177"/>
                </a:cubicBezTo>
                <a:lnTo>
                  <a:pt x="2816" y="183"/>
                </a:lnTo>
                <a:cubicBezTo>
                  <a:pt x="2817" y="183"/>
                  <a:pt x="2818" y="185"/>
                  <a:pt x="2821" y="185"/>
                </a:cubicBezTo>
                <a:cubicBezTo>
                  <a:pt x="2821" y="185"/>
                  <a:pt x="2821" y="185"/>
                  <a:pt x="2821" y="185"/>
                </a:cubicBezTo>
                <a:cubicBezTo>
                  <a:pt x="2822" y="183"/>
                  <a:pt x="2822" y="181"/>
                  <a:pt x="2821" y="180"/>
                </a:cubicBezTo>
                <a:cubicBezTo>
                  <a:pt x="2825" y="177"/>
                  <a:pt x="2832" y="178"/>
                  <a:pt x="2836" y="183"/>
                </a:cubicBezTo>
                <a:cubicBezTo>
                  <a:pt x="2839" y="183"/>
                  <a:pt x="2839" y="181"/>
                  <a:pt x="2842" y="182"/>
                </a:cubicBezTo>
                <a:cubicBezTo>
                  <a:pt x="2842" y="177"/>
                  <a:pt x="2835" y="180"/>
                  <a:pt x="2837" y="174"/>
                </a:cubicBezTo>
                <a:cubicBezTo>
                  <a:pt x="2842" y="178"/>
                  <a:pt x="2847" y="181"/>
                  <a:pt x="2853" y="182"/>
                </a:cubicBezTo>
                <a:cubicBezTo>
                  <a:pt x="2855" y="179"/>
                  <a:pt x="2854" y="174"/>
                  <a:pt x="2857" y="173"/>
                </a:cubicBezTo>
                <a:cubicBezTo>
                  <a:pt x="2863" y="174"/>
                  <a:pt x="2869" y="175"/>
                  <a:pt x="2874" y="175"/>
                </a:cubicBezTo>
                <a:cubicBezTo>
                  <a:pt x="2874" y="172"/>
                  <a:pt x="2874" y="170"/>
                  <a:pt x="2875" y="168"/>
                </a:cubicBezTo>
                <a:cubicBezTo>
                  <a:pt x="2872" y="169"/>
                  <a:pt x="2869" y="169"/>
                  <a:pt x="2866" y="168"/>
                </a:cubicBezTo>
                <a:cubicBezTo>
                  <a:pt x="2864" y="168"/>
                  <a:pt x="2866" y="162"/>
                  <a:pt x="2864" y="162"/>
                </a:cubicBezTo>
                <a:close/>
                <a:moveTo>
                  <a:pt x="3198" y="161"/>
                </a:moveTo>
                <a:cubicBezTo>
                  <a:pt x="3198" y="162"/>
                  <a:pt x="3199" y="163"/>
                  <a:pt x="3199" y="164"/>
                </a:cubicBezTo>
                <a:lnTo>
                  <a:pt x="3201" y="164"/>
                </a:lnTo>
                <a:lnTo>
                  <a:pt x="3201" y="164"/>
                </a:lnTo>
                <a:cubicBezTo>
                  <a:pt x="3201" y="163"/>
                  <a:pt x="3201" y="162"/>
                  <a:pt x="3202" y="161"/>
                </a:cubicBezTo>
                <a:lnTo>
                  <a:pt x="3198" y="161"/>
                </a:lnTo>
                <a:close/>
                <a:moveTo>
                  <a:pt x="2885" y="160"/>
                </a:moveTo>
                <a:lnTo>
                  <a:pt x="2885" y="160"/>
                </a:lnTo>
                <a:cubicBezTo>
                  <a:pt x="2882" y="159"/>
                  <a:pt x="2882" y="162"/>
                  <a:pt x="2882" y="165"/>
                </a:cubicBezTo>
                <a:cubicBezTo>
                  <a:pt x="2885" y="166"/>
                  <a:pt x="2890" y="164"/>
                  <a:pt x="2887" y="163"/>
                </a:cubicBezTo>
                <a:cubicBezTo>
                  <a:pt x="2887" y="164"/>
                  <a:pt x="2887" y="164"/>
                  <a:pt x="2886" y="164"/>
                </a:cubicBezTo>
                <a:cubicBezTo>
                  <a:pt x="2886" y="162"/>
                  <a:pt x="2885" y="162"/>
                  <a:pt x="2885" y="160"/>
                </a:cubicBezTo>
                <a:close/>
                <a:moveTo>
                  <a:pt x="127" y="158"/>
                </a:moveTo>
                <a:cubicBezTo>
                  <a:pt x="126" y="161"/>
                  <a:pt x="128" y="161"/>
                  <a:pt x="127" y="164"/>
                </a:cubicBezTo>
                <a:lnTo>
                  <a:pt x="127" y="164"/>
                </a:lnTo>
                <a:cubicBezTo>
                  <a:pt x="131" y="165"/>
                  <a:pt x="127" y="160"/>
                  <a:pt x="127" y="158"/>
                </a:cubicBezTo>
                <a:close/>
                <a:moveTo>
                  <a:pt x="228" y="157"/>
                </a:moveTo>
                <a:cubicBezTo>
                  <a:pt x="226" y="158"/>
                  <a:pt x="226" y="162"/>
                  <a:pt x="228" y="163"/>
                </a:cubicBezTo>
                <a:lnTo>
                  <a:pt x="228" y="163"/>
                </a:lnTo>
                <a:cubicBezTo>
                  <a:pt x="230" y="162"/>
                  <a:pt x="230" y="158"/>
                  <a:pt x="228" y="157"/>
                </a:cubicBezTo>
                <a:close/>
                <a:moveTo>
                  <a:pt x="3389" y="157"/>
                </a:moveTo>
                <a:cubicBezTo>
                  <a:pt x="3389" y="157"/>
                  <a:pt x="3389" y="157"/>
                  <a:pt x="3388" y="158"/>
                </a:cubicBezTo>
                <a:cubicBezTo>
                  <a:pt x="3389" y="159"/>
                  <a:pt x="3389" y="160"/>
                  <a:pt x="3389" y="162"/>
                </a:cubicBezTo>
                <a:cubicBezTo>
                  <a:pt x="3391" y="161"/>
                  <a:pt x="3393" y="162"/>
                  <a:pt x="3393" y="161"/>
                </a:cubicBezTo>
                <a:cubicBezTo>
                  <a:pt x="3392" y="161"/>
                  <a:pt x="3391" y="157"/>
                  <a:pt x="3389" y="157"/>
                </a:cubicBezTo>
                <a:close/>
                <a:moveTo>
                  <a:pt x="2904" y="156"/>
                </a:moveTo>
                <a:cubicBezTo>
                  <a:pt x="2902" y="156"/>
                  <a:pt x="2900" y="157"/>
                  <a:pt x="2900" y="160"/>
                </a:cubicBezTo>
                <a:cubicBezTo>
                  <a:pt x="2903" y="160"/>
                  <a:pt x="2905" y="164"/>
                  <a:pt x="2909" y="161"/>
                </a:cubicBezTo>
                <a:lnTo>
                  <a:pt x="2908" y="161"/>
                </a:lnTo>
                <a:cubicBezTo>
                  <a:pt x="2909" y="157"/>
                  <a:pt x="2907" y="156"/>
                  <a:pt x="2904" y="156"/>
                </a:cubicBezTo>
                <a:close/>
                <a:moveTo>
                  <a:pt x="2710" y="155"/>
                </a:moveTo>
                <a:lnTo>
                  <a:pt x="2710" y="157"/>
                </a:lnTo>
                <a:lnTo>
                  <a:pt x="2713" y="157"/>
                </a:lnTo>
                <a:lnTo>
                  <a:pt x="2713" y="155"/>
                </a:lnTo>
                <a:lnTo>
                  <a:pt x="2710" y="155"/>
                </a:lnTo>
                <a:close/>
                <a:moveTo>
                  <a:pt x="2952" y="154"/>
                </a:moveTo>
                <a:cubicBezTo>
                  <a:pt x="2950" y="153"/>
                  <a:pt x="2949" y="154"/>
                  <a:pt x="2948" y="156"/>
                </a:cubicBezTo>
                <a:cubicBezTo>
                  <a:pt x="2950" y="155"/>
                  <a:pt x="2950" y="157"/>
                  <a:pt x="2951" y="158"/>
                </a:cubicBezTo>
                <a:cubicBezTo>
                  <a:pt x="2951" y="156"/>
                  <a:pt x="2954" y="157"/>
                  <a:pt x="2954" y="155"/>
                </a:cubicBezTo>
                <a:lnTo>
                  <a:pt x="2954" y="155"/>
                </a:lnTo>
                <a:cubicBezTo>
                  <a:pt x="2954" y="155"/>
                  <a:pt x="2953" y="154"/>
                  <a:pt x="2953" y="154"/>
                </a:cubicBezTo>
                <a:cubicBezTo>
                  <a:pt x="2953" y="154"/>
                  <a:pt x="2952" y="154"/>
                  <a:pt x="2952" y="154"/>
                </a:cubicBezTo>
                <a:close/>
                <a:moveTo>
                  <a:pt x="2652" y="152"/>
                </a:moveTo>
                <a:cubicBezTo>
                  <a:pt x="2652" y="152"/>
                  <a:pt x="2652" y="153"/>
                  <a:pt x="2652" y="153"/>
                </a:cubicBezTo>
                <a:cubicBezTo>
                  <a:pt x="2652" y="155"/>
                  <a:pt x="2654" y="157"/>
                  <a:pt x="2656" y="157"/>
                </a:cubicBezTo>
                <a:cubicBezTo>
                  <a:pt x="2656" y="155"/>
                  <a:pt x="2657" y="155"/>
                  <a:pt x="2657" y="152"/>
                </a:cubicBezTo>
                <a:lnTo>
                  <a:pt x="2657" y="153"/>
                </a:lnTo>
                <a:cubicBezTo>
                  <a:pt x="2655" y="153"/>
                  <a:pt x="2653" y="153"/>
                  <a:pt x="2652" y="152"/>
                </a:cubicBezTo>
                <a:close/>
                <a:moveTo>
                  <a:pt x="236" y="152"/>
                </a:moveTo>
                <a:cubicBezTo>
                  <a:pt x="235" y="154"/>
                  <a:pt x="236" y="156"/>
                  <a:pt x="237" y="157"/>
                </a:cubicBezTo>
                <a:lnTo>
                  <a:pt x="237" y="158"/>
                </a:lnTo>
                <a:cubicBezTo>
                  <a:pt x="239" y="156"/>
                  <a:pt x="239" y="152"/>
                  <a:pt x="236" y="152"/>
                </a:cubicBezTo>
                <a:close/>
                <a:moveTo>
                  <a:pt x="2632" y="151"/>
                </a:moveTo>
                <a:lnTo>
                  <a:pt x="2631" y="151"/>
                </a:lnTo>
                <a:cubicBezTo>
                  <a:pt x="2630" y="154"/>
                  <a:pt x="2635" y="155"/>
                  <a:pt x="2635" y="152"/>
                </a:cubicBezTo>
                <a:cubicBezTo>
                  <a:pt x="2634" y="152"/>
                  <a:pt x="2634" y="152"/>
                  <a:pt x="2634" y="151"/>
                </a:cubicBezTo>
                <a:lnTo>
                  <a:pt x="2632" y="151"/>
                </a:lnTo>
                <a:close/>
                <a:moveTo>
                  <a:pt x="2979" y="151"/>
                </a:moveTo>
                <a:cubicBezTo>
                  <a:pt x="2975" y="151"/>
                  <a:pt x="2970" y="154"/>
                  <a:pt x="2966" y="151"/>
                </a:cubicBezTo>
                <a:cubicBezTo>
                  <a:pt x="2967" y="153"/>
                  <a:pt x="2963" y="155"/>
                  <a:pt x="2966" y="156"/>
                </a:cubicBezTo>
                <a:cubicBezTo>
                  <a:pt x="2970" y="152"/>
                  <a:pt x="2972" y="160"/>
                  <a:pt x="2976" y="160"/>
                </a:cubicBezTo>
                <a:cubicBezTo>
                  <a:pt x="2976" y="156"/>
                  <a:pt x="2980" y="159"/>
                  <a:pt x="2980" y="160"/>
                </a:cubicBezTo>
                <a:cubicBezTo>
                  <a:pt x="2982" y="158"/>
                  <a:pt x="2983" y="155"/>
                  <a:pt x="2983" y="152"/>
                </a:cubicBezTo>
                <a:lnTo>
                  <a:pt x="2983" y="152"/>
                </a:lnTo>
                <a:cubicBezTo>
                  <a:pt x="2982" y="151"/>
                  <a:pt x="2980" y="150"/>
                  <a:pt x="2979" y="151"/>
                </a:cubicBezTo>
                <a:close/>
                <a:moveTo>
                  <a:pt x="2639" y="150"/>
                </a:moveTo>
                <a:cubicBezTo>
                  <a:pt x="2638" y="150"/>
                  <a:pt x="2637" y="150"/>
                  <a:pt x="2637" y="151"/>
                </a:cubicBezTo>
                <a:cubicBezTo>
                  <a:pt x="2641" y="152"/>
                  <a:pt x="2640" y="150"/>
                  <a:pt x="2639" y="150"/>
                </a:cubicBezTo>
                <a:close/>
                <a:moveTo>
                  <a:pt x="2604" y="150"/>
                </a:moveTo>
                <a:cubicBezTo>
                  <a:pt x="2602" y="150"/>
                  <a:pt x="2600" y="150"/>
                  <a:pt x="2599" y="151"/>
                </a:cubicBezTo>
                <a:lnTo>
                  <a:pt x="2599" y="151"/>
                </a:lnTo>
                <a:cubicBezTo>
                  <a:pt x="2603" y="152"/>
                  <a:pt x="2603" y="156"/>
                  <a:pt x="2608" y="156"/>
                </a:cubicBezTo>
                <a:cubicBezTo>
                  <a:pt x="2609" y="155"/>
                  <a:pt x="2609" y="153"/>
                  <a:pt x="2609" y="151"/>
                </a:cubicBezTo>
                <a:cubicBezTo>
                  <a:pt x="2608" y="150"/>
                  <a:pt x="2606" y="150"/>
                  <a:pt x="2604" y="150"/>
                </a:cubicBezTo>
                <a:close/>
                <a:moveTo>
                  <a:pt x="2837" y="150"/>
                </a:moveTo>
                <a:cubicBezTo>
                  <a:pt x="2835" y="153"/>
                  <a:pt x="2839" y="154"/>
                  <a:pt x="2840" y="153"/>
                </a:cubicBezTo>
                <a:lnTo>
                  <a:pt x="2840" y="152"/>
                </a:lnTo>
                <a:lnTo>
                  <a:pt x="2840" y="152"/>
                </a:lnTo>
                <a:lnTo>
                  <a:pt x="2841" y="152"/>
                </a:lnTo>
                <a:lnTo>
                  <a:pt x="2840" y="152"/>
                </a:lnTo>
                <a:lnTo>
                  <a:pt x="2839" y="152"/>
                </a:lnTo>
                <a:cubicBezTo>
                  <a:pt x="2838" y="152"/>
                  <a:pt x="2838" y="150"/>
                  <a:pt x="2837" y="150"/>
                </a:cubicBezTo>
                <a:close/>
                <a:moveTo>
                  <a:pt x="1708" y="149"/>
                </a:moveTo>
                <a:cubicBezTo>
                  <a:pt x="1708" y="149"/>
                  <a:pt x="1707" y="149"/>
                  <a:pt x="1707" y="149"/>
                </a:cubicBezTo>
                <a:lnTo>
                  <a:pt x="1706" y="149"/>
                </a:lnTo>
                <a:cubicBezTo>
                  <a:pt x="1706" y="151"/>
                  <a:pt x="1707" y="153"/>
                  <a:pt x="1709" y="153"/>
                </a:cubicBezTo>
                <a:cubicBezTo>
                  <a:pt x="1709" y="151"/>
                  <a:pt x="1710" y="148"/>
                  <a:pt x="1708" y="149"/>
                </a:cubicBezTo>
                <a:close/>
                <a:moveTo>
                  <a:pt x="170" y="148"/>
                </a:moveTo>
                <a:lnTo>
                  <a:pt x="170" y="151"/>
                </a:lnTo>
                <a:lnTo>
                  <a:pt x="173" y="152"/>
                </a:lnTo>
                <a:lnTo>
                  <a:pt x="173" y="148"/>
                </a:lnTo>
                <a:lnTo>
                  <a:pt x="170" y="148"/>
                </a:lnTo>
                <a:close/>
                <a:moveTo>
                  <a:pt x="152" y="148"/>
                </a:moveTo>
                <a:cubicBezTo>
                  <a:pt x="151" y="148"/>
                  <a:pt x="151" y="149"/>
                  <a:pt x="150" y="150"/>
                </a:cubicBezTo>
                <a:cubicBezTo>
                  <a:pt x="152" y="150"/>
                  <a:pt x="153" y="150"/>
                  <a:pt x="154" y="150"/>
                </a:cubicBezTo>
                <a:lnTo>
                  <a:pt x="154" y="149"/>
                </a:lnTo>
                <a:lnTo>
                  <a:pt x="155" y="149"/>
                </a:lnTo>
                <a:lnTo>
                  <a:pt x="155" y="149"/>
                </a:lnTo>
                <a:lnTo>
                  <a:pt x="154" y="149"/>
                </a:lnTo>
                <a:lnTo>
                  <a:pt x="153" y="148"/>
                </a:lnTo>
                <a:cubicBezTo>
                  <a:pt x="153" y="148"/>
                  <a:pt x="153" y="148"/>
                  <a:pt x="152" y="148"/>
                </a:cubicBezTo>
                <a:close/>
                <a:moveTo>
                  <a:pt x="2627" y="148"/>
                </a:moveTo>
                <a:cubicBezTo>
                  <a:pt x="2623" y="150"/>
                  <a:pt x="2617" y="148"/>
                  <a:pt x="2616" y="152"/>
                </a:cubicBezTo>
                <a:lnTo>
                  <a:pt x="2615" y="152"/>
                </a:lnTo>
                <a:cubicBezTo>
                  <a:pt x="2619" y="155"/>
                  <a:pt x="2623" y="157"/>
                  <a:pt x="2628" y="159"/>
                </a:cubicBezTo>
                <a:cubicBezTo>
                  <a:pt x="2629" y="155"/>
                  <a:pt x="2626" y="152"/>
                  <a:pt x="2627" y="148"/>
                </a:cubicBezTo>
                <a:close/>
                <a:moveTo>
                  <a:pt x="2588" y="148"/>
                </a:moveTo>
                <a:cubicBezTo>
                  <a:pt x="2586" y="148"/>
                  <a:pt x="2585" y="148"/>
                  <a:pt x="2585" y="150"/>
                </a:cubicBezTo>
                <a:lnTo>
                  <a:pt x="2585" y="150"/>
                </a:lnTo>
                <a:cubicBezTo>
                  <a:pt x="2587" y="149"/>
                  <a:pt x="2591" y="151"/>
                  <a:pt x="2591" y="149"/>
                </a:cubicBezTo>
                <a:cubicBezTo>
                  <a:pt x="2591" y="148"/>
                  <a:pt x="2589" y="148"/>
                  <a:pt x="2588" y="148"/>
                </a:cubicBezTo>
                <a:close/>
                <a:moveTo>
                  <a:pt x="2092" y="147"/>
                </a:moveTo>
                <a:lnTo>
                  <a:pt x="2092" y="147"/>
                </a:lnTo>
                <a:lnTo>
                  <a:pt x="2092" y="147"/>
                </a:lnTo>
                <a:lnTo>
                  <a:pt x="2091" y="148"/>
                </a:lnTo>
                <a:lnTo>
                  <a:pt x="2092" y="147"/>
                </a:lnTo>
                <a:close/>
                <a:moveTo>
                  <a:pt x="1703" y="147"/>
                </a:moveTo>
                <a:cubicBezTo>
                  <a:pt x="1699" y="146"/>
                  <a:pt x="1700" y="151"/>
                  <a:pt x="1705" y="148"/>
                </a:cubicBezTo>
                <a:cubicBezTo>
                  <a:pt x="1704" y="147"/>
                  <a:pt x="1704" y="147"/>
                  <a:pt x="1703" y="147"/>
                </a:cubicBezTo>
                <a:close/>
                <a:moveTo>
                  <a:pt x="3312" y="147"/>
                </a:moveTo>
                <a:lnTo>
                  <a:pt x="3312" y="149"/>
                </a:lnTo>
                <a:lnTo>
                  <a:pt x="3314" y="149"/>
                </a:lnTo>
                <a:lnTo>
                  <a:pt x="3314" y="147"/>
                </a:lnTo>
                <a:lnTo>
                  <a:pt x="3312" y="147"/>
                </a:lnTo>
                <a:close/>
                <a:moveTo>
                  <a:pt x="2689" y="147"/>
                </a:moveTo>
                <a:cubicBezTo>
                  <a:pt x="2684" y="149"/>
                  <a:pt x="2685" y="151"/>
                  <a:pt x="2680" y="148"/>
                </a:cubicBezTo>
                <a:lnTo>
                  <a:pt x="2680" y="148"/>
                </a:lnTo>
                <a:cubicBezTo>
                  <a:pt x="2681" y="150"/>
                  <a:pt x="2681" y="153"/>
                  <a:pt x="2680" y="155"/>
                </a:cubicBezTo>
                <a:cubicBezTo>
                  <a:pt x="2683" y="156"/>
                  <a:pt x="2684" y="154"/>
                  <a:pt x="2686" y="154"/>
                </a:cubicBezTo>
                <a:cubicBezTo>
                  <a:pt x="2684" y="148"/>
                  <a:pt x="2691" y="152"/>
                  <a:pt x="2689" y="147"/>
                </a:cubicBezTo>
                <a:close/>
                <a:moveTo>
                  <a:pt x="139" y="146"/>
                </a:moveTo>
                <a:cubicBezTo>
                  <a:pt x="139" y="150"/>
                  <a:pt x="135" y="144"/>
                  <a:pt x="135" y="150"/>
                </a:cubicBezTo>
                <a:cubicBezTo>
                  <a:pt x="137" y="150"/>
                  <a:pt x="138" y="148"/>
                  <a:pt x="141" y="150"/>
                </a:cubicBezTo>
                <a:lnTo>
                  <a:pt x="142" y="146"/>
                </a:lnTo>
                <a:lnTo>
                  <a:pt x="139" y="146"/>
                </a:lnTo>
                <a:close/>
                <a:moveTo>
                  <a:pt x="1308" y="145"/>
                </a:moveTo>
                <a:cubicBezTo>
                  <a:pt x="1307" y="145"/>
                  <a:pt x="1307" y="145"/>
                  <a:pt x="1307" y="146"/>
                </a:cubicBezTo>
                <a:lnTo>
                  <a:pt x="1306" y="146"/>
                </a:lnTo>
                <a:cubicBezTo>
                  <a:pt x="1307" y="147"/>
                  <a:pt x="1308" y="148"/>
                  <a:pt x="1310" y="148"/>
                </a:cubicBezTo>
                <a:lnTo>
                  <a:pt x="1310" y="145"/>
                </a:lnTo>
                <a:cubicBezTo>
                  <a:pt x="1309" y="145"/>
                  <a:pt x="1308" y="145"/>
                  <a:pt x="1308" y="145"/>
                </a:cubicBezTo>
                <a:close/>
                <a:moveTo>
                  <a:pt x="2149" y="144"/>
                </a:moveTo>
                <a:cubicBezTo>
                  <a:pt x="2148" y="145"/>
                  <a:pt x="2148" y="145"/>
                  <a:pt x="2147" y="145"/>
                </a:cubicBezTo>
                <a:lnTo>
                  <a:pt x="2147" y="145"/>
                </a:lnTo>
                <a:cubicBezTo>
                  <a:pt x="2147" y="149"/>
                  <a:pt x="2150" y="148"/>
                  <a:pt x="2153" y="147"/>
                </a:cubicBezTo>
                <a:cubicBezTo>
                  <a:pt x="2153" y="145"/>
                  <a:pt x="2151" y="144"/>
                  <a:pt x="2149" y="144"/>
                </a:cubicBezTo>
                <a:close/>
                <a:moveTo>
                  <a:pt x="1721" y="144"/>
                </a:moveTo>
                <a:lnTo>
                  <a:pt x="1720" y="144"/>
                </a:lnTo>
                <a:cubicBezTo>
                  <a:pt x="1720" y="146"/>
                  <a:pt x="1716" y="145"/>
                  <a:pt x="1718" y="149"/>
                </a:cubicBezTo>
                <a:cubicBezTo>
                  <a:pt x="1719" y="149"/>
                  <a:pt x="1721" y="149"/>
                  <a:pt x="1722" y="149"/>
                </a:cubicBezTo>
                <a:cubicBezTo>
                  <a:pt x="1722" y="147"/>
                  <a:pt x="1722" y="144"/>
                  <a:pt x="1721" y="144"/>
                </a:cubicBezTo>
                <a:close/>
                <a:moveTo>
                  <a:pt x="2725" y="144"/>
                </a:moveTo>
                <a:cubicBezTo>
                  <a:pt x="2724" y="144"/>
                  <a:pt x="2723" y="145"/>
                  <a:pt x="2723" y="147"/>
                </a:cubicBezTo>
                <a:cubicBezTo>
                  <a:pt x="2726" y="147"/>
                  <a:pt x="2728" y="147"/>
                  <a:pt x="2728" y="145"/>
                </a:cubicBezTo>
                <a:lnTo>
                  <a:pt x="2728" y="145"/>
                </a:lnTo>
                <a:cubicBezTo>
                  <a:pt x="2728" y="144"/>
                  <a:pt x="2726" y="144"/>
                  <a:pt x="2725" y="144"/>
                </a:cubicBezTo>
                <a:close/>
                <a:moveTo>
                  <a:pt x="1383" y="144"/>
                </a:moveTo>
                <a:cubicBezTo>
                  <a:pt x="1383" y="144"/>
                  <a:pt x="1382" y="144"/>
                  <a:pt x="1382" y="145"/>
                </a:cubicBezTo>
                <a:cubicBezTo>
                  <a:pt x="1383" y="145"/>
                  <a:pt x="1383" y="147"/>
                  <a:pt x="1383" y="148"/>
                </a:cubicBezTo>
                <a:cubicBezTo>
                  <a:pt x="1385" y="148"/>
                  <a:pt x="1386" y="148"/>
                  <a:pt x="1388" y="147"/>
                </a:cubicBezTo>
                <a:lnTo>
                  <a:pt x="1387" y="147"/>
                </a:lnTo>
                <a:cubicBezTo>
                  <a:pt x="1387" y="145"/>
                  <a:pt x="1385" y="144"/>
                  <a:pt x="1383" y="144"/>
                </a:cubicBezTo>
                <a:close/>
                <a:moveTo>
                  <a:pt x="118" y="143"/>
                </a:moveTo>
                <a:cubicBezTo>
                  <a:pt x="116" y="147"/>
                  <a:pt x="122" y="146"/>
                  <a:pt x="121" y="150"/>
                </a:cubicBezTo>
                <a:lnTo>
                  <a:pt x="121" y="150"/>
                </a:lnTo>
                <a:cubicBezTo>
                  <a:pt x="125" y="146"/>
                  <a:pt x="131" y="156"/>
                  <a:pt x="133" y="146"/>
                </a:cubicBezTo>
                <a:cubicBezTo>
                  <a:pt x="127" y="142"/>
                  <a:pt x="121" y="151"/>
                  <a:pt x="118" y="143"/>
                </a:cubicBezTo>
                <a:close/>
                <a:moveTo>
                  <a:pt x="3400" y="143"/>
                </a:moveTo>
                <a:cubicBezTo>
                  <a:pt x="3400" y="143"/>
                  <a:pt x="3400" y="143"/>
                  <a:pt x="3401" y="143"/>
                </a:cubicBezTo>
                <a:lnTo>
                  <a:pt x="3400" y="143"/>
                </a:lnTo>
                <a:lnTo>
                  <a:pt x="3400" y="143"/>
                </a:lnTo>
                <a:close/>
                <a:moveTo>
                  <a:pt x="1374" y="143"/>
                </a:moveTo>
                <a:lnTo>
                  <a:pt x="1374" y="145"/>
                </a:lnTo>
                <a:cubicBezTo>
                  <a:pt x="1375" y="145"/>
                  <a:pt x="1376" y="145"/>
                  <a:pt x="1376" y="145"/>
                </a:cubicBezTo>
                <a:lnTo>
                  <a:pt x="1376" y="143"/>
                </a:lnTo>
                <a:lnTo>
                  <a:pt x="1374" y="143"/>
                </a:lnTo>
                <a:close/>
                <a:moveTo>
                  <a:pt x="2639" y="142"/>
                </a:moveTo>
                <a:lnTo>
                  <a:pt x="2639" y="148"/>
                </a:lnTo>
                <a:lnTo>
                  <a:pt x="2638" y="148"/>
                </a:lnTo>
                <a:cubicBezTo>
                  <a:pt x="2644" y="146"/>
                  <a:pt x="2643" y="156"/>
                  <a:pt x="2649" y="152"/>
                </a:cubicBezTo>
                <a:cubicBezTo>
                  <a:pt x="2647" y="148"/>
                  <a:pt x="2643" y="144"/>
                  <a:pt x="2639" y="142"/>
                </a:cubicBezTo>
                <a:close/>
                <a:moveTo>
                  <a:pt x="159" y="140"/>
                </a:moveTo>
                <a:cubicBezTo>
                  <a:pt x="160" y="143"/>
                  <a:pt x="162" y="146"/>
                  <a:pt x="163" y="149"/>
                </a:cubicBezTo>
                <a:lnTo>
                  <a:pt x="163" y="149"/>
                </a:lnTo>
                <a:cubicBezTo>
                  <a:pt x="165" y="146"/>
                  <a:pt x="161" y="142"/>
                  <a:pt x="159" y="140"/>
                </a:cubicBezTo>
                <a:close/>
                <a:moveTo>
                  <a:pt x="1824" y="138"/>
                </a:moveTo>
                <a:cubicBezTo>
                  <a:pt x="1824" y="143"/>
                  <a:pt x="1826" y="144"/>
                  <a:pt x="1825" y="147"/>
                </a:cubicBezTo>
                <a:cubicBezTo>
                  <a:pt x="1828" y="148"/>
                  <a:pt x="1828" y="137"/>
                  <a:pt x="1825" y="138"/>
                </a:cubicBezTo>
                <a:lnTo>
                  <a:pt x="1824" y="138"/>
                </a:lnTo>
                <a:close/>
                <a:moveTo>
                  <a:pt x="3289" y="137"/>
                </a:moveTo>
                <a:lnTo>
                  <a:pt x="3289" y="138"/>
                </a:lnTo>
                <a:lnTo>
                  <a:pt x="3289" y="138"/>
                </a:lnTo>
                <a:lnTo>
                  <a:pt x="3289" y="138"/>
                </a:lnTo>
                <a:cubicBezTo>
                  <a:pt x="3289" y="140"/>
                  <a:pt x="3293" y="140"/>
                  <a:pt x="3292" y="139"/>
                </a:cubicBezTo>
                <a:cubicBezTo>
                  <a:pt x="3292" y="139"/>
                  <a:pt x="3292" y="138"/>
                  <a:pt x="3291" y="138"/>
                </a:cubicBezTo>
                <a:lnTo>
                  <a:pt x="3289" y="138"/>
                </a:lnTo>
                <a:lnTo>
                  <a:pt x="3289" y="137"/>
                </a:lnTo>
                <a:close/>
                <a:moveTo>
                  <a:pt x="2530" y="136"/>
                </a:moveTo>
                <a:lnTo>
                  <a:pt x="2530" y="139"/>
                </a:lnTo>
                <a:lnTo>
                  <a:pt x="2532" y="139"/>
                </a:lnTo>
                <a:cubicBezTo>
                  <a:pt x="2532" y="137"/>
                  <a:pt x="2533" y="137"/>
                  <a:pt x="2533" y="136"/>
                </a:cubicBezTo>
                <a:lnTo>
                  <a:pt x="2532" y="136"/>
                </a:lnTo>
                <a:cubicBezTo>
                  <a:pt x="2531" y="136"/>
                  <a:pt x="2530" y="136"/>
                  <a:pt x="2530" y="136"/>
                </a:cubicBezTo>
                <a:close/>
                <a:moveTo>
                  <a:pt x="1673" y="135"/>
                </a:moveTo>
                <a:cubicBezTo>
                  <a:pt x="1673" y="137"/>
                  <a:pt x="1671" y="142"/>
                  <a:pt x="1675" y="141"/>
                </a:cubicBezTo>
                <a:cubicBezTo>
                  <a:pt x="1676" y="139"/>
                  <a:pt x="1675" y="136"/>
                  <a:pt x="1673" y="135"/>
                </a:cubicBezTo>
                <a:lnTo>
                  <a:pt x="1673" y="135"/>
                </a:lnTo>
                <a:close/>
                <a:moveTo>
                  <a:pt x="1705" y="135"/>
                </a:moveTo>
                <a:cubicBezTo>
                  <a:pt x="1704" y="135"/>
                  <a:pt x="1703" y="136"/>
                  <a:pt x="1703" y="137"/>
                </a:cubicBezTo>
                <a:cubicBezTo>
                  <a:pt x="1704" y="137"/>
                  <a:pt x="1706" y="137"/>
                  <a:pt x="1706" y="135"/>
                </a:cubicBezTo>
                <a:lnTo>
                  <a:pt x="1705" y="135"/>
                </a:lnTo>
                <a:close/>
                <a:moveTo>
                  <a:pt x="2863" y="135"/>
                </a:moveTo>
                <a:cubicBezTo>
                  <a:pt x="2860" y="135"/>
                  <a:pt x="2857" y="139"/>
                  <a:pt x="2861" y="139"/>
                </a:cubicBezTo>
                <a:cubicBezTo>
                  <a:pt x="2859" y="135"/>
                  <a:pt x="2865" y="139"/>
                  <a:pt x="2865" y="136"/>
                </a:cubicBezTo>
                <a:lnTo>
                  <a:pt x="2865" y="136"/>
                </a:lnTo>
                <a:cubicBezTo>
                  <a:pt x="2864" y="135"/>
                  <a:pt x="2863" y="135"/>
                  <a:pt x="2863" y="135"/>
                </a:cubicBezTo>
                <a:close/>
                <a:moveTo>
                  <a:pt x="1940" y="134"/>
                </a:moveTo>
                <a:cubicBezTo>
                  <a:pt x="1940" y="134"/>
                  <a:pt x="1939" y="135"/>
                  <a:pt x="1939" y="136"/>
                </a:cubicBezTo>
                <a:lnTo>
                  <a:pt x="1938" y="136"/>
                </a:lnTo>
                <a:cubicBezTo>
                  <a:pt x="1940" y="136"/>
                  <a:pt x="1939" y="140"/>
                  <a:pt x="1941" y="140"/>
                </a:cubicBezTo>
                <a:cubicBezTo>
                  <a:pt x="1941" y="138"/>
                  <a:pt x="1942" y="138"/>
                  <a:pt x="1942" y="137"/>
                </a:cubicBezTo>
                <a:cubicBezTo>
                  <a:pt x="1940" y="138"/>
                  <a:pt x="1940" y="135"/>
                  <a:pt x="1940" y="134"/>
                </a:cubicBezTo>
                <a:close/>
                <a:moveTo>
                  <a:pt x="1438" y="133"/>
                </a:moveTo>
                <a:cubicBezTo>
                  <a:pt x="1435" y="135"/>
                  <a:pt x="1439" y="137"/>
                  <a:pt x="1440" y="134"/>
                </a:cubicBezTo>
                <a:lnTo>
                  <a:pt x="1439" y="134"/>
                </a:lnTo>
                <a:cubicBezTo>
                  <a:pt x="1438" y="135"/>
                  <a:pt x="1438" y="134"/>
                  <a:pt x="1438" y="133"/>
                </a:cubicBezTo>
                <a:close/>
                <a:moveTo>
                  <a:pt x="1765" y="133"/>
                </a:moveTo>
                <a:cubicBezTo>
                  <a:pt x="1763" y="134"/>
                  <a:pt x="1763" y="140"/>
                  <a:pt x="1767" y="139"/>
                </a:cubicBezTo>
                <a:cubicBezTo>
                  <a:pt x="1769" y="138"/>
                  <a:pt x="1769" y="132"/>
                  <a:pt x="1765" y="133"/>
                </a:cubicBezTo>
                <a:lnTo>
                  <a:pt x="1765" y="133"/>
                </a:lnTo>
                <a:close/>
                <a:moveTo>
                  <a:pt x="1424" y="132"/>
                </a:moveTo>
                <a:cubicBezTo>
                  <a:pt x="1424" y="132"/>
                  <a:pt x="1423" y="132"/>
                  <a:pt x="1423" y="132"/>
                </a:cubicBezTo>
                <a:lnTo>
                  <a:pt x="1422" y="133"/>
                </a:lnTo>
                <a:cubicBezTo>
                  <a:pt x="1421" y="136"/>
                  <a:pt x="1423" y="136"/>
                  <a:pt x="1427" y="136"/>
                </a:cubicBezTo>
                <a:cubicBezTo>
                  <a:pt x="1427" y="133"/>
                  <a:pt x="1426" y="132"/>
                  <a:pt x="1424" y="132"/>
                </a:cubicBezTo>
                <a:close/>
                <a:moveTo>
                  <a:pt x="2070" y="131"/>
                </a:moveTo>
                <a:cubicBezTo>
                  <a:pt x="2068" y="131"/>
                  <a:pt x="2068" y="136"/>
                  <a:pt x="2071" y="135"/>
                </a:cubicBezTo>
                <a:lnTo>
                  <a:pt x="2071" y="131"/>
                </a:lnTo>
                <a:lnTo>
                  <a:pt x="2071" y="131"/>
                </a:lnTo>
                <a:cubicBezTo>
                  <a:pt x="2070" y="131"/>
                  <a:pt x="2070" y="131"/>
                  <a:pt x="2070" y="131"/>
                </a:cubicBezTo>
                <a:close/>
                <a:moveTo>
                  <a:pt x="1773" y="131"/>
                </a:moveTo>
                <a:lnTo>
                  <a:pt x="1773" y="132"/>
                </a:lnTo>
                <a:cubicBezTo>
                  <a:pt x="1773" y="132"/>
                  <a:pt x="1772" y="132"/>
                  <a:pt x="1772" y="133"/>
                </a:cubicBezTo>
                <a:lnTo>
                  <a:pt x="1772" y="133"/>
                </a:lnTo>
                <a:lnTo>
                  <a:pt x="1773" y="131"/>
                </a:lnTo>
                <a:lnTo>
                  <a:pt x="1773" y="131"/>
                </a:lnTo>
                <a:close/>
                <a:moveTo>
                  <a:pt x="2273" y="131"/>
                </a:moveTo>
                <a:cubicBezTo>
                  <a:pt x="2272" y="131"/>
                  <a:pt x="2272" y="131"/>
                  <a:pt x="2271" y="131"/>
                </a:cubicBezTo>
                <a:lnTo>
                  <a:pt x="2271" y="132"/>
                </a:lnTo>
                <a:cubicBezTo>
                  <a:pt x="2272" y="136"/>
                  <a:pt x="2276" y="140"/>
                  <a:pt x="2274" y="146"/>
                </a:cubicBezTo>
                <a:cubicBezTo>
                  <a:pt x="2277" y="148"/>
                  <a:pt x="2281" y="144"/>
                  <a:pt x="2283" y="141"/>
                </a:cubicBezTo>
                <a:cubicBezTo>
                  <a:pt x="2279" y="141"/>
                  <a:pt x="2282" y="133"/>
                  <a:pt x="2279" y="131"/>
                </a:cubicBezTo>
                <a:cubicBezTo>
                  <a:pt x="2280" y="135"/>
                  <a:pt x="2277" y="130"/>
                  <a:pt x="2273" y="131"/>
                </a:cubicBezTo>
                <a:close/>
                <a:moveTo>
                  <a:pt x="2537" y="130"/>
                </a:moveTo>
                <a:cubicBezTo>
                  <a:pt x="2536" y="133"/>
                  <a:pt x="2537" y="134"/>
                  <a:pt x="2539" y="135"/>
                </a:cubicBezTo>
                <a:lnTo>
                  <a:pt x="2541" y="135"/>
                </a:lnTo>
                <a:lnTo>
                  <a:pt x="2541" y="135"/>
                </a:lnTo>
                <a:lnTo>
                  <a:pt x="2542" y="135"/>
                </a:lnTo>
                <a:lnTo>
                  <a:pt x="2541" y="135"/>
                </a:lnTo>
                <a:lnTo>
                  <a:pt x="2541" y="134"/>
                </a:lnTo>
                <a:cubicBezTo>
                  <a:pt x="2541" y="132"/>
                  <a:pt x="2537" y="133"/>
                  <a:pt x="2537" y="130"/>
                </a:cubicBezTo>
                <a:close/>
                <a:moveTo>
                  <a:pt x="1374" y="130"/>
                </a:moveTo>
                <a:lnTo>
                  <a:pt x="1373" y="130"/>
                </a:lnTo>
                <a:cubicBezTo>
                  <a:pt x="1371" y="131"/>
                  <a:pt x="1365" y="128"/>
                  <a:pt x="1366" y="132"/>
                </a:cubicBezTo>
                <a:cubicBezTo>
                  <a:pt x="1369" y="133"/>
                  <a:pt x="1372" y="132"/>
                  <a:pt x="1374" y="130"/>
                </a:cubicBezTo>
                <a:close/>
                <a:moveTo>
                  <a:pt x="1304" y="130"/>
                </a:moveTo>
                <a:cubicBezTo>
                  <a:pt x="1304" y="131"/>
                  <a:pt x="1304" y="131"/>
                  <a:pt x="1303" y="131"/>
                </a:cubicBezTo>
                <a:lnTo>
                  <a:pt x="1303" y="131"/>
                </a:lnTo>
                <a:cubicBezTo>
                  <a:pt x="1303" y="133"/>
                  <a:pt x="1303" y="134"/>
                  <a:pt x="1305" y="133"/>
                </a:cubicBezTo>
                <a:cubicBezTo>
                  <a:pt x="1305" y="132"/>
                  <a:pt x="1306" y="130"/>
                  <a:pt x="1304" y="130"/>
                </a:cubicBezTo>
                <a:close/>
                <a:moveTo>
                  <a:pt x="2099" y="130"/>
                </a:moveTo>
                <a:cubicBezTo>
                  <a:pt x="2098" y="130"/>
                  <a:pt x="2097" y="130"/>
                  <a:pt x="2096" y="131"/>
                </a:cubicBezTo>
                <a:lnTo>
                  <a:pt x="2096" y="131"/>
                </a:lnTo>
                <a:cubicBezTo>
                  <a:pt x="2095" y="135"/>
                  <a:pt x="2102" y="135"/>
                  <a:pt x="2104" y="133"/>
                </a:cubicBezTo>
                <a:cubicBezTo>
                  <a:pt x="2102" y="132"/>
                  <a:pt x="2101" y="130"/>
                  <a:pt x="2099" y="130"/>
                </a:cubicBezTo>
                <a:close/>
                <a:moveTo>
                  <a:pt x="141" y="130"/>
                </a:moveTo>
                <a:lnTo>
                  <a:pt x="141" y="130"/>
                </a:lnTo>
                <a:cubicBezTo>
                  <a:pt x="140" y="130"/>
                  <a:pt x="138" y="135"/>
                  <a:pt x="140" y="136"/>
                </a:cubicBezTo>
                <a:cubicBezTo>
                  <a:pt x="141" y="135"/>
                  <a:pt x="142" y="132"/>
                  <a:pt x="141" y="130"/>
                </a:cubicBezTo>
                <a:close/>
                <a:moveTo>
                  <a:pt x="2532" y="129"/>
                </a:moveTo>
                <a:cubicBezTo>
                  <a:pt x="2532" y="131"/>
                  <a:pt x="2532" y="133"/>
                  <a:pt x="2534" y="133"/>
                </a:cubicBezTo>
                <a:lnTo>
                  <a:pt x="2534" y="130"/>
                </a:lnTo>
                <a:lnTo>
                  <a:pt x="2533" y="130"/>
                </a:lnTo>
                <a:cubicBezTo>
                  <a:pt x="2532" y="130"/>
                  <a:pt x="2532" y="130"/>
                  <a:pt x="2532" y="129"/>
                </a:cubicBezTo>
                <a:close/>
                <a:moveTo>
                  <a:pt x="158" y="129"/>
                </a:moveTo>
                <a:lnTo>
                  <a:pt x="158" y="131"/>
                </a:lnTo>
                <a:lnTo>
                  <a:pt x="161" y="131"/>
                </a:lnTo>
                <a:lnTo>
                  <a:pt x="161" y="129"/>
                </a:lnTo>
                <a:lnTo>
                  <a:pt x="158" y="129"/>
                </a:lnTo>
                <a:close/>
                <a:moveTo>
                  <a:pt x="1433" y="128"/>
                </a:moveTo>
                <a:cubicBezTo>
                  <a:pt x="1432" y="128"/>
                  <a:pt x="1431" y="128"/>
                  <a:pt x="1431" y="129"/>
                </a:cubicBezTo>
                <a:lnTo>
                  <a:pt x="1430" y="129"/>
                </a:lnTo>
                <a:cubicBezTo>
                  <a:pt x="1429" y="134"/>
                  <a:pt x="1436" y="133"/>
                  <a:pt x="1438" y="130"/>
                </a:cubicBezTo>
                <a:cubicBezTo>
                  <a:pt x="1437" y="129"/>
                  <a:pt x="1434" y="128"/>
                  <a:pt x="1433" y="128"/>
                </a:cubicBezTo>
                <a:close/>
                <a:moveTo>
                  <a:pt x="1361" y="128"/>
                </a:moveTo>
                <a:cubicBezTo>
                  <a:pt x="1360" y="128"/>
                  <a:pt x="1359" y="128"/>
                  <a:pt x="1360" y="129"/>
                </a:cubicBezTo>
                <a:cubicBezTo>
                  <a:pt x="1361" y="129"/>
                  <a:pt x="1361" y="130"/>
                  <a:pt x="1362" y="130"/>
                </a:cubicBezTo>
                <a:lnTo>
                  <a:pt x="1362" y="130"/>
                </a:lnTo>
                <a:lnTo>
                  <a:pt x="1362" y="130"/>
                </a:lnTo>
                <a:lnTo>
                  <a:pt x="1363" y="130"/>
                </a:lnTo>
                <a:lnTo>
                  <a:pt x="1362" y="130"/>
                </a:lnTo>
                <a:lnTo>
                  <a:pt x="1363" y="129"/>
                </a:lnTo>
                <a:cubicBezTo>
                  <a:pt x="1363" y="129"/>
                  <a:pt x="1362" y="128"/>
                  <a:pt x="1361" y="128"/>
                </a:cubicBezTo>
                <a:close/>
                <a:moveTo>
                  <a:pt x="3273" y="127"/>
                </a:moveTo>
                <a:cubicBezTo>
                  <a:pt x="3272" y="127"/>
                  <a:pt x="3272" y="127"/>
                  <a:pt x="3272" y="128"/>
                </a:cubicBezTo>
                <a:lnTo>
                  <a:pt x="3272" y="128"/>
                </a:lnTo>
                <a:cubicBezTo>
                  <a:pt x="3272" y="129"/>
                  <a:pt x="3272" y="135"/>
                  <a:pt x="3273" y="132"/>
                </a:cubicBezTo>
                <a:cubicBezTo>
                  <a:pt x="3273" y="131"/>
                  <a:pt x="3273" y="127"/>
                  <a:pt x="3273" y="127"/>
                </a:cubicBezTo>
                <a:close/>
                <a:moveTo>
                  <a:pt x="3286" y="127"/>
                </a:moveTo>
                <a:cubicBezTo>
                  <a:pt x="3285" y="128"/>
                  <a:pt x="3284" y="134"/>
                  <a:pt x="3287" y="134"/>
                </a:cubicBezTo>
                <a:cubicBezTo>
                  <a:pt x="3290" y="132"/>
                  <a:pt x="3288" y="129"/>
                  <a:pt x="3286" y="127"/>
                </a:cubicBezTo>
                <a:close/>
                <a:moveTo>
                  <a:pt x="1080" y="126"/>
                </a:moveTo>
                <a:cubicBezTo>
                  <a:pt x="1081" y="129"/>
                  <a:pt x="1079" y="136"/>
                  <a:pt x="1084" y="136"/>
                </a:cubicBezTo>
                <a:lnTo>
                  <a:pt x="1084" y="136"/>
                </a:lnTo>
                <a:cubicBezTo>
                  <a:pt x="1086" y="134"/>
                  <a:pt x="1085" y="130"/>
                  <a:pt x="1083" y="128"/>
                </a:cubicBezTo>
                <a:cubicBezTo>
                  <a:pt x="1081" y="134"/>
                  <a:pt x="1083" y="125"/>
                  <a:pt x="1080" y="126"/>
                </a:cubicBezTo>
                <a:close/>
                <a:moveTo>
                  <a:pt x="1113" y="126"/>
                </a:moveTo>
                <a:cubicBezTo>
                  <a:pt x="1111" y="129"/>
                  <a:pt x="1117" y="129"/>
                  <a:pt x="1116" y="126"/>
                </a:cubicBezTo>
                <a:cubicBezTo>
                  <a:pt x="1115" y="126"/>
                  <a:pt x="1114" y="126"/>
                  <a:pt x="1113" y="126"/>
                </a:cubicBezTo>
                <a:close/>
                <a:moveTo>
                  <a:pt x="2108" y="125"/>
                </a:moveTo>
                <a:cubicBezTo>
                  <a:pt x="2106" y="125"/>
                  <a:pt x="2107" y="130"/>
                  <a:pt x="2110" y="129"/>
                </a:cubicBezTo>
                <a:lnTo>
                  <a:pt x="2110" y="125"/>
                </a:lnTo>
                <a:lnTo>
                  <a:pt x="2109" y="125"/>
                </a:lnTo>
                <a:cubicBezTo>
                  <a:pt x="2109" y="125"/>
                  <a:pt x="2108" y="125"/>
                  <a:pt x="2108" y="125"/>
                </a:cubicBezTo>
                <a:close/>
                <a:moveTo>
                  <a:pt x="2804" y="125"/>
                </a:moveTo>
                <a:cubicBezTo>
                  <a:pt x="2805" y="129"/>
                  <a:pt x="2797" y="125"/>
                  <a:pt x="2798" y="129"/>
                </a:cubicBezTo>
                <a:lnTo>
                  <a:pt x="2798" y="129"/>
                </a:lnTo>
                <a:cubicBezTo>
                  <a:pt x="2802" y="130"/>
                  <a:pt x="2807" y="131"/>
                  <a:pt x="2810" y="134"/>
                </a:cubicBezTo>
                <a:cubicBezTo>
                  <a:pt x="2810" y="132"/>
                  <a:pt x="2811" y="131"/>
                  <a:pt x="2811" y="129"/>
                </a:cubicBezTo>
                <a:cubicBezTo>
                  <a:pt x="2807" y="130"/>
                  <a:pt x="2807" y="126"/>
                  <a:pt x="2804" y="125"/>
                </a:cubicBezTo>
                <a:close/>
                <a:moveTo>
                  <a:pt x="1568" y="125"/>
                </a:moveTo>
                <a:cubicBezTo>
                  <a:pt x="1567" y="129"/>
                  <a:pt x="1567" y="133"/>
                  <a:pt x="1569" y="137"/>
                </a:cubicBezTo>
                <a:cubicBezTo>
                  <a:pt x="1571" y="135"/>
                  <a:pt x="1574" y="126"/>
                  <a:pt x="1569" y="125"/>
                </a:cubicBezTo>
                <a:lnTo>
                  <a:pt x="1568" y="125"/>
                </a:lnTo>
                <a:close/>
                <a:moveTo>
                  <a:pt x="2953" y="124"/>
                </a:moveTo>
                <a:lnTo>
                  <a:pt x="2953" y="128"/>
                </a:lnTo>
                <a:lnTo>
                  <a:pt x="2955" y="128"/>
                </a:lnTo>
                <a:cubicBezTo>
                  <a:pt x="2955" y="127"/>
                  <a:pt x="2956" y="127"/>
                  <a:pt x="2956" y="126"/>
                </a:cubicBezTo>
                <a:cubicBezTo>
                  <a:pt x="2955" y="126"/>
                  <a:pt x="2953" y="125"/>
                  <a:pt x="2953" y="124"/>
                </a:cubicBezTo>
                <a:close/>
                <a:moveTo>
                  <a:pt x="1106" y="124"/>
                </a:moveTo>
                <a:cubicBezTo>
                  <a:pt x="1101" y="124"/>
                  <a:pt x="1103" y="129"/>
                  <a:pt x="1105" y="131"/>
                </a:cubicBezTo>
                <a:lnTo>
                  <a:pt x="1105" y="131"/>
                </a:lnTo>
                <a:cubicBezTo>
                  <a:pt x="1106" y="129"/>
                  <a:pt x="1106" y="126"/>
                  <a:pt x="1106" y="124"/>
                </a:cubicBezTo>
                <a:close/>
                <a:moveTo>
                  <a:pt x="1511" y="124"/>
                </a:moveTo>
                <a:cubicBezTo>
                  <a:pt x="1510" y="124"/>
                  <a:pt x="1509" y="128"/>
                  <a:pt x="1512" y="129"/>
                </a:cubicBezTo>
                <a:cubicBezTo>
                  <a:pt x="1512" y="125"/>
                  <a:pt x="1512" y="123"/>
                  <a:pt x="1511" y="124"/>
                </a:cubicBezTo>
                <a:close/>
                <a:moveTo>
                  <a:pt x="1381" y="121"/>
                </a:moveTo>
                <a:cubicBezTo>
                  <a:pt x="1380" y="122"/>
                  <a:pt x="1379" y="124"/>
                  <a:pt x="1382" y="124"/>
                </a:cubicBezTo>
                <a:cubicBezTo>
                  <a:pt x="1383" y="122"/>
                  <a:pt x="1382" y="121"/>
                  <a:pt x="1381" y="121"/>
                </a:cubicBezTo>
                <a:close/>
                <a:moveTo>
                  <a:pt x="1064" y="121"/>
                </a:moveTo>
                <a:cubicBezTo>
                  <a:pt x="1061" y="122"/>
                  <a:pt x="1059" y="125"/>
                  <a:pt x="1058" y="128"/>
                </a:cubicBezTo>
                <a:cubicBezTo>
                  <a:pt x="1066" y="135"/>
                  <a:pt x="1073" y="123"/>
                  <a:pt x="1064" y="121"/>
                </a:cubicBezTo>
                <a:lnTo>
                  <a:pt x="1064" y="121"/>
                </a:lnTo>
                <a:close/>
                <a:moveTo>
                  <a:pt x="143" y="120"/>
                </a:moveTo>
                <a:cubicBezTo>
                  <a:pt x="142" y="120"/>
                  <a:pt x="141" y="121"/>
                  <a:pt x="141" y="121"/>
                </a:cubicBezTo>
                <a:cubicBezTo>
                  <a:pt x="140" y="124"/>
                  <a:pt x="143" y="124"/>
                  <a:pt x="144" y="126"/>
                </a:cubicBezTo>
                <a:cubicBezTo>
                  <a:pt x="145" y="124"/>
                  <a:pt x="145" y="122"/>
                  <a:pt x="145" y="121"/>
                </a:cubicBezTo>
                <a:cubicBezTo>
                  <a:pt x="144" y="120"/>
                  <a:pt x="143" y="120"/>
                  <a:pt x="143" y="120"/>
                </a:cubicBezTo>
                <a:close/>
                <a:moveTo>
                  <a:pt x="1573" y="119"/>
                </a:moveTo>
                <a:cubicBezTo>
                  <a:pt x="1570" y="119"/>
                  <a:pt x="1565" y="124"/>
                  <a:pt x="1573" y="120"/>
                </a:cubicBezTo>
                <a:cubicBezTo>
                  <a:pt x="1574" y="121"/>
                  <a:pt x="1574" y="121"/>
                  <a:pt x="1575" y="122"/>
                </a:cubicBezTo>
                <a:lnTo>
                  <a:pt x="1575" y="122"/>
                </a:lnTo>
                <a:lnTo>
                  <a:pt x="1575" y="122"/>
                </a:lnTo>
                <a:lnTo>
                  <a:pt x="1576" y="122"/>
                </a:lnTo>
                <a:lnTo>
                  <a:pt x="1575" y="122"/>
                </a:lnTo>
                <a:lnTo>
                  <a:pt x="1574" y="120"/>
                </a:lnTo>
                <a:cubicBezTo>
                  <a:pt x="1574" y="120"/>
                  <a:pt x="1573" y="119"/>
                  <a:pt x="1573" y="119"/>
                </a:cubicBezTo>
                <a:close/>
                <a:moveTo>
                  <a:pt x="190" y="116"/>
                </a:moveTo>
                <a:lnTo>
                  <a:pt x="190" y="118"/>
                </a:lnTo>
                <a:cubicBezTo>
                  <a:pt x="191" y="118"/>
                  <a:pt x="191" y="118"/>
                  <a:pt x="192" y="118"/>
                </a:cubicBezTo>
                <a:lnTo>
                  <a:pt x="192" y="116"/>
                </a:lnTo>
                <a:cubicBezTo>
                  <a:pt x="191" y="116"/>
                  <a:pt x="191" y="116"/>
                  <a:pt x="190" y="116"/>
                </a:cubicBezTo>
                <a:close/>
                <a:moveTo>
                  <a:pt x="1317" y="116"/>
                </a:moveTo>
                <a:cubicBezTo>
                  <a:pt x="1318" y="116"/>
                  <a:pt x="1319" y="116"/>
                  <a:pt x="1319" y="116"/>
                </a:cubicBezTo>
                <a:lnTo>
                  <a:pt x="1319" y="118"/>
                </a:lnTo>
                <a:lnTo>
                  <a:pt x="1319" y="118"/>
                </a:lnTo>
                <a:lnTo>
                  <a:pt x="1318" y="117"/>
                </a:lnTo>
                <a:lnTo>
                  <a:pt x="1317" y="116"/>
                </a:lnTo>
                <a:lnTo>
                  <a:pt x="1317" y="116"/>
                </a:lnTo>
                <a:close/>
                <a:moveTo>
                  <a:pt x="109" y="115"/>
                </a:moveTo>
                <a:cubicBezTo>
                  <a:pt x="109" y="119"/>
                  <a:pt x="107" y="120"/>
                  <a:pt x="103" y="119"/>
                </a:cubicBezTo>
                <a:cubicBezTo>
                  <a:pt x="102" y="123"/>
                  <a:pt x="107" y="121"/>
                  <a:pt x="107" y="124"/>
                </a:cubicBezTo>
                <a:cubicBezTo>
                  <a:pt x="106" y="126"/>
                  <a:pt x="105" y="128"/>
                  <a:pt x="105" y="131"/>
                </a:cubicBezTo>
                <a:cubicBezTo>
                  <a:pt x="100" y="131"/>
                  <a:pt x="99" y="136"/>
                  <a:pt x="93" y="134"/>
                </a:cubicBezTo>
                <a:cubicBezTo>
                  <a:pt x="90" y="138"/>
                  <a:pt x="89" y="143"/>
                  <a:pt x="90" y="148"/>
                </a:cubicBezTo>
                <a:cubicBezTo>
                  <a:pt x="99" y="146"/>
                  <a:pt x="108" y="152"/>
                  <a:pt x="114" y="145"/>
                </a:cubicBezTo>
                <a:cubicBezTo>
                  <a:pt x="111" y="143"/>
                  <a:pt x="107" y="147"/>
                  <a:pt x="107" y="143"/>
                </a:cubicBezTo>
                <a:cubicBezTo>
                  <a:pt x="109" y="141"/>
                  <a:pt x="113" y="142"/>
                  <a:pt x="112" y="137"/>
                </a:cubicBezTo>
                <a:lnTo>
                  <a:pt x="112" y="137"/>
                </a:lnTo>
                <a:cubicBezTo>
                  <a:pt x="108" y="135"/>
                  <a:pt x="107" y="137"/>
                  <a:pt x="104" y="138"/>
                </a:cubicBezTo>
                <a:cubicBezTo>
                  <a:pt x="108" y="131"/>
                  <a:pt x="110" y="123"/>
                  <a:pt x="109" y="115"/>
                </a:cubicBezTo>
                <a:close/>
                <a:moveTo>
                  <a:pt x="2526" y="115"/>
                </a:moveTo>
                <a:cubicBezTo>
                  <a:pt x="2525" y="115"/>
                  <a:pt x="2525" y="115"/>
                  <a:pt x="2524" y="115"/>
                </a:cubicBezTo>
                <a:cubicBezTo>
                  <a:pt x="2524" y="118"/>
                  <a:pt x="2528" y="122"/>
                  <a:pt x="2530" y="119"/>
                </a:cubicBezTo>
                <a:lnTo>
                  <a:pt x="2529" y="120"/>
                </a:lnTo>
                <a:cubicBezTo>
                  <a:pt x="2527" y="119"/>
                  <a:pt x="2528" y="115"/>
                  <a:pt x="2526" y="115"/>
                </a:cubicBezTo>
                <a:close/>
                <a:moveTo>
                  <a:pt x="1112" y="115"/>
                </a:moveTo>
                <a:cubicBezTo>
                  <a:pt x="1110" y="115"/>
                  <a:pt x="1109" y="115"/>
                  <a:pt x="1109" y="115"/>
                </a:cubicBezTo>
                <a:lnTo>
                  <a:pt x="1108" y="117"/>
                </a:lnTo>
                <a:lnTo>
                  <a:pt x="1108" y="117"/>
                </a:lnTo>
                <a:lnTo>
                  <a:pt x="1108" y="117"/>
                </a:lnTo>
                <a:lnTo>
                  <a:pt x="1108" y="117"/>
                </a:lnTo>
                <a:lnTo>
                  <a:pt x="1109" y="117"/>
                </a:lnTo>
                <a:cubicBezTo>
                  <a:pt x="1110" y="118"/>
                  <a:pt x="1110" y="119"/>
                  <a:pt x="1111" y="119"/>
                </a:cubicBezTo>
                <a:cubicBezTo>
                  <a:pt x="1111" y="117"/>
                  <a:pt x="1114" y="118"/>
                  <a:pt x="1113" y="115"/>
                </a:cubicBezTo>
                <a:cubicBezTo>
                  <a:pt x="1113" y="115"/>
                  <a:pt x="1112" y="115"/>
                  <a:pt x="1112" y="115"/>
                </a:cubicBezTo>
                <a:close/>
                <a:moveTo>
                  <a:pt x="224" y="114"/>
                </a:moveTo>
                <a:lnTo>
                  <a:pt x="224" y="116"/>
                </a:lnTo>
                <a:cubicBezTo>
                  <a:pt x="225" y="117"/>
                  <a:pt x="225" y="117"/>
                  <a:pt x="226" y="116"/>
                </a:cubicBezTo>
                <a:lnTo>
                  <a:pt x="226" y="114"/>
                </a:lnTo>
                <a:lnTo>
                  <a:pt x="224" y="114"/>
                </a:lnTo>
                <a:close/>
                <a:moveTo>
                  <a:pt x="84" y="114"/>
                </a:moveTo>
                <a:cubicBezTo>
                  <a:pt x="80" y="118"/>
                  <a:pt x="85" y="121"/>
                  <a:pt x="82" y="127"/>
                </a:cubicBezTo>
                <a:lnTo>
                  <a:pt x="82" y="127"/>
                </a:lnTo>
                <a:cubicBezTo>
                  <a:pt x="88" y="124"/>
                  <a:pt x="86" y="132"/>
                  <a:pt x="91" y="133"/>
                </a:cubicBezTo>
                <a:cubicBezTo>
                  <a:pt x="92" y="130"/>
                  <a:pt x="93" y="127"/>
                  <a:pt x="97" y="131"/>
                </a:cubicBezTo>
                <a:cubicBezTo>
                  <a:pt x="97" y="129"/>
                  <a:pt x="99" y="128"/>
                  <a:pt x="99" y="125"/>
                </a:cubicBezTo>
                <a:cubicBezTo>
                  <a:pt x="95" y="123"/>
                  <a:pt x="94" y="128"/>
                  <a:pt x="89" y="126"/>
                </a:cubicBezTo>
                <a:cubicBezTo>
                  <a:pt x="87" y="122"/>
                  <a:pt x="87" y="117"/>
                  <a:pt x="84" y="114"/>
                </a:cubicBezTo>
                <a:close/>
                <a:moveTo>
                  <a:pt x="2221" y="114"/>
                </a:moveTo>
                <a:cubicBezTo>
                  <a:pt x="2221" y="116"/>
                  <a:pt x="2218" y="114"/>
                  <a:pt x="2218" y="116"/>
                </a:cubicBezTo>
                <a:lnTo>
                  <a:pt x="2218" y="116"/>
                </a:lnTo>
                <a:cubicBezTo>
                  <a:pt x="2220" y="117"/>
                  <a:pt x="2224" y="114"/>
                  <a:pt x="2221" y="114"/>
                </a:cubicBezTo>
                <a:close/>
                <a:moveTo>
                  <a:pt x="178" y="113"/>
                </a:moveTo>
                <a:lnTo>
                  <a:pt x="178" y="116"/>
                </a:lnTo>
                <a:cubicBezTo>
                  <a:pt x="179" y="116"/>
                  <a:pt x="179" y="116"/>
                  <a:pt x="180" y="116"/>
                </a:cubicBezTo>
                <a:cubicBezTo>
                  <a:pt x="180" y="116"/>
                  <a:pt x="180" y="116"/>
                  <a:pt x="180" y="115"/>
                </a:cubicBezTo>
                <a:lnTo>
                  <a:pt x="181" y="115"/>
                </a:lnTo>
                <a:lnTo>
                  <a:pt x="181" y="115"/>
                </a:lnTo>
                <a:lnTo>
                  <a:pt x="181" y="114"/>
                </a:lnTo>
                <a:lnTo>
                  <a:pt x="181" y="115"/>
                </a:lnTo>
                <a:lnTo>
                  <a:pt x="180" y="114"/>
                </a:lnTo>
                <a:cubicBezTo>
                  <a:pt x="180" y="114"/>
                  <a:pt x="180" y="113"/>
                  <a:pt x="178" y="113"/>
                </a:cubicBezTo>
                <a:close/>
                <a:moveTo>
                  <a:pt x="1562" y="112"/>
                </a:moveTo>
                <a:cubicBezTo>
                  <a:pt x="1561" y="113"/>
                  <a:pt x="1559" y="114"/>
                  <a:pt x="1560" y="116"/>
                </a:cubicBezTo>
                <a:lnTo>
                  <a:pt x="1564" y="116"/>
                </a:lnTo>
                <a:cubicBezTo>
                  <a:pt x="1565" y="113"/>
                  <a:pt x="1563" y="112"/>
                  <a:pt x="1562" y="112"/>
                </a:cubicBezTo>
                <a:close/>
                <a:moveTo>
                  <a:pt x="104" y="112"/>
                </a:moveTo>
                <a:cubicBezTo>
                  <a:pt x="103" y="115"/>
                  <a:pt x="106" y="115"/>
                  <a:pt x="107" y="116"/>
                </a:cubicBezTo>
                <a:cubicBezTo>
                  <a:pt x="108" y="113"/>
                  <a:pt x="107" y="112"/>
                  <a:pt x="104" y="112"/>
                </a:cubicBezTo>
                <a:close/>
                <a:moveTo>
                  <a:pt x="2921" y="112"/>
                </a:moveTo>
                <a:cubicBezTo>
                  <a:pt x="2919" y="112"/>
                  <a:pt x="2918" y="112"/>
                  <a:pt x="2918" y="113"/>
                </a:cubicBezTo>
                <a:lnTo>
                  <a:pt x="2917" y="113"/>
                </a:lnTo>
                <a:lnTo>
                  <a:pt x="2917" y="113"/>
                </a:lnTo>
                <a:lnTo>
                  <a:pt x="2917" y="114"/>
                </a:lnTo>
                <a:lnTo>
                  <a:pt x="2917" y="113"/>
                </a:lnTo>
                <a:lnTo>
                  <a:pt x="2920" y="113"/>
                </a:lnTo>
                <a:cubicBezTo>
                  <a:pt x="2922" y="113"/>
                  <a:pt x="2925" y="114"/>
                  <a:pt x="2925" y="112"/>
                </a:cubicBezTo>
                <a:cubicBezTo>
                  <a:pt x="2924" y="113"/>
                  <a:pt x="2922" y="112"/>
                  <a:pt x="2921" y="112"/>
                </a:cubicBezTo>
                <a:close/>
                <a:moveTo>
                  <a:pt x="1108" y="110"/>
                </a:moveTo>
                <a:cubicBezTo>
                  <a:pt x="1107" y="110"/>
                  <a:pt x="1107" y="110"/>
                  <a:pt x="1106" y="110"/>
                </a:cubicBezTo>
                <a:lnTo>
                  <a:pt x="1106" y="112"/>
                </a:lnTo>
                <a:cubicBezTo>
                  <a:pt x="1107" y="112"/>
                  <a:pt x="1108" y="112"/>
                  <a:pt x="1108" y="112"/>
                </a:cubicBezTo>
                <a:lnTo>
                  <a:pt x="1108" y="110"/>
                </a:lnTo>
                <a:lnTo>
                  <a:pt x="1108" y="110"/>
                </a:lnTo>
                <a:cubicBezTo>
                  <a:pt x="1108" y="110"/>
                  <a:pt x="1108" y="110"/>
                  <a:pt x="1108" y="110"/>
                </a:cubicBezTo>
                <a:close/>
                <a:moveTo>
                  <a:pt x="2966" y="109"/>
                </a:moveTo>
                <a:lnTo>
                  <a:pt x="2966" y="115"/>
                </a:lnTo>
                <a:lnTo>
                  <a:pt x="2969" y="115"/>
                </a:lnTo>
                <a:cubicBezTo>
                  <a:pt x="2969" y="114"/>
                  <a:pt x="2969" y="114"/>
                  <a:pt x="2969" y="114"/>
                </a:cubicBezTo>
                <a:cubicBezTo>
                  <a:pt x="2969" y="111"/>
                  <a:pt x="2968" y="109"/>
                  <a:pt x="2966" y="109"/>
                </a:cubicBezTo>
                <a:close/>
                <a:moveTo>
                  <a:pt x="2170" y="109"/>
                </a:moveTo>
                <a:cubicBezTo>
                  <a:pt x="2169" y="109"/>
                  <a:pt x="2168" y="109"/>
                  <a:pt x="2167" y="109"/>
                </a:cubicBezTo>
                <a:cubicBezTo>
                  <a:pt x="2166" y="111"/>
                  <a:pt x="2164" y="116"/>
                  <a:pt x="2166" y="116"/>
                </a:cubicBezTo>
                <a:cubicBezTo>
                  <a:pt x="2168" y="115"/>
                  <a:pt x="2171" y="115"/>
                  <a:pt x="2174" y="117"/>
                </a:cubicBezTo>
                <a:cubicBezTo>
                  <a:pt x="2174" y="121"/>
                  <a:pt x="2168" y="119"/>
                  <a:pt x="2169" y="124"/>
                </a:cubicBezTo>
                <a:cubicBezTo>
                  <a:pt x="2169" y="125"/>
                  <a:pt x="2170" y="125"/>
                  <a:pt x="2170" y="126"/>
                </a:cubicBezTo>
                <a:cubicBezTo>
                  <a:pt x="2175" y="127"/>
                  <a:pt x="2174" y="123"/>
                  <a:pt x="2179" y="124"/>
                </a:cubicBezTo>
                <a:cubicBezTo>
                  <a:pt x="2180" y="114"/>
                  <a:pt x="2177" y="109"/>
                  <a:pt x="2170" y="109"/>
                </a:cubicBezTo>
                <a:close/>
                <a:moveTo>
                  <a:pt x="176" y="108"/>
                </a:moveTo>
                <a:cubicBezTo>
                  <a:pt x="175" y="108"/>
                  <a:pt x="174" y="109"/>
                  <a:pt x="174" y="110"/>
                </a:cubicBezTo>
                <a:lnTo>
                  <a:pt x="174" y="110"/>
                </a:lnTo>
                <a:cubicBezTo>
                  <a:pt x="175" y="110"/>
                  <a:pt x="178" y="112"/>
                  <a:pt x="178" y="108"/>
                </a:cubicBezTo>
                <a:cubicBezTo>
                  <a:pt x="177" y="108"/>
                  <a:pt x="177" y="108"/>
                  <a:pt x="176" y="108"/>
                </a:cubicBezTo>
                <a:close/>
                <a:moveTo>
                  <a:pt x="197" y="108"/>
                </a:moveTo>
                <a:lnTo>
                  <a:pt x="197" y="108"/>
                </a:lnTo>
                <a:cubicBezTo>
                  <a:pt x="198" y="108"/>
                  <a:pt x="199" y="109"/>
                  <a:pt x="198" y="109"/>
                </a:cubicBezTo>
                <a:lnTo>
                  <a:pt x="198" y="110"/>
                </a:lnTo>
                <a:lnTo>
                  <a:pt x="197" y="108"/>
                </a:lnTo>
                <a:lnTo>
                  <a:pt x="197" y="108"/>
                </a:lnTo>
                <a:close/>
                <a:moveTo>
                  <a:pt x="190" y="107"/>
                </a:moveTo>
                <a:lnTo>
                  <a:pt x="190" y="109"/>
                </a:lnTo>
                <a:cubicBezTo>
                  <a:pt x="191" y="111"/>
                  <a:pt x="192" y="111"/>
                  <a:pt x="193" y="109"/>
                </a:cubicBezTo>
                <a:cubicBezTo>
                  <a:pt x="192" y="109"/>
                  <a:pt x="191" y="108"/>
                  <a:pt x="190" y="107"/>
                </a:cubicBezTo>
                <a:close/>
                <a:moveTo>
                  <a:pt x="160" y="107"/>
                </a:moveTo>
                <a:cubicBezTo>
                  <a:pt x="159" y="108"/>
                  <a:pt x="158" y="109"/>
                  <a:pt x="158" y="111"/>
                </a:cubicBezTo>
                <a:lnTo>
                  <a:pt x="161" y="112"/>
                </a:lnTo>
                <a:lnTo>
                  <a:pt x="161" y="112"/>
                </a:lnTo>
                <a:cubicBezTo>
                  <a:pt x="161" y="110"/>
                  <a:pt x="163" y="107"/>
                  <a:pt x="160" y="107"/>
                </a:cubicBezTo>
                <a:close/>
                <a:moveTo>
                  <a:pt x="2524" y="106"/>
                </a:moveTo>
                <a:lnTo>
                  <a:pt x="2524" y="106"/>
                </a:lnTo>
                <a:lnTo>
                  <a:pt x="2524" y="109"/>
                </a:lnTo>
                <a:cubicBezTo>
                  <a:pt x="2524" y="111"/>
                  <a:pt x="2524" y="114"/>
                  <a:pt x="2526" y="113"/>
                </a:cubicBezTo>
                <a:cubicBezTo>
                  <a:pt x="2528" y="112"/>
                  <a:pt x="2528" y="111"/>
                  <a:pt x="2528" y="109"/>
                </a:cubicBezTo>
                <a:cubicBezTo>
                  <a:pt x="2528" y="108"/>
                  <a:pt x="2527" y="107"/>
                  <a:pt x="2526" y="106"/>
                </a:cubicBezTo>
                <a:lnTo>
                  <a:pt x="2524" y="106"/>
                </a:lnTo>
                <a:lnTo>
                  <a:pt x="2524" y="106"/>
                </a:lnTo>
                <a:lnTo>
                  <a:pt x="2524" y="106"/>
                </a:lnTo>
                <a:close/>
                <a:moveTo>
                  <a:pt x="167" y="106"/>
                </a:moveTo>
                <a:cubicBezTo>
                  <a:pt x="165" y="112"/>
                  <a:pt x="171" y="107"/>
                  <a:pt x="167" y="106"/>
                </a:cubicBezTo>
                <a:close/>
                <a:moveTo>
                  <a:pt x="1125" y="104"/>
                </a:moveTo>
                <a:cubicBezTo>
                  <a:pt x="1122" y="104"/>
                  <a:pt x="1121" y="110"/>
                  <a:pt x="1124" y="110"/>
                </a:cubicBezTo>
                <a:cubicBezTo>
                  <a:pt x="1125" y="108"/>
                  <a:pt x="1125" y="107"/>
                  <a:pt x="1125" y="105"/>
                </a:cubicBezTo>
                <a:lnTo>
                  <a:pt x="1125" y="104"/>
                </a:lnTo>
                <a:close/>
                <a:moveTo>
                  <a:pt x="776" y="104"/>
                </a:moveTo>
                <a:cubicBezTo>
                  <a:pt x="772" y="105"/>
                  <a:pt x="772" y="108"/>
                  <a:pt x="772" y="111"/>
                </a:cubicBezTo>
                <a:cubicBezTo>
                  <a:pt x="776" y="112"/>
                  <a:pt x="776" y="108"/>
                  <a:pt x="776" y="104"/>
                </a:cubicBezTo>
                <a:close/>
                <a:moveTo>
                  <a:pt x="135" y="103"/>
                </a:moveTo>
                <a:cubicBezTo>
                  <a:pt x="134" y="106"/>
                  <a:pt x="137" y="105"/>
                  <a:pt x="137" y="106"/>
                </a:cubicBezTo>
                <a:cubicBezTo>
                  <a:pt x="138" y="104"/>
                  <a:pt x="137" y="102"/>
                  <a:pt x="135" y="103"/>
                </a:cubicBezTo>
                <a:close/>
                <a:moveTo>
                  <a:pt x="1492" y="102"/>
                </a:moveTo>
                <a:lnTo>
                  <a:pt x="1491" y="104"/>
                </a:lnTo>
                <a:cubicBezTo>
                  <a:pt x="1492" y="104"/>
                  <a:pt x="1493" y="104"/>
                  <a:pt x="1494" y="104"/>
                </a:cubicBezTo>
                <a:lnTo>
                  <a:pt x="1494" y="102"/>
                </a:lnTo>
                <a:lnTo>
                  <a:pt x="1492" y="102"/>
                </a:lnTo>
                <a:close/>
                <a:moveTo>
                  <a:pt x="3023" y="101"/>
                </a:moveTo>
                <a:lnTo>
                  <a:pt x="3022" y="101"/>
                </a:lnTo>
                <a:lnTo>
                  <a:pt x="3023" y="101"/>
                </a:lnTo>
                <a:lnTo>
                  <a:pt x="3022" y="103"/>
                </a:lnTo>
                <a:cubicBezTo>
                  <a:pt x="3022" y="106"/>
                  <a:pt x="3027" y="105"/>
                  <a:pt x="3030" y="105"/>
                </a:cubicBezTo>
                <a:cubicBezTo>
                  <a:pt x="3030" y="102"/>
                  <a:pt x="3027" y="102"/>
                  <a:pt x="3025" y="101"/>
                </a:cubicBezTo>
                <a:lnTo>
                  <a:pt x="3023" y="101"/>
                </a:lnTo>
                <a:lnTo>
                  <a:pt x="3023" y="101"/>
                </a:lnTo>
                <a:close/>
                <a:moveTo>
                  <a:pt x="150" y="100"/>
                </a:moveTo>
                <a:cubicBezTo>
                  <a:pt x="145" y="101"/>
                  <a:pt x="144" y="110"/>
                  <a:pt x="136" y="107"/>
                </a:cubicBezTo>
                <a:cubicBezTo>
                  <a:pt x="139" y="111"/>
                  <a:pt x="133" y="115"/>
                  <a:pt x="139" y="117"/>
                </a:cubicBezTo>
                <a:cubicBezTo>
                  <a:pt x="141" y="114"/>
                  <a:pt x="139" y="113"/>
                  <a:pt x="139" y="110"/>
                </a:cubicBezTo>
                <a:cubicBezTo>
                  <a:pt x="145" y="108"/>
                  <a:pt x="140" y="117"/>
                  <a:pt x="145" y="117"/>
                </a:cubicBezTo>
                <a:lnTo>
                  <a:pt x="145" y="117"/>
                </a:lnTo>
                <a:cubicBezTo>
                  <a:pt x="148" y="115"/>
                  <a:pt x="145" y="113"/>
                  <a:pt x="145" y="109"/>
                </a:cubicBezTo>
                <a:cubicBezTo>
                  <a:pt x="146" y="109"/>
                  <a:pt x="146" y="108"/>
                  <a:pt x="147" y="108"/>
                </a:cubicBezTo>
                <a:cubicBezTo>
                  <a:pt x="149" y="109"/>
                  <a:pt x="149" y="112"/>
                  <a:pt x="151" y="110"/>
                </a:cubicBezTo>
                <a:cubicBezTo>
                  <a:pt x="152" y="107"/>
                  <a:pt x="152" y="104"/>
                  <a:pt x="156" y="103"/>
                </a:cubicBezTo>
                <a:cubicBezTo>
                  <a:pt x="153" y="101"/>
                  <a:pt x="151" y="100"/>
                  <a:pt x="150" y="100"/>
                </a:cubicBezTo>
                <a:close/>
                <a:moveTo>
                  <a:pt x="1076" y="100"/>
                </a:moveTo>
                <a:lnTo>
                  <a:pt x="1077" y="100"/>
                </a:lnTo>
                <a:cubicBezTo>
                  <a:pt x="1077" y="101"/>
                  <a:pt x="1078" y="101"/>
                  <a:pt x="1079" y="101"/>
                </a:cubicBezTo>
                <a:cubicBezTo>
                  <a:pt x="1078" y="101"/>
                  <a:pt x="1078" y="102"/>
                  <a:pt x="1077" y="102"/>
                </a:cubicBezTo>
                <a:lnTo>
                  <a:pt x="1077" y="102"/>
                </a:lnTo>
                <a:lnTo>
                  <a:pt x="1077" y="102"/>
                </a:lnTo>
                <a:lnTo>
                  <a:pt x="1076" y="100"/>
                </a:lnTo>
                <a:close/>
                <a:moveTo>
                  <a:pt x="3174" y="100"/>
                </a:moveTo>
                <a:cubicBezTo>
                  <a:pt x="3172" y="100"/>
                  <a:pt x="3170" y="100"/>
                  <a:pt x="3171" y="102"/>
                </a:cubicBezTo>
                <a:lnTo>
                  <a:pt x="3174" y="102"/>
                </a:lnTo>
                <a:lnTo>
                  <a:pt x="3174" y="100"/>
                </a:lnTo>
                <a:close/>
                <a:moveTo>
                  <a:pt x="3103" y="100"/>
                </a:moveTo>
                <a:lnTo>
                  <a:pt x="3103" y="100"/>
                </a:lnTo>
                <a:cubicBezTo>
                  <a:pt x="3104" y="101"/>
                  <a:pt x="3103" y="103"/>
                  <a:pt x="3104" y="103"/>
                </a:cubicBezTo>
                <a:cubicBezTo>
                  <a:pt x="3105" y="101"/>
                  <a:pt x="3106" y="101"/>
                  <a:pt x="3106" y="100"/>
                </a:cubicBezTo>
                <a:lnTo>
                  <a:pt x="3103" y="100"/>
                </a:lnTo>
                <a:close/>
                <a:moveTo>
                  <a:pt x="1522" y="99"/>
                </a:moveTo>
                <a:cubicBezTo>
                  <a:pt x="1520" y="99"/>
                  <a:pt x="1518" y="99"/>
                  <a:pt x="1517" y="101"/>
                </a:cubicBezTo>
                <a:lnTo>
                  <a:pt x="1517" y="101"/>
                </a:lnTo>
                <a:cubicBezTo>
                  <a:pt x="1518" y="102"/>
                  <a:pt x="1527" y="104"/>
                  <a:pt x="1527" y="99"/>
                </a:cubicBezTo>
                <a:cubicBezTo>
                  <a:pt x="1526" y="100"/>
                  <a:pt x="1524" y="99"/>
                  <a:pt x="1522" y="99"/>
                </a:cubicBezTo>
                <a:close/>
                <a:moveTo>
                  <a:pt x="2972" y="99"/>
                </a:moveTo>
                <a:lnTo>
                  <a:pt x="2972" y="99"/>
                </a:lnTo>
                <a:lnTo>
                  <a:pt x="2972" y="99"/>
                </a:lnTo>
                <a:lnTo>
                  <a:pt x="2972" y="102"/>
                </a:lnTo>
                <a:cubicBezTo>
                  <a:pt x="2972" y="103"/>
                  <a:pt x="2972" y="104"/>
                  <a:pt x="2973" y="105"/>
                </a:cubicBezTo>
                <a:cubicBezTo>
                  <a:pt x="2975" y="105"/>
                  <a:pt x="2977" y="105"/>
                  <a:pt x="2977" y="103"/>
                </a:cubicBezTo>
                <a:cubicBezTo>
                  <a:pt x="2975" y="102"/>
                  <a:pt x="2976" y="99"/>
                  <a:pt x="2973" y="99"/>
                </a:cubicBezTo>
                <a:lnTo>
                  <a:pt x="2972" y="99"/>
                </a:lnTo>
                <a:lnTo>
                  <a:pt x="2972" y="99"/>
                </a:lnTo>
                <a:close/>
                <a:moveTo>
                  <a:pt x="2968" y="99"/>
                </a:moveTo>
                <a:cubicBezTo>
                  <a:pt x="2965" y="99"/>
                  <a:pt x="2965" y="105"/>
                  <a:pt x="2968" y="104"/>
                </a:cubicBezTo>
                <a:cubicBezTo>
                  <a:pt x="2968" y="102"/>
                  <a:pt x="2969" y="101"/>
                  <a:pt x="2969" y="99"/>
                </a:cubicBezTo>
                <a:lnTo>
                  <a:pt x="2969" y="99"/>
                </a:lnTo>
                <a:cubicBezTo>
                  <a:pt x="2969" y="99"/>
                  <a:pt x="2968" y="99"/>
                  <a:pt x="2968" y="99"/>
                </a:cubicBezTo>
                <a:close/>
                <a:moveTo>
                  <a:pt x="2998" y="97"/>
                </a:moveTo>
                <a:cubicBezTo>
                  <a:pt x="2995" y="99"/>
                  <a:pt x="2989" y="98"/>
                  <a:pt x="2989" y="103"/>
                </a:cubicBezTo>
                <a:cubicBezTo>
                  <a:pt x="2990" y="105"/>
                  <a:pt x="2995" y="103"/>
                  <a:pt x="2998" y="104"/>
                </a:cubicBezTo>
                <a:lnTo>
                  <a:pt x="2998" y="97"/>
                </a:lnTo>
                <a:close/>
                <a:moveTo>
                  <a:pt x="1530" y="97"/>
                </a:moveTo>
                <a:lnTo>
                  <a:pt x="1530" y="99"/>
                </a:lnTo>
                <a:lnTo>
                  <a:pt x="1532" y="99"/>
                </a:lnTo>
                <a:lnTo>
                  <a:pt x="1532" y="97"/>
                </a:lnTo>
                <a:lnTo>
                  <a:pt x="1530" y="97"/>
                </a:lnTo>
                <a:close/>
                <a:moveTo>
                  <a:pt x="1114" y="97"/>
                </a:moveTo>
                <a:cubicBezTo>
                  <a:pt x="1113" y="97"/>
                  <a:pt x="1112" y="101"/>
                  <a:pt x="1114" y="101"/>
                </a:cubicBezTo>
                <a:cubicBezTo>
                  <a:pt x="1114" y="100"/>
                  <a:pt x="1115" y="99"/>
                  <a:pt x="1115" y="98"/>
                </a:cubicBezTo>
                <a:lnTo>
                  <a:pt x="1115" y="97"/>
                </a:lnTo>
                <a:cubicBezTo>
                  <a:pt x="1115" y="97"/>
                  <a:pt x="1115" y="97"/>
                  <a:pt x="1114" y="97"/>
                </a:cubicBezTo>
                <a:close/>
                <a:moveTo>
                  <a:pt x="3035" y="96"/>
                </a:moveTo>
                <a:cubicBezTo>
                  <a:pt x="3033" y="97"/>
                  <a:pt x="3031" y="98"/>
                  <a:pt x="3033" y="100"/>
                </a:cubicBezTo>
                <a:cubicBezTo>
                  <a:pt x="3033" y="101"/>
                  <a:pt x="3036" y="99"/>
                  <a:pt x="3036" y="99"/>
                </a:cubicBezTo>
                <a:lnTo>
                  <a:pt x="3036" y="98"/>
                </a:lnTo>
                <a:cubicBezTo>
                  <a:pt x="3036" y="97"/>
                  <a:pt x="3036" y="96"/>
                  <a:pt x="3035" y="96"/>
                </a:cubicBezTo>
                <a:close/>
                <a:moveTo>
                  <a:pt x="1559" y="96"/>
                </a:moveTo>
                <a:lnTo>
                  <a:pt x="1560" y="96"/>
                </a:lnTo>
                <a:cubicBezTo>
                  <a:pt x="1560" y="97"/>
                  <a:pt x="1560" y="97"/>
                  <a:pt x="1560" y="98"/>
                </a:cubicBezTo>
                <a:lnTo>
                  <a:pt x="1559" y="99"/>
                </a:lnTo>
                <a:lnTo>
                  <a:pt x="1559" y="96"/>
                </a:lnTo>
                <a:close/>
                <a:moveTo>
                  <a:pt x="162" y="95"/>
                </a:moveTo>
                <a:lnTo>
                  <a:pt x="162" y="97"/>
                </a:lnTo>
                <a:cubicBezTo>
                  <a:pt x="163" y="97"/>
                  <a:pt x="163" y="97"/>
                  <a:pt x="164" y="97"/>
                </a:cubicBezTo>
                <a:lnTo>
                  <a:pt x="164" y="96"/>
                </a:lnTo>
                <a:lnTo>
                  <a:pt x="164" y="97"/>
                </a:lnTo>
                <a:cubicBezTo>
                  <a:pt x="166" y="95"/>
                  <a:pt x="165" y="95"/>
                  <a:pt x="164" y="95"/>
                </a:cubicBezTo>
                <a:cubicBezTo>
                  <a:pt x="163" y="95"/>
                  <a:pt x="163" y="95"/>
                  <a:pt x="162" y="95"/>
                </a:cubicBezTo>
                <a:close/>
                <a:moveTo>
                  <a:pt x="2135" y="95"/>
                </a:moveTo>
                <a:lnTo>
                  <a:pt x="2135" y="99"/>
                </a:lnTo>
                <a:lnTo>
                  <a:pt x="2135" y="98"/>
                </a:lnTo>
                <a:lnTo>
                  <a:pt x="2134" y="95"/>
                </a:lnTo>
                <a:lnTo>
                  <a:pt x="2135" y="95"/>
                </a:lnTo>
                <a:close/>
                <a:moveTo>
                  <a:pt x="229" y="94"/>
                </a:moveTo>
                <a:cubicBezTo>
                  <a:pt x="228" y="95"/>
                  <a:pt x="227" y="95"/>
                  <a:pt x="227" y="96"/>
                </a:cubicBezTo>
                <a:cubicBezTo>
                  <a:pt x="228" y="96"/>
                  <a:pt x="228" y="97"/>
                  <a:pt x="229" y="97"/>
                </a:cubicBezTo>
                <a:lnTo>
                  <a:pt x="229" y="97"/>
                </a:lnTo>
                <a:cubicBezTo>
                  <a:pt x="229" y="96"/>
                  <a:pt x="230" y="96"/>
                  <a:pt x="230" y="95"/>
                </a:cubicBezTo>
                <a:cubicBezTo>
                  <a:pt x="229" y="95"/>
                  <a:pt x="229" y="94"/>
                  <a:pt x="229" y="94"/>
                </a:cubicBezTo>
                <a:close/>
                <a:moveTo>
                  <a:pt x="1160" y="93"/>
                </a:moveTo>
                <a:lnTo>
                  <a:pt x="1160" y="93"/>
                </a:lnTo>
                <a:lnTo>
                  <a:pt x="1160" y="93"/>
                </a:lnTo>
                <a:lnTo>
                  <a:pt x="1160" y="95"/>
                </a:lnTo>
                <a:cubicBezTo>
                  <a:pt x="1160" y="98"/>
                  <a:pt x="1159" y="100"/>
                  <a:pt x="1160" y="103"/>
                </a:cubicBezTo>
                <a:cubicBezTo>
                  <a:pt x="1165" y="103"/>
                  <a:pt x="1163" y="97"/>
                  <a:pt x="1161" y="94"/>
                </a:cubicBezTo>
                <a:lnTo>
                  <a:pt x="1160" y="93"/>
                </a:lnTo>
                <a:lnTo>
                  <a:pt x="1160" y="93"/>
                </a:lnTo>
                <a:close/>
                <a:moveTo>
                  <a:pt x="255" y="93"/>
                </a:moveTo>
                <a:cubicBezTo>
                  <a:pt x="253" y="92"/>
                  <a:pt x="250" y="93"/>
                  <a:pt x="248" y="93"/>
                </a:cubicBezTo>
                <a:cubicBezTo>
                  <a:pt x="249" y="97"/>
                  <a:pt x="254" y="94"/>
                  <a:pt x="259" y="94"/>
                </a:cubicBezTo>
                <a:lnTo>
                  <a:pt x="261" y="95"/>
                </a:lnTo>
                <a:lnTo>
                  <a:pt x="261" y="95"/>
                </a:lnTo>
                <a:lnTo>
                  <a:pt x="261" y="95"/>
                </a:lnTo>
                <a:lnTo>
                  <a:pt x="261" y="95"/>
                </a:lnTo>
                <a:lnTo>
                  <a:pt x="260" y="94"/>
                </a:lnTo>
                <a:cubicBezTo>
                  <a:pt x="259" y="93"/>
                  <a:pt x="257" y="93"/>
                  <a:pt x="255" y="93"/>
                </a:cubicBezTo>
                <a:close/>
                <a:moveTo>
                  <a:pt x="1010" y="92"/>
                </a:moveTo>
                <a:lnTo>
                  <a:pt x="1010" y="92"/>
                </a:lnTo>
                <a:lnTo>
                  <a:pt x="1010" y="92"/>
                </a:lnTo>
                <a:lnTo>
                  <a:pt x="1010" y="92"/>
                </a:lnTo>
                <a:close/>
                <a:moveTo>
                  <a:pt x="3038" y="91"/>
                </a:moveTo>
                <a:cubicBezTo>
                  <a:pt x="3037" y="91"/>
                  <a:pt x="3036" y="91"/>
                  <a:pt x="3036" y="92"/>
                </a:cubicBezTo>
                <a:lnTo>
                  <a:pt x="3037" y="92"/>
                </a:lnTo>
                <a:cubicBezTo>
                  <a:pt x="3038" y="92"/>
                  <a:pt x="3038" y="93"/>
                  <a:pt x="3039" y="93"/>
                </a:cubicBezTo>
                <a:cubicBezTo>
                  <a:pt x="3040" y="92"/>
                  <a:pt x="3039" y="91"/>
                  <a:pt x="3038" y="91"/>
                </a:cubicBezTo>
                <a:close/>
                <a:moveTo>
                  <a:pt x="2975" y="91"/>
                </a:moveTo>
                <a:cubicBezTo>
                  <a:pt x="2974" y="91"/>
                  <a:pt x="2974" y="91"/>
                  <a:pt x="2974" y="92"/>
                </a:cubicBezTo>
                <a:lnTo>
                  <a:pt x="2974" y="92"/>
                </a:lnTo>
                <a:cubicBezTo>
                  <a:pt x="2974" y="93"/>
                  <a:pt x="2974" y="100"/>
                  <a:pt x="2975" y="96"/>
                </a:cubicBezTo>
                <a:cubicBezTo>
                  <a:pt x="2975" y="95"/>
                  <a:pt x="2975" y="91"/>
                  <a:pt x="2975" y="91"/>
                </a:cubicBezTo>
                <a:close/>
                <a:moveTo>
                  <a:pt x="3248" y="90"/>
                </a:moveTo>
                <a:cubicBezTo>
                  <a:pt x="3248" y="92"/>
                  <a:pt x="3247" y="92"/>
                  <a:pt x="3246" y="92"/>
                </a:cubicBezTo>
                <a:lnTo>
                  <a:pt x="3246" y="94"/>
                </a:lnTo>
                <a:cubicBezTo>
                  <a:pt x="3247" y="94"/>
                  <a:pt x="3247" y="95"/>
                  <a:pt x="3249" y="95"/>
                </a:cubicBezTo>
                <a:lnTo>
                  <a:pt x="3249" y="95"/>
                </a:lnTo>
                <a:cubicBezTo>
                  <a:pt x="3249" y="93"/>
                  <a:pt x="3249" y="91"/>
                  <a:pt x="3248" y="90"/>
                </a:cubicBezTo>
                <a:close/>
                <a:moveTo>
                  <a:pt x="2135" y="90"/>
                </a:moveTo>
                <a:lnTo>
                  <a:pt x="2135" y="90"/>
                </a:lnTo>
                <a:lnTo>
                  <a:pt x="2135" y="92"/>
                </a:lnTo>
                <a:lnTo>
                  <a:pt x="2134" y="92"/>
                </a:lnTo>
                <a:lnTo>
                  <a:pt x="2134" y="90"/>
                </a:lnTo>
                <a:lnTo>
                  <a:pt x="2135" y="90"/>
                </a:lnTo>
                <a:close/>
                <a:moveTo>
                  <a:pt x="965" y="90"/>
                </a:moveTo>
                <a:cubicBezTo>
                  <a:pt x="964" y="93"/>
                  <a:pt x="959" y="99"/>
                  <a:pt x="963" y="101"/>
                </a:cubicBezTo>
                <a:cubicBezTo>
                  <a:pt x="966" y="101"/>
                  <a:pt x="967" y="92"/>
                  <a:pt x="965" y="90"/>
                </a:cubicBezTo>
                <a:lnTo>
                  <a:pt x="965" y="90"/>
                </a:lnTo>
                <a:close/>
                <a:moveTo>
                  <a:pt x="2281" y="89"/>
                </a:moveTo>
                <a:cubicBezTo>
                  <a:pt x="2279" y="89"/>
                  <a:pt x="2278" y="90"/>
                  <a:pt x="2279" y="93"/>
                </a:cubicBezTo>
                <a:lnTo>
                  <a:pt x="2278" y="92"/>
                </a:lnTo>
                <a:cubicBezTo>
                  <a:pt x="2279" y="95"/>
                  <a:pt x="2284" y="93"/>
                  <a:pt x="2287" y="93"/>
                </a:cubicBezTo>
                <a:lnTo>
                  <a:pt x="2287" y="89"/>
                </a:lnTo>
                <a:cubicBezTo>
                  <a:pt x="2285" y="90"/>
                  <a:pt x="2283" y="89"/>
                  <a:pt x="2281" y="89"/>
                </a:cubicBezTo>
                <a:close/>
                <a:moveTo>
                  <a:pt x="3015" y="88"/>
                </a:moveTo>
                <a:cubicBezTo>
                  <a:pt x="3014" y="88"/>
                  <a:pt x="3014" y="93"/>
                  <a:pt x="3016" y="90"/>
                </a:cubicBezTo>
                <a:cubicBezTo>
                  <a:pt x="3016" y="88"/>
                  <a:pt x="3015" y="88"/>
                  <a:pt x="3015" y="88"/>
                </a:cubicBezTo>
                <a:close/>
                <a:moveTo>
                  <a:pt x="929" y="88"/>
                </a:moveTo>
                <a:cubicBezTo>
                  <a:pt x="928" y="88"/>
                  <a:pt x="927" y="89"/>
                  <a:pt x="928" y="90"/>
                </a:cubicBezTo>
                <a:cubicBezTo>
                  <a:pt x="930" y="88"/>
                  <a:pt x="929" y="88"/>
                  <a:pt x="929" y="88"/>
                </a:cubicBezTo>
                <a:close/>
                <a:moveTo>
                  <a:pt x="3048" y="88"/>
                </a:moveTo>
                <a:cubicBezTo>
                  <a:pt x="3045" y="87"/>
                  <a:pt x="3044" y="89"/>
                  <a:pt x="3043" y="91"/>
                </a:cubicBezTo>
                <a:lnTo>
                  <a:pt x="3043" y="91"/>
                </a:lnTo>
                <a:cubicBezTo>
                  <a:pt x="3046" y="89"/>
                  <a:pt x="3043" y="94"/>
                  <a:pt x="3047" y="93"/>
                </a:cubicBezTo>
                <a:cubicBezTo>
                  <a:pt x="3046" y="91"/>
                  <a:pt x="3049" y="91"/>
                  <a:pt x="3048" y="88"/>
                </a:cubicBezTo>
                <a:close/>
                <a:moveTo>
                  <a:pt x="1008" y="87"/>
                </a:moveTo>
                <a:cubicBezTo>
                  <a:pt x="1009" y="87"/>
                  <a:pt x="1009" y="87"/>
                  <a:pt x="1010" y="88"/>
                </a:cubicBezTo>
                <a:cubicBezTo>
                  <a:pt x="1011" y="91"/>
                  <a:pt x="1008" y="90"/>
                  <a:pt x="1008" y="91"/>
                </a:cubicBezTo>
                <a:cubicBezTo>
                  <a:pt x="1008" y="92"/>
                  <a:pt x="1009" y="92"/>
                  <a:pt x="1009" y="92"/>
                </a:cubicBezTo>
                <a:lnTo>
                  <a:pt x="1010" y="92"/>
                </a:lnTo>
                <a:lnTo>
                  <a:pt x="1008" y="92"/>
                </a:lnTo>
                <a:cubicBezTo>
                  <a:pt x="1007" y="93"/>
                  <a:pt x="1006" y="93"/>
                  <a:pt x="1006" y="95"/>
                </a:cubicBezTo>
                <a:cubicBezTo>
                  <a:pt x="1006" y="92"/>
                  <a:pt x="1007" y="88"/>
                  <a:pt x="1008" y="87"/>
                </a:cubicBezTo>
                <a:close/>
                <a:moveTo>
                  <a:pt x="225" y="87"/>
                </a:moveTo>
                <a:cubicBezTo>
                  <a:pt x="223" y="87"/>
                  <a:pt x="222" y="87"/>
                  <a:pt x="221" y="88"/>
                </a:cubicBezTo>
                <a:cubicBezTo>
                  <a:pt x="221" y="92"/>
                  <a:pt x="221" y="97"/>
                  <a:pt x="223" y="98"/>
                </a:cubicBezTo>
                <a:lnTo>
                  <a:pt x="223" y="98"/>
                </a:lnTo>
                <a:cubicBezTo>
                  <a:pt x="227" y="96"/>
                  <a:pt x="230" y="92"/>
                  <a:pt x="231" y="88"/>
                </a:cubicBezTo>
                <a:cubicBezTo>
                  <a:pt x="229" y="88"/>
                  <a:pt x="227" y="87"/>
                  <a:pt x="225" y="87"/>
                </a:cubicBezTo>
                <a:close/>
                <a:moveTo>
                  <a:pt x="3163" y="87"/>
                </a:moveTo>
                <a:cubicBezTo>
                  <a:pt x="3161" y="91"/>
                  <a:pt x="3162" y="94"/>
                  <a:pt x="3163" y="100"/>
                </a:cubicBezTo>
                <a:lnTo>
                  <a:pt x="3158" y="100"/>
                </a:lnTo>
                <a:lnTo>
                  <a:pt x="3158" y="100"/>
                </a:lnTo>
                <a:lnTo>
                  <a:pt x="3158" y="100"/>
                </a:lnTo>
                <a:lnTo>
                  <a:pt x="3158" y="100"/>
                </a:lnTo>
                <a:lnTo>
                  <a:pt x="3159" y="102"/>
                </a:lnTo>
                <a:cubicBezTo>
                  <a:pt x="3160" y="105"/>
                  <a:pt x="3165" y="105"/>
                  <a:pt x="3163" y="112"/>
                </a:cubicBezTo>
                <a:cubicBezTo>
                  <a:pt x="3167" y="112"/>
                  <a:pt x="3168" y="115"/>
                  <a:pt x="3174" y="114"/>
                </a:cubicBezTo>
                <a:cubicBezTo>
                  <a:pt x="3172" y="109"/>
                  <a:pt x="3169" y="106"/>
                  <a:pt x="3168" y="100"/>
                </a:cubicBezTo>
                <a:cubicBezTo>
                  <a:pt x="3168" y="100"/>
                  <a:pt x="3169" y="100"/>
                  <a:pt x="3169" y="100"/>
                </a:cubicBezTo>
                <a:cubicBezTo>
                  <a:pt x="3172" y="100"/>
                  <a:pt x="3174" y="98"/>
                  <a:pt x="3174" y="95"/>
                </a:cubicBezTo>
                <a:cubicBezTo>
                  <a:pt x="3168" y="96"/>
                  <a:pt x="3168" y="91"/>
                  <a:pt x="3167" y="87"/>
                </a:cubicBezTo>
                <a:lnTo>
                  <a:pt x="3163" y="87"/>
                </a:lnTo>
                <a:close/>
                <a:moveTo>
                  <a:pt x="946" y="87"/>
                </a:moveTo>
                <a:cubicBezTo>
                  <a:pt x="943" y="87"/>
                  <a:pt x="940" y="88"/>
                  <a:pt x="941" y="91"/>
                </a:cubicBezTo>
                <a:cubicBezTo>
                  <a:pt x="943" y="93"/>
                  <a:pt x="945" y="93"/>
                  <a:pt x="948" y="91"/>
                </a:cubicBezTo>
                <a:lnTo>
                  <a:pt x="948" y="88"/>
                </a:lnTo>
                <a:lnTo>
                  <a:pt x="948" y="88"/>
                </a:lnTo>
                <a:cubicBezTo>
                  <a:pt x="947" y="87"/>
                  <a:pt x="946" y="87"/>
                  <a:pt x="946" y="87"/>
                </a:cubicBezTo>
                <a:close/>
                <a:moveTo>
                  <a:pt x="2422" y="86"/>
                </a:moveTo>
                <a:cubicBezTo>
                  <a:pt x="2422" y="86"/>
                  <a:pt x="2421" y="86"/>
                  <a:pt x="2421" y="87"/>
                </a:cubicBezTo>
                <a:lnTo>
                  <a:pt x="2421" y="87"/>
                </a:lnTo>
                <a:cubicBezTo>
                  <a:pt x="2423" y="87"/>
                  <a:pt x="2422" y="90"/>
                  <a:pt x="2424" y="90"/>
                </a:cubicBezTo>
                <a:cubicBezTo>
                  <a:pt x="2425" y="88"/>
                  <a:pt x="2423" y="85"/>
                  <a:pt x="2422" y="86"/>
                </a:cubicBezTo>
                <a:close/>
                <a:moveTo>
                  <a:pt x="847" y="85"/>
                </a:moveTo>
                <a:cubicBezTo>
                  <a:pt x="841" y="88"/>
                  <a:pt x="850" y="88"/>
                  <a:pt x="847" y="85"/>
                </a:cubicBezTo>
                <a:close/>
                <a:moveTo>
                  <a:pt x="908" y="83"/>
                </a:moveTo>
                <a:cubicBezTo>
                  <a:pt x="906" y="86"/>
                  <a:pt x="909" y="89"/>
                  <a:pt x="909" y="93"/>
                </a:cubicBezTo>
                <a:lnTo>
                  <a:pt x="909" y="92"/>
                </a:lnTo>
                <a:cubicBezTo>
                  <a:pt x="915" y="91"/>
                  <a:pt x="921" y="97"/>
                  <a:pt x="923" y="92"/>
                </a:cubicBezTo>
                <a:cubicBezTo>
                  <a:pt x="919" y="89"/>
                  <a:pt x="914" y="85"/>
                  <a:pt x="908" y="83"/>
                </a:cubicBezTo>
                <a:close/>
                <a:moveTo>
                  <a:pt x="3143" y="83"/>
                </a:moveTo>
                <a:cubicBezTo>
                  <a:pt x="3142" y="90"/>
                  <a:pt x="3150" y="92"/>
                  <a:pt x="3147" y="100"/>
                </a:cubicBezTo>
                <a:cubicBezTo>
                  <a:pt x="3151" y="99"/>
                  <a:pt x="3150" y="105"/>
                  <a:pt x="3151" y="109"/>
                </a:cubicBezTo>
                <a:lnTo>
                  <a:pt x="3157" y="109"/>
                </a:lnTo>
                <a:cubicBezTo>
                  <a:pt x="3155" y="105"/>
                  <a:pt x="3153" y="102"/>
                  <a:pt x="3151" y="99"/>
                </a:cubicBezTo>
                <a:cubicBezTo>
                  <a:pt x="3154" y="97"/>
                  <a:pt x="3146" y="92"/>
                  <a:pt x="3152" y="91"/>
                </a:cubicBezTo>
                <a:cubicBezTo>
                  <a:pt x="3151" y="85"/>
                  <a:pt x="3143" y="85"/>
                  <a:pt x="3143" y="83"/>
                </a:cubicBezTo>
                <a:close/>
                <a:moveTo>
                  <a:pt x="3123" y="82"/>
                </a:moveTo>
                <a:cubicBezTo>
                  <a:pt x="3122" y="82"/>
                  <a:pt x="3120" y="82"/>
                  <a:pt x="3121" y="83"/>
                </a:cubicBezTo>
                <a:cubicBezTo>
                  <a:pt x="3122" y="83"/>
                  <a:pt x="3122" y="85"/>
                  <a:pt x="3124" y="85"/>
                </a:cubicBezTo>
                <a:lnTo>
                  <a:pt x="3124" y="85"/>
                </a:lnTo>
                <a:cubicBezTo>
                  <a:pt x="3124" y="83"/>
                  <a:pt x="3124" y="82"/>
                  <a:pt x="3123" y="82"/>
                </a:cubicBezTo>
                <a:close/>
                <a:moveTo>
                  <a:pt x="3131" y="82"/>
                </a:moveTo>
                <a:cubicBezTo>
                  <a:pt x="3130" y="85"/>
                  <a:pt x="3131" y="88"/>
                  <a:pt x="3132" y="91"/>
                </a:cubicBezTo>
                <a:cubicBezTo>
                  <a:pt x="3126" y="89"/>
                  <a:pt x="3126" y="94"/>
                  <a:pt x="3122" y="94"/>
                </a:cubicBezTo>
                <a:cubicBezTo>
                  <a:pt x="3120" y="94"/>
                  <a:pt x="3119" y="93"/>
                  <a:pt x="3119" y="91"/>
                </a:cubicBezTo>
                <a:cubicBezTo>
                  <a:pt x="3117" y="93"/>
                  <a:pt x="3114" y="93"/>
                  <a:pt x="3111" y="91"/>
                </a:cubicBezTo>
                <a:cubicBezTo>
                  <a:pt x="3110" y="94"/>
                  <a:pt x="3107" y="95"/>
                  <a:pt x="3106" y="97"/>
                </a:cubicBezTo>
                <a:cubicBezTo>
                  <a:pt x="3111" y="100"/>
                  <a:pt x="3112" y="98"/>
                  <a:pt x="3116" y="96"/>
                </a:cubicBezTo>
                <a:cubicBezTo>
                  <a:pt x="3117" y="98"/>
                  <a:pt x="3118" y="98"/>
                  <a:pt x="3118" y="100"/>
                </a:cubicBezTo>
                <a:cubicBezTo>
                  <a:pt x="3117" y="100"/>
                  <a:pt x="3113" y="99"/>
                  <a:pt x="3114" y="102"/>
                </a:cubicBezTo>
                <a:cubicBezTo>
                  <a:pt x="3119" y="101"/>
                  <a:pt x="3124" y="103"/>
                  <a:pt x="3127" y="105"/>
                </a:cubicBezTo>
                <a:lnTo>
                  <a:pt x="3127" y="100"/>
                </a:lnTo>
                <a:lnTo>
                  <a:pt x="3128" y="100"/>
                </a:lnTo>
                <a:lnTo>
                  <a:pt x="3127" y="100"/>
                </a:lnTo>
                <a:lnTo>
                  <a:pt x="3127" y="100"/>
                </a:lnTo>
                <a:lnTo>
                  <a:pt x="3126" y="100"/>
                </a:lnTo>
                <a:cubicBezTo>
                  <a:pt x="3125" y="100"/>
                  <a:pt x="3122" y="100"/>
                  <a:pt x="3122" y="98"/>
                </a:cubicBezTo>
                <a:cubicBezTo>
                  <a:pt x="3124" y="99"/>
                  <a:pt x="3140" y="97"/>
                  <a:pt x="3137" y="104"/>
                </a:cubicBezTo>
                <a:lnTo>
                  <a:pt x="3142" y="104"/>
                </a:lnTo>
                <a:cubicBezTo>
                  <a:pt x="3141" y="100"/>
                  <a:pt x="3143" y="100"/>
                  <a:pt x="3144" y="98"/>
                </a:cubicBezTo>
                <a:cubicBezTo>
                  <a:pt x="3137" y="97"/>
                  <a:pt x="3135" y="97"/>
                  <a:pt x="3132" y="93"/>
                </a:cubicBezTo>
                <a:cubicBezTo>
                  <a:pt x="3135" y="91"/>
                  <a:pt x="3137" y="83"/>
                  <a:pt x="3131" y="82"/>
                </a:cubicBezTo>
                <a:close/>
                <a:moveTo>
                  <a:pt x="3022" y="82"/>
                </a:moveTo>
                <a:cubicBezTo>
                  <a:pt x="3021" y="82"/>
                  <a:pt x="3020" y="82"/>
                  <a:pt x="3020" y="83"/>
                </a:cubicBezTo>
                <a:lnTo>
                  <a:pt x="3021" y="83"/>
                </a:lnTo>
                <a:cubicBezTo>
                  <a:pt x="3022" y="83"/>
                  <a:pt x="3021" y="85"/>
                  <a:pt x="3022" y="85"/>
                </a:cubicBezTo>
                <a:cubicBezTo>
                  <a:pt x="3022" y="83"/>
                  <a:pt x="3027" y="86"/>
                  <a:pt x="3025" y="82"/>
                </a:cubicBezTo>
                <a:cubicBezTo>
                  <a:pt x="3025" y="82"/>
                  <a:pt x="3023" y="82"/>
                  <a:pt x="3022" y="82"/>
                </a:cubicBezTo>
                <a:close/>
                <a:moveTo>
                  <a:pt x="2121" y="82"/>
                </a:moveTo>
                <a:cubicBezTo>
                  <a:pt x="2121" y="82"/>
                  <a:pt x="2121" y="82"/>
                  <a:pt x="2121" y="82"/>
                </a:cubicBezTo>
                <a:cubicBezTo>
                  <a:pt x="2121" y="85"/>
                  <a:pt x="2123" y="86"/>
                  <a:pt x="2125" y="86"/>
                </a:cubicBezTo>
                <a:lnTo>
                  <a:pt x="2125" y="82"/>
                </a:lnTo>
                <a:cubicBezTo>
                  <a:pt x="2123" y="82"/>
                  <a:pt x="2122" y="82"/>
                  <a:pt x="2121" y="82"/>
                </a:cubicBezTo>
                <a:lnTo>
                  <a:pt x="2121" y="82"/>
                </a:lnTo>
                <a:close/>
                <a:moveTo>
                  <a:pt x="931" y="81"/>
                </a:moveTo>
                <a:cubicBezTo>
                  <a:pt x="929" y="81"/>
                  <a:pt x="927" y="81"/>
                  <a:pt x="926" y="83"/>
                </a:cubicBezTo>
                <a:cubicBezTo>
                  <a:pt x="931" y="81"/>
                  <a:pt x="930" y="86"/>
                  <a:pt x="934" y="86"/>
                </a:cubicBezTo>
                <a:cubicBezTo>
                  <a:pt x="934" y="84"/>
                  <a:pt x="934" y="82"/>
                  <a:pt x="933" y="81"/>
                </a:cubicBezTo>
                <a:lnTo>
                  <a:pt x="933" y="81"/>
                </a:lnTo>
                <a:cubicBezTo>
                  <a:pt x="932" y="81"/>
                  <a:pt x="931" y="81"/>
                  <a:pt x="931" y="81"/>
                </a:cubicBezTo>
                <a:close/>
                <a:moveTo>
                  <a:pt x="3070" y="80"/>
                </a:moveTo>
                <a:cubicBezTo>
                  <a:pt x="3070" y="84"/>
                  <a:pt x="3072" y="84"/>
                  <a:pt x="3071" y="88"/>
                </a:cubicBezTo>
                <a:cubicBezTo>
                  <a:pt x="3068" y="88"/>
                  <a:pt x="3069" y="91"/>
                  <a:pt x="3066" y="91"/>
                </a:cubicBezTo>
                <a:cubicBezTo>
                  <a:pt x="3067" y="94"/>
                  <a:pt x="3066" y="99"/>
                  <a:pt x="3069" y="100"/>
                </a:cubicBezTo>
                <a:cubicBezTo>
                  <a:pt x="3069" y="91"/>
                  <a:pt x="3072" y="93"/>
                  <a:pt x="3072" y="88"/>
                </a:cubicBezTo>
                <a:cubicBezTo>
                  <a:pt x="3073" y="88"/>
                  <a:pt x="3074" y="88"/>
                  <a:pt x="3075" y="88"/>
                </a:cubicBezTo>
                <a:cubicBezTo>
                  <a:pt x="3076" y="94"/>
                  <a:pt x="3079" y="96"/>
                  <a:pt x="3076" y="101"/>
                </a:cubicBezTo>
                <a:cubicBezTo>
                  <a:pt x="3080" y="103"/>
                  <a:pt x="3084" y="98"/>
                  <a:pt x="3087" y="95"/>
                </a:cubicBezTo>
                <a:cubicBezTo>
                  <a:pt x="3089" y="102"/>
                  <a:pt x="3083" y="101"/>
                  <a:pt x="3081" y="104"/>
                </a:cubicBezTo>
                <a:lnTo>
                  <a:pt x="3081" y="105"/>
                </a:lnTo>
                <a:lnTo>
                  <a:pt x="3081" y="105"/>
                </a:lnTo>
                <a:lnTo>
                  <a:pt x="3081" y="105"/>
                </a:lnTo>
                <a:lnTo>
                  <a:pt x="3081" y="105"/>
                </a:lnTo>
                <a:lnTo>
                  <a:pt x="3083" y="105"/>
                </a:lnTo>
                <a:cubicBezTo>
                  <a:pt x="3086" y="105"/>
                  <a:pt x="3087" y="104"/>
                  <a:pt x="3089" y="106"/>
                </a:cubicBezTo>
                <a:cubicBezTo>
                  <a:pt x="3090" y="105"/>
                  <a:pt x="3090" y="105"/>
                  <a:pt x="3092" y="105"/>
                </a:cubicBezTo>
                <a:cubicBezTo>
                  <a:pt x="3092" y="101"/>
                  <a:pt x="3087" y="104"/>
                  <a:pt x="3087" y="100"/>
                </a:cubicBezTo>
                <a:cubicBezTo>
                  <a:pt x="3090" y="100"/>
                  <a:pt x="3092" y="99"/>
                  <a:pt x="3092" y="97"/>
                </a:cubicBezTo>
                <a:cubicBezTo>
                  <a:pt x="3090" y="94"/>
                  <a:pt x="3086" y="94"/>
                  <a:pt x="3088" y="88"/>
                </a:cubicBezTo>
                <a:cubicBezTo>
                  <a:pt x="3083" y="90"/>
                  <a:pt x="3083" y="85"/>
                  <a:pt x="3080" y="84"/>
                </a:cubicBezTo>
                <a:cubicBezTo>
                  <a:pt x="3077" y="83"/>
                  <a:pt x="3077" y="86"/>
                  <a:pt x="3074" y="86"/>
                </a:cubicBezTo>
                <a:cubicBezTo>
                  <a:pt x="3073" y="84"/>
                  <a:pt x="3073" y="80"/>
                  <a:pt x="3070" y="80"/>
                </a:cubicBezTo>
                <a:close/>
                <a:moveTo>
                  <a:pt x="3080" y="80"/>
                </a:moveTo>
                <a:cubicBezTo>
                  <a:pt x="3079" y="80"/>
                  <a:pt x="3078" y="81"/>
                  <a:pt x="3077" y="82"/>
                </a:cubicBezTo>
                <a:lnTo>
                  <a:pt x="3077" y="82"/>
                </a:lnTo>
                <a:cubicBezTo>
                  <a:pt x="3079" y="82"/>
                  <a:pt x="3082" y="84"/>
                  <a:pt x="3082" y="81"/>
                </a:cubicBezTo>
                <a:cubicBezTo>
                  <a:pt x="3082" y="81"/>
                  <a:pt x="3082" y="81"/>
                  <a:pt x="3081" y="81"/>
                </a:cubicBezTo>
                <a:cubicBezTo>
                  <a:pt x="3081" y="80"/>
                  <a:pt x="3080" y="80"/>
                  <a:pt x="3080" y="80"/>
                </a:cubicBezTo>
                <a:close/>
                <a:moveTo>
                  <a:pt x="1154" y="80"/>
                </a:moveTo>
                <a:lnTo>
                  <a:pt x="1154" y="80"/>
                </a:lnTo>
                <a:lnTo>
                  <a:pt x="1154" y="80"/>
                </a:lnTo>
                <a:lnTo>
                  <a:pt x="1154" y="81"/>
                </a:lnTo>
                <a:cubicBezTo>
                  <a:pt x="1154" y="83"/>
                  <a:pt x="1159" y="83"/>
                  <a:pt x="1157" y="80"/>
                </a:cubicBezTo>
                <a:lnTo>
                  <a:pt x="1154" y="80"/>
                </a:lnTo>
                <a:lnTo>
                  <a:pt x="1154" y="80"/>
                </a:lnTo>
                <a:close/>
                <a:moveTo>
                  <a:pt x="3208" y="80"/>
                </a:moveTo>
                <a:lnTo>
                  <a:pt x="3208" y="83"/>
                </a:lnTo>
                <a:cubicBezTo>
                  <a:pt x="3211" y="83"/>
                  <a:pt x="3212" y="81"/>
                  <a:pt x="3212" y="80"/>
                </a:cubicBezTo>
                <a:lnTo>
                  <a:pt x="3208" y="80"/>
                </a:lnTo>
                <a:close/>
                <a:moveTo>
                  <a:pt x="3095" y="79"/>
                </a:moveTo>
                <a:lnTo>
                  <a:pt x="3095" y="79"/>
                </a:lnTo>
                <a:lnTo>
                  <a:pt x="3095" y="79"/>
                </a:lnTo>
                <a:lnTo>
                  <a:pt x="3094" y="81"/>
                </a:lnTo>
                <a:cubicBezTo>
                  <a:pt x="3093" y="85"/>
                  <a:pt x="3093" y="92"/>
                  <a:pt x="3092" y="96"/>
                </a:cubicBezTo>
                <a:cubicBezTo>
                  <a:pt x="3096" y="97"/>
                  <a:pt x="3098" y="100"/>
                  <a:pt x="3101" y="102"/>
                </a:cubicBezTo>
                <a:cubicBezTo>
                  <a:pt x="3101" y="97"/>
                  <a:pt x="3105" y="96"/>
                  <a:pt x="3104" y="91"/>
                </a:cubicBezTo>
                <a:cubicBezTo>
                  <a:pt x="3099" y="89"/>
                  <a:pt x="3097" y="86"/>
                  <a:pt x="3096" y="82"/>
                </a:cubicBezTo>
                <a:lnTo>
                  <a:pt x="3095" y="79"/>
                </a:lnTo>
                <a:lnTo>
                  <a:pt x="3095" y="79"/>
                </a:lnTo>
                <a:close/>
                <a:moveTo>
                  <a:pt x="3110" y="77"/>
                </a:moveTo>
                <a:cubicBezTo>
                  <a:pt x="3109" y="79"/>
                  <a:pt x="3109" y="80"/>
                  <a:pt x="3109" y="82"/>
                </a:cubicBezTo>
                <a:cubicBezTo>
                  <a:pt x="3113" y="81"/>
                  <a:pt x="3115" y="85"/>
                  <a:pt x="3117" y="82"/>
                </a:cubicBezTo>
                <a:lnTo>
                  <a:pt x="3118" y="82"/>
                </a:lnTo>
                <a:cubicBezTo>
                  <a:pt x="3118" y="78"/>
                  <a:pt x="3114" y="78"/>
                  <a:pt x="3110" y="77"/>
                </a:cubicBezTo>
                <a:close/>
                <a:moveTo>
                  <a:pt x="1221" y="77"/>
                </a:moveTo>
                <a:cubicBezTo>
                  <a:pt x="1214" y="77"/>
                  <a:pt x="1209" y="82"/>
                  <a:pt x="1207" y="89"/>
                </a:cubicBezTo>
                <a:lnTo>
                  <a:pt x="1208" y="89"/>
                </a:lnTo>
                <a:cubicBezTo>
                  <a:pt x="1209" y="89"/>
                  <a:pt x="1210" y="90"/>
                  <a:pt x="1208" y="92"/>
                </a:cubicBezTo>
                <a:cubicBezTo>
                  <a:pt x="1217" y="93"/>
                  <a:pt x="1218" y="84"/>
                  <a:pt x="1221" y="77"/>
                </a:cubicBezTo>
                <a:close/>
                <a:moveTo>
                  <a:pt x="3058" y="77"/>
                </a:moveTo>
                <a:cubicBezTo>
                  <a:pt x="3058" y="77"/>
                  <a:pt x="3057" y="77"/>
                  <a:pt x="3057" y="78"/>
                </a:cubicBezTo>
                <a:lnTo>
                  <a:pt x="3057" y="82"/>
                </a:lnTo>
                <a:cubicBezTo>
                  <a:pt x="3063" y="81"/>
                  <a:pt x="3062" y="86"/>
                  <a:pt x="3064" y="89"/>
                </a:cubicBezTo>
                <a:lnTo>
                  <a:pt x="3064" y="89"/>
                </a:lnTo>
                <a:cubicBezTo>
                  <a:pt x="3067" y="86"/>
                  <a:pt x="3063" y="83"/>
                  <a:pt x="3064" y="79"/>
                </a:cubicBezTo>
                <a:cubicBezTo>
                  <a:pt x="3061" y="79"/>
                  <a:pt x="3060" y="77"/>
                  <a:pt x="3058" y="77"/>
                </a:cubicBezTo>
                <a:close/>
                <a:moveTo>
                  <a:pt x="1072" y="76"/>
                </a:moveTo>
                <a:lnTo>
                  <a:pt x="1075" y="76"/>
                </a:lnTo>
                <a:cubicBezTo>
                  <a:pt x="1075" y="78"/>
                  <a:pt x="1075" y="78"/>
                  <a:pt x="1074" y="79"/>
                </a:cubicBezTo>
                <a:lnTo>
                  <a:pt x="1073" y="80"/>
                </a:lnTo>
                <a:lnTo>
                  <a:pt x="1072" y="79"/>
                </a:lnTo>
                <a:lnTo>
                  <a:pt x="1071" y="78"/>
                </a:lnTo>
                <a:lnTo>
                  <a:pt x="1072" y="77"/>
                </a:lnTo>
                <a:lnTo>
                  <a:pt x="1072" y="76"/>
                </a:lnTo>
                <a:close/>
                <a:moveTo>
                  <a:pt x="1072" y="76"/>
                </a:moveTo>
                <a:lnTo>
                  <a:pt x="1072" y="76"/>
                </a:lnTo>
                <a:lnTo>
                  <a:pt x="1071" y="76"/>
                </a:lnTo>
                <a:lnTo>
                  <a:pt x="1072" y="76"/>
                </a:lnTo>
                <a:close/>
                <a:moveTo>
                  <a:pt x="3086" y="76"/>
                </a:moveTo>
                <a:cubicBezTo>
                  <a:pt x="3086" y="77"/>
                  <a:pt x="3085" y="77"/>
                  <a:pt x="3084" y="77"/>
                </a:cubicBezTo>
                <a:lnTo>
                  <a:pt x="3084" y="77"/>
                </a:lnTo>
                <a:cubicBezTo>
                  <a:pt x="3084" y="83"/>
                  <a:pt x="3091" y="78"/>
                  <a:pt x="3086" y="76"/>
                </a:cubicBezTo>
                <a:close/>
                <a:moveTo>
                  <a:pt x="3101" y="76"/>
                </a:moveTo>
                <a:cubicBezTo>
                  <a:pt x="3101" y="76"/>
                  <a:pt x="3100" y="76"/>
                  <a:pt x="3099" y="76"/>
                </a:cubicBezTo>
                <a:cubicBezTo>
                  <a:pt x="3099" y="81"/>
                  <a:pt x="3103" y="81"/>
                  <a:pt x="3104" y="85"/>
                </a:cubicBezTo>
                <a:lnTo>
                  <a:pt x="3104" y="85"/>
                </a:lnTo>
                <a:cubicBezTo>
                  <a:pt x="3107" y="83"/>
                  <a:pt x="3106" y="76"/>
                  <a:pt x="3101" y="76"/>
                </a:cubicBezTo>
                <a:close/>
                <a:moveTo>
                  <a:pt x="3200" y="75"/>
                </a:moveTo>
                <a:cubicBezTo>
                  <a:pt x="3197" y="79"/>
                  <a:pt x="3190" y="73"/>
                  <a:pt x="3189" y="77"/>
                </a:cubicBezTo>
                <a:cubicBezTo>
                  <a:pt x="3193" y="80"/>
                  <a:pt x="3197" y="80"/>
                  <a:pt x="3201" y="80"/>
                </a:cubicBezTo>
                <a:lnTo>
                  <a:pt x="3201" y="79"/>
                </a:lnTo>
                <a:cubicBezTo>
                  <a:pt x="3201" y="78"/>
                  <a:pt x="3202" y="75"/>
                  <a:pt x="3200" y="75"/>
                </a:cubicBezTo>
                <a:close/>
                <a:moveTo>
                  <a:pt x="3050" y="75"/>
                </a:moveTo>
                <a:cubicBezTo>
                  <a:pt x="3050" y="77"/>
                  <a:pt x="3047" y="76"/>
                  <a:pt x="3048" y="79"/>
                </a:cubicBezTo>
                <a:lnTo>
                  <a:pt x="3052" y="79"/>
                </a:lnTo>
                <a:cubicBezTo>
                  <a:pt x="3052" y="76"/>
                  <a:pt x="3052" y="75"/>
                  <a:pt x="3050" y="75"/>
                </a:cubicBezTo>
                <a:close/>
                <a:moveTo>
                  <a:pt x="3231" y="74"/>
                </a:moveTo>
                <a:cubicBezTo>
                  <a:pt x="3228" y="74"/>
                  <a:pt x="3228" y="77"/>
                  <a:pt x="3227" y="78"/>
                </a:cubicBezTo>
                <a:lnTo>
                  <a:pt x="3227" y="78"/>
                </a:lnTo>
                <a:cubicBezTo>
                  <a:pt x="3229" y="78"/>
                  <a:pt x="3230" y="80"/>
                  <a:pt x="3233" y="80"/>
                </a:cubicBezTo>
                <a:lnTo>
                  <a:pt x="3233" y="74"/>
                </a:lnTo>
                <a:cubicBezTo>
                  <a:pt x="3232" y="74"/>
                  <a:pt x="3232" y="74"/>
                  <a:pt x="3231" y="74"/>
                </a:cubicBezTo>
                <a:close/>
                <a:moveTo>
                  <a:pt x="2526" y="74"/>
                </a:moveTo>
                <a:lnTo>
                  <a:pt x="2522" y="74"/>
                </a:lnTo>
                <a:lnTo>
                  <a:pt x="2522" y="76"/>
                </a:lnTo>
                <a:cubicBezTo>
                  <a:pt x="2523" y="76"/>
                  <a:pt x="2524" y="76"/>
                  <a:pt x="2526" y="76"/>
                </a:cubicBezTo>
                <a:lnTo>
                  <a:pt x="2526" y="74"/>
                </a:lnTo>
                <a:close/>
                <a:moveTo>
                  <a:pt x="346" y="71"/>
                </a:moveTo>
                <a:cubicBezTo>
                  <a:pt x="345" y="71"/>
                  <a:pt x="344" y="72"/>
                  <a:pt x="343" y="72"/>
                </a:cubicBezTo>
                <a:cubicBezTo>
                  <a:pt x="343" y="74"/>
                  <a:pt x="345" y="74"/>
                  <a:pt x="347" y="74"/>
                </a:cubicBezTo>
                <a:lnTo>
                  <a:pt x="347" y="71"/>
                </a:lnTo>
                <a:cubicBezTo>
                  <a:pt x="347" y="71"/>
                  <a:pt x="346" y="71"/>
                  <a:pt x="346" y="71"/>
                </a:cubicBezTo>
                <a:close/>
                <a:moveTo>
                  <a:pt x="3202" y="70"/>
                </a:moveTo>
                <a:cubicBezTo>
                  <a:pt x="3200" y="70"/>
                  <a:pt x="3198" y="70"/>
                  <a:pt x="3197" y="72"/>
                </a:cubicBezTo>
                <a:lnTo>
                  <a:pt x="3197" y="72"/>
                </a:lnTo>
                <a:cubicBezTo>
                  <a:pt x="3201" y="70"/>
                  <a:pt x="3200" y="75"/>
                  <a:pt x="3203" y="74"/>
                </a:cubicBezTo>
                <a:cubicBezTo>
                  <a:pt x="3204" y="72"/>
                  <a:pt x="3202" y="72"/>
                  <a:pt x="3202" y="70"/>
                </a:cubicBezTo>
                <a:close/>
                <a:moveTo>
                  <a:pt x="1169" y="67"/>
                </a:moveTo>
                <a:cubicBezTo>
                  <a:pt x="1169" y="67"/>
                  <a:pt x="1169" y="67"/>
                  <a:pt x="1170" y="68"/>
                </a:cubicBezTo>
                <a:lnTo>
                  <a:pt x="1170" y="68"/>
                </a:lnTo>
                <a:cubicBezTo>
                  <a:pt x="1170" y="69"/>
                  <a:pt x="1170" y="71"/>
                  <a:pt x="1171" y="71"/>
                </a:cubicBezTo>
                <a:cubicBezTo>
                  <a:pt x="1170" y="72"/>
                  <a:pt x="1169" y="72"/>
                  <a:pt x="1169" y="73"/>
                </a:cubicBezTo>
                <a:lnTo>
                  <a:pt x="1169" y="73"/>
                </a:lnTo>
                <a:lnTo>
                  <a:pt x="1169" y="72"/>
                </a:lnTo>
                <a:lnTo>
                  <a:pt x="1167" y="68"/>
                </a:lnTo>
                <a:lnTo>
                  <a:pt x="1167" y="68"/>
                </a:lnTo>
                <a:cubicBezTo>
                  <a:pt x="1168" y="67"/>
                  <a:pt x="1168" y="67"/>
                  <a:pt x="1169" y="67"/>
                </a:cubicBezTo>
                <a:close/>
                <a:moveTo>
                  <a:pt x="3148" y="67"/>
                </a:moveTo>
                <a:cubicBezTo>
                  <a:pt x="3146" y="68"/>
                  <a:pt x="3146" y="69"/>
                  <a:pt x="3146" y="70"/>
                </a:cubicBezTo>
                <a:lnTo>
                  <a:pt x="3146" y="71"/>
                </a:lnTo>
                <a:cubicBezTo>
                  <a:pt x="3149" y="71"/>
                  <a:pt x="3150" y="70"/>
                  <a:pt x="3150" y="67"/>
                </a:cubicBezTo>
                <a:cubicBezTo>
                  <a:pt x="3149" y="67"/>
                  <a:pt x="3148" y="67"/>
                  <a:pt x="3148" y="67"/>
                </a:cubicBezTo>
                <a:close/>
                <a:moveTo>
                  <a:pt x="1157" y="67"/>
                </a:moveTo>
                <a:cubicBezTo>
                  <a:pt x="1154" y="67"/>
                  <a:pt x="1154" y="72"/>
                  <a:pt x="1155" y="74"/>
                </a:cubicBezTo>
                <a:cubicBezTo>
                  <a:pt x="1156" y="72"/>
                  <a:pt x="1158" y="71"/>
                  <a:pt x="1158" y="67"/>
                </a:cubicBezTo>
                <a:lnTo>
                  <a:pt x="1158" y="67"/>
                </a:lnTo>
                <a:cubicBezTo>
                  <a:pt x="1158" y="67"/>
                  <a:pt x="1157" y="67"/>
                  <a:pt x="1157" y="67"/>
                </a:cubicBezTo>
                <a:close/>
                <a:moveTo>
                  <a:pt x="3208" y="65"/>
                </a:moveTo>
                <a:cubicBezTo>
                  <a:pt x="3207" y="66"/>
                  <a:pt x="3205" y="68"/>
                  <a:pt x="3208" y="69"/>
                </a:cubicBezTo>
                <a:cubicBezTo>
                  <a:pt x="3209" y="66"/>
                  <a:pt x="3208" y="65"/>
                  <a:pt x="3208" y="65"/>
                </a:cubicBezTo>
                <a:close/>
                <a:moveTo>
                  <a:pt x="3029" y="65"/>
                </a:moveTo>
                <a:lnTo>
                  <a:pt x="3030" y="65"/>
                </a:lnTo>
                <a:lnTo>
                  <a:pt x="3029" y="69"/>
                </a:lnTo>
                <a:cubicBezTo>
                  <a:pt x="3029" y="73"/>
                  <a:pt x="3029" y="78"/>
                  <a:pt x="3030" y="82"/>
                </a:cubicBezTo>
                <a:cubicBezTo>
                  <a:pt x="3030" y="77"/>
                  <a:pt x="3034" y="84"/>
                  <a:pt x="3038" y="82"/>
                </a:cubicBezTo>
                <a:cubicBezTo>
                  <a:pt x="3039" y="80"/>
                  <a:pt x="3039" y="78"/>
                  <a:pt x="3040" y="77"/>
                </a:cubicBezTo>
                <a:cubicBezTo>
                  <a:pt x="3044" y="76"/>
                  <a:pt x="3045" y="78"/>
                  <a:pt x="3047" y="80"/>
                </a:cubicBezTo>
                <a:lnTo>
                  <a:pt x="3047" y="71"/>
                </a:lnTo>
                <a:cubicBezTo>
                  <a:pt x="3040" y="70"/>
                  <a:pt x="3034" y="75"/>
                  <a:pt x="3030" y="70"/>
                </a:cubicBezTo>
                <a:cubicBezTo>
                  <a:pt x="3030" y="68"/>
                  <a:pt x="3033" y="69"/>
                  <a:pt x="3032" y="67"/>
                </a:cubicBezTo>
                <a:cubicBezTo>
                  <a:pt x="3031" y="67"/>
                  <a:pt x="3031" y="66"/>
                  <a:pt x="3030" y="65"/>
                </a:cubicBezTo>
                <a:lnTo>
                  <a:pt x="3030" y="65"/>
                </a:lnTo>
                <a:lnTo>
                  <a:pt x="3030" y="65"/>
                </a:lnTo>
                <a:lnTo>
                  <a:pt x="3029" y="65"/>
                </a:lnTo>
                <a:close/>
                <a:moveTo>
                  <a:pt x="3189" y="62"/>
                </a:moveTo>
                <a:cubicBezTo>
                  <a:pt x="3189" y="62"/>
                  <a:pt x="3188" y="62"/>
                  <a:pt x="3188" y="62"/>
                </a:cubicBezTo>
                <a:cubicBezTo>
                  <a:pt x="3185" y="63"/>
                  <a:pt x="3183" y="66"/>
                  <a:pt x="3184" y="69"/>
                </a:cubicBezTo>
                <a:lnTo>
                  <a:pt x="3184" y="69"/>
                </a:lnTo>
                <a:cubicBezTo>
                  <a:pt x="3186" y="68"/>
                  <a:pt x="3187" y="69"/>
                  <a:pt x="3188" y="69"/>
                </a:cubicBezTo>
                <a:cubicBezTo>
                  <a:pt x="3190" y="68"/>
                  <a:pt x="3191" y="64"/>
                  <a:pt x="3189" y="62"/>
                </a:cubicBezTo>
                <a:close/>
                <a:moveTo>
                  <a:pt x="342" y="61"/>
                </a:moveTo>
                <a:cubicBezTo>
                  <a:pt x="342" y="63"/>
                  <a:pt x="340" y="64"/>
                  <a:pt x="339" y="65"/>
                </a:cubicBezTo>
                <a:cubicBezTo>
                  <a:pt x="339" y="68"/>
                  <a:pt x="342" y="68"/>
                  <a:pt x="343" y="70"/>
                </a:cubicBezTo>
                <a:cubicBezTo>
                  <a:pt x="347" y="70"/>
                  <a:pt x="347" y="66"/>
                  <a:pt x="350" y="67"/>
                </a:cubicBezTo>
                <a:lnTo>
                  <a:pt x="350" y="63"/>
                </a:lnTo>
                <a:lnTo>
                  <a:pt x="350" y="63"/>
                </a:lnTo>
                <a:cubicBezTo>
                  <a:pt x="348" y="62"/>
                  <a:pt x="345" y="62"/>
                  <a:pt x="342" y="61"/>
                </a:cubicBezTo>
                <a:close/>
                <a:moveTo>
                  <a:pt x="2546" y="61"/>
                </a:moveTo>
                <a:cubicBezTo>
                  <a:pt x="2545" y="61"/>
                  <a:pt x="2543" y="61"/>
                  <a:pt x="2543" y="63"/>
                </a:cubicBezTo>
                <a:lnTo>
                  <a:pt x="2543" y="63"/>
                </a:lnTo>
                <a:cubicBezTo>
                  <a:pt x="2544" y="63"/>
                  <a:pt x="2546" y="63"/>
                  <a:pt x="2546" y="61"/>
                </a:cubicBezTo>
                <a:close/>
                <a:moveTo>
                  <a:pt x="1156" y="59"/>
                </a:moveTo>
                <a:lnTo>
                  <a:pt x="1156" y="60"/>
                </a:lnTo>
                <a:lnTo>
                  <a:pt x="1156" y="60"/>
                </a:lnTo>
                <a:lnTo>
                  <a:pt x="1155" y="61"/>
                </a:lnTo>
                <a:cubicBezTo>
                  <a:pt x="1155" y="62"/>
                  <a:pt x="1155" y="65"/>
                  <a:pt x="1157" y="65"/>
                </a:cubicBezTo>
                <a:cubicBezTo>
                  <a:pt x="1157" y="65"/>
                  <a:pt x="1157" y="65"/>
                  <a:pt x="1157" y="64"/>
                </a:cubicBezTo>
                <a:cubicBezTo>
                  <a:pt x="1158" y="63"/>
                  <a:pt x="1158" y="61"/>
                  <a:pt x="1157" y="60"/>
                </a:cubicBezTo>
                <a:lnTo>
                  <a:pt x="1156" y="60"/>
                </a:lnTo>
                <a:lnTo>
                  <a:pt x="1156" y="59"/>
                </a:lnTo>
                <a:close/>
                <a:moveTo>
                  <a:pt x="2530" y="59"/>
                </a:moveTo>
                <a:cubicBezTo>
                  <a:pt x="2528" y="58"/>
                  <a:pt x="2527" y="59"/>
                  <a:pt x="2527" y="61"/>
                </a:cubicBezTo>
                <a:lnTo>
                  <a:pt x="2526" y="61"/>
                </a:lnTo>
                <a:cubicBezTo>
                  <a:pt x="2528" y="61"/>
                  <a:pt x="2530" y="61"/>
                  <a:pt x="2530" y="59"/>
                </a:cubicBezTo>
                <a:close/>
                <a:moveTo>
                  <a:pt x="364" y="57"/>
                </a:moveTo>
                <a:cubicBezTo>
                  <a:pt x="361" y="60"/>
                  <a:pt x="366" y="64"/>
                  <a:pt x="364" y="57"/>
                </a:cubicBezTo>
                <a:close/>
                <a:moveTo>
                  <a:pt x="3035" y="56"/>
                </a:moveTo>
                <a:cubicBezTo>
                  <a:pt x="3034" y="56"/>
                  <a:pt x="3032" y="56"/>
                  <a:pt x="3033" y="57"/>
                </a:cubicBezTo>
                <a:lnTo>
                  <a:pt x="3033" y="57"/>
                </a:lnTo>
                <a:cubicBezTo>
                  <a:pt x="3034" y="57"/>
                  <a:pt x="3034" y="59"/>
                  <a:pt x="3036" y="58"/>
                </a:cubicBezTo>
                <a:cubicBezTo>
                  <a:pt x="3036" y="57"/>
                  <a:pt x="3036" y="56"/>
                  <a:pt x="3035" y="56"/>
                </a:cubicBezTo>
                <a:close/>
                <a:moveTo>
                  <a:pt x="320" y="55"/>
                </a:moveTo>
                <a:cubicBezTo>
                  <a:pt x="315" y="55"/>
                  <a:pt x="310" y="56"/>
                  <a:pt x="305" y="57"/>
                </a:cubicBezTo>
                <a:cubicBezTo>
                  <a:pt x="306" y="61"/>
                  <a:pt x="310" y="61"/>
                  <a:pt x="314" y="61"/>
                </a:cubicBezTo>
                <a:cubicBezTo>
                  <a:pt x="320" y="65"/>
                  <a:pt x="321" y="72"/>
                  <a:pt x="326" y="76"/>
                </a:cubicBezTo>
                <a:cubicBezTo>
                  <a:pt x="325" y="74"/>
                  <a:pt x="325" y="66"/>
                  <a:pt x="328" y="65"/>
                </a:cubicBezTo>
                <a:cubicBezTo>
                  <a:pt x="327" y="64"/>
                  <a:pt x="323" y="62"/>
                  <a:pt x="322" y="64"/>
                </a:cubicBezTo>
                <a:cubicBezTo>
                  <a:pt x="321" y="60"/>
                  <a:pt x="323" y="58"/>
                  <a:pt x="320" y="55"/>
                </a:cubicBezTo>
                <a:close/>
                <a:moveTo>
                  <a:pt x="2433" y="55"/>
                </a:moveTo>
                <a:cubicBezTo>
                  <a:pt x="2427" y="55"/>
                  <a:pt x="2426" y="60"/>
                  <a:pt x="2423" y="63"/>
                </a:cubicBezTo>
                <a:lnTo>
                  <a:pt x="2423" y="56"/>
                </a:lnTo>
                <a:cubicBezTo>
                  <a:pt x="2421" y="56"/>
                  <a:pt x="2421" y="55"/>
                  <a:pt x="2419" y="55"/>
                </a:cubicBezTo>
                <a:cubicBezTo>
                  <a:pt x="2419" y="66"/>
                  <a:pt x="2417" y="79"/>
                  <a:pt x="2425" y="76"/>
                </a:cubicBezTo>
                <a:cubicBezTo>
                  <a:pt x="2423" y="77"/>
                  <a:pt x="2424" y="80"/>
                  <a:pt x="2424" y="83"/>
                </a:cubicBezTo>
                <a:cubicBezTo>
                  <a:pt x="2427" y="85"/>
                  <a:pt x="2425" y="92"/>
                  <a:pt x="2433" y="94"/>
                </a:cubicBezTo>
                <a:cubicBezTo>
                  <a:pt x="2433" y="91"/>
                  <a:pt x="2435" y="90"/>
                  <a:pt x="2437" y="89"/>
                </a:cubicBezTo>
                <a:cubicBezTo>
                  <a:pt x="2439" y="90"/>
                  <a:pt x="2442" y="93"/>
                  <a:pt x="2443" y="95"/>
                </a:cubicBezTo>
                <a:lnTo>
                  <a:pt x="2443" y="95"/>
                </a:lnTo>
                <a:cubicBezTo>
                  <a:pt x="2443" y="96"/>
                  <a:pt x="2443" y="97"/>
                  <a:pt x="2442" y="97"/>
                </a:cubicBezTo>
                <a:cubicBezTo>
                  <a:pt x="2441" y="102"/>
                  <a:pt x="2444" y="107"/>
                  <a:pt x="2448" y="109"/>
                </a:cubicBezTo>
                <a:cubicBezTo>
                  <a:pt x="2452" y="102"/>
                  <a:pt x="2440" y="97"/>
                  <a:pt x="2446" y="92"/>
                </a:cubicBezTo>
                <a:cubicBezTo>
                  <a:pt x="2447" y="96"/>
                  <a:pt x="2453" y="96"/>
                  <a:pt x="2450" y="101"/>
                </a:cubicBezTo>
                <a:cubicBezTo>
                  <a:pt x="2453" y="102"/>
                  <a:pt x="2459" y="102"/>
                  <a:pt x="2454" y="104"/>
                </a:cubicBezTo>
                <a:cubicBezTo>
                  <a:pt x="2456" y="106"/>
                  <a:pt x="2459" y="105"/>
                  <a:pt x="2461" y="105"/>
                </a:cubicBezTo>
                <a:cubicBezTo>
                  <a:pt x="2462" y="102"/>
                  <a:pt x="2458" y="103"/>
                  <a:pt x="2459" y="98"/>
                </a:cubicBezTo>
                <a:cubicBezTo>
                  <a:pt x="2463" y="98"/>
                  <a:pt x="2463" y="100"/>
                  <a:pt x="2466" y="99"/>
                </a:cubicBezTo>
                <a:cubicBezTo>
                  <a:pt x="2470" y="97"/>
                  <a:pt x="2466" y="95"/>
                  <a:pt x="2467" y="94"/>
                </a:cubicBezTo>
                <a:cubicBezTo>
                  <a:pt x="2469" y="94"/>
                  <a:pt x="2471" y="94"/>
                  <a:pt x="2472" y="94"/>
                </a:cubicBezTo>
                <a:cubicBezTo>
                  <a:pt x="2472" y="95"/>
                  <a:pt x="2470" y="98"/>
                  <a:pt x="2472" y="98"/>
                </a:cubicBezTo>
                <a:cubicBezTo>
                  <a:pt x="2479" y="98"/>
                  <a:pt x="2480" y="87"/>
                  <a:pt x="2488" y="92"/>
                </a:cubicBezTo>
                <a:cubicBezTo>
                  <a:pt x="2487" y="87"/>
                  <a:pt x="2491" y="88"/>
                  <a:pt x="2490" y="85"/>
                </a:cubicBezTo>
                <a:cubicBezTo>
                  <a:pt x="2486" y="84"/>
                  <a:pt x="2484" y="81"/>
                  <a:pt x="2480" y="81"/>
                </a:cubicBezTo>
                <a:cubicBezTo>
                  <a:pt x="2481" y="77"/>
                  <a:pt x="2481" y="74"/>
                  <a:pt x="2480" y="71"/>
                </a:cubicBezTo>
                <a:cubicBezTo>
                  <a:pt x="2477" y="72"/>
                  <a:pt x="2476" y="71"/>
                  <a:pt x="2472" y="71"/>
                </a:cubicBezTo>
                <a:cubicBezTo>
                  <a:pt x="2469" y="73"/>
                  <a:pt x="2469" y="76"/>
                  <a:pt x="2465" y="76"/>
                </a:cubicBezTo>
                <a:cubicBezTo>
                  <a:pt x="2463" y="75"/>
                  <a:pt x="2464" y="68"/>
                  <a:pt x="2460" y="68"/>
                </a:cubicBezTo>
                <a:cubicBezTo>
                  <a:pt x="2457" y="71"/>
                  <a:pt x="2460" y="76"/>
                  <a:pt x="2461" y="79"/>
                </a:cubicBezTo>
                <a:cubicBezTo>
                  <a:pt x="2460" y="79"/>
                  <a:pt x="2460" y="80"/>
                  <a:pt x="2459" y="80"/>
                </a:cubicBezTo>
                <a:cubicBezTo>
                  <a:pt x="2458" y="79"/>
                  <a:pt x="2457" y="78"/>
                  <a:pt x="2456" y="77"/>
                </a:cubicBezTo>
                <a:cubicBezTo>
                  <a:pt x="2460" y="78"/>
                  <a:pt x="2458" y="72"/>
                  <a:pt x="2456" y="72"/>
                </a:cubicBezTo>
                <a:cubicBezTo>
                  <a:pt x="2456" y="76"/>
                  <a:pt x="2444" y="74"/>
                  <a:pt x="2444" y="69"/>
                </a:cubicBezTo>
                <a:cubicBezTo>
                  <a:pt x="2434" y="75"/>
                  <a:pt x="2432" y="63"/>
                  <a:pt x="2435" y="55"/>
                </a:cubicBezTo>
                <a:cubicBezTo>
                  <a:pt x="2434" y="55"/>
                  <a:pt x="2433" y="55"/>
                  <a:pt x="2433" y="55"/>
                </a:cubicBezTo>
                <a:close/>
                <a:moveTo>
                  <a:pt x="2528" y="54"/>
                </a:moveTo>
                <a:cubicBezTo>
                  <a:pt x="2528" y="54"/>
                  <a:pt x="2527" y="55"/>
                  <a:pt x="2526" y="55"/>
                </a:cubicBezTo>
                <a:cubicBezTo>
                  <a:pt x="2531" y="56"/>
                  <a:pt x="2530" y="54"/>
                  <a:pt x="2528" y="54"/>
                </a:cubicBezTo>
                <a:close/>
                <a:moveTo>
                  <a:pt x="350" y="54"/>
                </a:moveTo>
                <a:cubicBezTo>
                  <a:pt x="347" y="53"/>
                  <a:pt x="344" y="57"/>
                  <a:pt x="341" y="54"/>
                </a:cubicBezTo>
                <a:lnTo>
                  <a:pt x="341" y="59"/>
                </a:lnTo>
                <a:cubicBezTo>
                  <a:pt x="345" y="60"/>
                  <a:pt x="349" y="58"/>
                  <a:pt x="351" y="56"/>
                </a:cubicBezTo>
                <a:lnTo>
                  <a:pt x="352" y="56"/>
                </a:lnTo>
                <a:cubicBezTo>
                  <a:pt x="351" y="54"/>
                  <a:pt x="350" y="54"/>
                  <a:pt x="350" y="54"/>
                </a:cubicBezTo>
                <a:close/>
                <a:moveTo>
                  <a:pt x="3091" y="53"/>
                </a:moveTo>
                <a:cubicBezTo>
                  <a:pt x="3090" y="53"/>
                  <a:pt x="3090" y="53"/>
                  <a:pt x="3089" y="54"/>
                </a:cubicBezTo>
                <a:cubicBezTo>
                  <a:pt x="3093" y="56"/>
                  <a:pt x="3092" y="53"/>
                  <a:pt x="3091" y="53"/>
                </a:cubicBezTo>
                <a:close/>
                <a:moveTo>
                  <a:pt x="2436" y="49"/>
                </a:moveTo>
                <a:cubicBezTo>
                  <a:pt x="2434" y="49"/>
                  <a:pt x="2435" y="53"/>
                  <a:pt x="2437" y="50"/>
                </a:cubicBezTo>
                <a:cubicBezTo>
                  <a:pt x="2437" y="49"/>
                  <a:pt x="2436" y="49"/>
                  <a:pt x="2436" y="49"/>
                </a:cubicBezTo>
                <a:close/>
                <a:moveTo>
                  <a:pt x="2520" y="46"/>
                </a:moveTo>
                <a:cubicBezTo>
                  <a:pt x="2519" y="46"/>
                  <a:pt x="2518" y="47"/>
                  <a:pt x="2516" y="48"/>
                </a:cubicBezTo>
                <a:lnTo>
                  <a:pt x="2516" y="52"/>
                </a:lnTo>
                <a:lnTo>
                  <a:pt x="2516" y="52"/>
                </a:lnTo>
                <a:cubicBezTo>
                  <a:pt x="2523" y="57"/>
                  <a:pt x="2526" y="49"/>
                  <a:pt x="2530" y="53"/>
                </a:cubicBezTo>
                <a:cubicBezTo>
                  <a:pt x="2531" y="50"/>
                  <a:pt x="2532" y="48"/>
                  <a:pt x="2529" y="47"/>
                </a:cubicBezTo>
                <a:cubicBezTo>
                  <a:pt x="2526" y="49"/>
                  <a:pt x="2523" y="46"/>
                  <a:pt x="2520" y="46"/>
                </a:cubicBezTo>
                <a:close/>
                <a:moveTo>
                  <a:pt x="354" y="44"/>
                </a:moveTo>
                <a:cubicBezTo>
                  <a:pt x="351" y="43"/>
                  <a:pt x="348" y="46"/>
                  <a:pt x="345" y="47"/>
                </a:cubicBezTo>
                <a:cubicBezTo>
                  <a:pt x="348" y="49"/>
                  <a:pt x="354" y="47"/>
                  <a:pt x="359" y="48"/>
                </a:cubicBezTo>
                <a:lnTo>
                  <a:pt x="359" y="48"/>
                </a:lnTo>
                <a:cubicBezTo>
                  <a:pt x="358" y="45"/>
                  <a:pt x="356" y="44"/>
                  <a:pt x="354" y="44"/>
                </a:cubicBezTo>
                <a:close/>
                <a:moveTo>
                  <a:pt x="2497" y="41"/>
                </a:moveTo>
                <a:cubicBezTo>
                  <a:pt x="2496" y="41"/>
                  <a:pt x="2495" y="43"/>
                  <a:pt x="2497" y="43"/>
                </a:cubicBezTo>
                <a:cubicBezTo>
                  <a:pt x="2498" y="41"/>
                  <a:pt x="2497" y="40"/>
                  <a:pt x="2497" y="41"/>
                </a:cubicBezTo>
                <a:close/>
                <a:moveTo>
                  <a:pt x="357" y="37"/>
                </a:moveTo>
                <a:cubicBezTo>
                  <a:pt x="354" y="39"/>
                  <a:pt x="362" y="43"/>
                  <a:pt x="364" y="41"/>
                </a:cubicBezTo>
                <a:lnTo>
                  <a:pt x="364" y="41"/>
                </a:lnTo>
                <a:cubicBezTo>
                  <a:pt x="364" y="37"/>
                  <a:pt x="358" y="40"/>
                  <a:pt x="357" y="37"/>
                </a:cubicBezTo>
                <a:close/>
                <a:moveTo>
                  <a:pt x="374" y="36"/>
                </a:moveTo>
                <a:cubicBezTo>
                  <a:pt x="373" y="36"/>
                  <a:pt x="371" y="37"/>
                  <a:pt x="371" y="37"/>
                </a:cubicBezTo>
                <a:cubicBezTo>
                  <a:pt x="371" y="40"/>
                  <a:pt x="374" y="38"/>
                  <a:pt x="376" y="39"/>
                </a:cubicBezTo>
                <a:cubicBezTo>
                  <a:pt x="376" y="37"/>
                  <a:pt x="375" y="36"/>
                  <a:pt x="374" y="36"/>
                </a:cubicBezTo>
                <a:close/>
                <a:moveTo>
                  <a:pt x="2513" y="34"/>
                </a:moveTo>
                <a:cubicBezTo>
                  <a:pt x="2510" y="33"/>
                  <a:pt x="2506" y="39"/>
                  <a:pt x="2509" y="39"/>
                </a:cubicBezTo>
                <a:cubicBezTo>
                  <a:pt x="2508" y="36"/>
                  <a:pt x="2512" y="37"/>
                  <a:pt x="2513" y="37"/>
                </a:cubicBezTo>
                <a:lnTo>
                  <a:pt x="2513" y="34"/>
                </a:lnTo>
                <a:lnTo>
                  <a:pt x="2513" y="34"/>
                </a:lnTo>
                <a:close/>
                <a:moveTo>
                  <a:pt x="385" y="31"/>
                </a:moveTo>
                <a:cubicBezTo>
                  <a:pt x="383" y="31"/>
                  <a:pt x="383" y="34"/>
                  <a:pt x="387" y="32"/>
                </a:cubicBezTo>
                <a:cubicBezTo>
                  <a:pt x="386" y="31"/>
                  <a:pt x="386" y="31"/>
                  <a:pt x="385" y="31"/>
                </a:cubicBezTo>
                <a:close/>
                <a:moveTo>
                  <a:pt x="2421" y="27"/>
                </a:moveTo>
                <a:cubicBezTo>
                  <a:pt x="2417" y="27"/>
                  <a:pt x="2419" y="29"/>
                  <a:pt x="2419" y="32"/>
                </a:cubicBezTo>
                <a:cubicBezTo>
                  <a:pt x="2423" y="32"/>
                  <a:pt x="2422" y="30"/>
                  <a:pt x="2421" y="27"/>
                </a:cubicBezTo>
                <a:lnTo>
                  <a:pt x="2421" y="27"/>
                </a:lnTo>
                <a:close/>
                <a:moveTo>
                  <a:pt x="2496" y="26"/>
                </a:moveTo>
                <a:cubicBezTo>
                  <a:pt x="2496" y="30"/>
                  <a:pt x="2497" y="31"/>
                  <a:pt x="2498" y="34"/>
                </a:cubicBezTo>
                <a:lnTo>
                  <a:pt x="2498" y="34"/>
                </a:lnTo>
                <a:cubicBezTo>
                  <a:pt x="2500" y="34"/>
                  <a:pt x="2501" y="34"/>
                  <a:pt x="2503" y="34"/>
                </a:cubicBezTo>
                <a:cubicBezTo>
                  <a:pt x="2503" y="29"/>
                  <a:pt x="2498" y="29"/>
                  <a:pt x="2496" y="26"/>
                </a:cubicBezTo>
                <a:close/>
                <a:moveTo>
                  <a:pt x="365" y="16"/>
                </a:moveTo>
                <a:cubicBezTo>
                  <a:pt x="363" y="17"/>
                  <a:pt x="361" y="17"/>
                  <a:pt x="360" y="18"/>
                </a:cubicBezTo>
                <a:lnTo>
                  <a:pt x="359" y="18"/>
                </a:lnTo>
                <a:lnTo>
                  <a:pt x="358" y="18"/>
                </a:lnTo>
                <a:lnTo>
                  <a:pt x="358" y="18"/>
                </a:lnTo>
                <a:lnTo>
                  <a:pt x="359" y="18"/>
                </a:lnTo>
                <a:lnTo>
                  <a:pt x="359" y="19"/>
                </a:lnTo>
                <a:cubicBezTo>
                  <a:pt x="360" y="22"/>
                  <a:pt x="365" y="21"/>
                  <a:pt x="365" y="16"/>
                </a:cubicBezTo>
                <a:close/>
                <a:moveTo>
                  <a:pt x="2441" y="7"/>
                </a:moveTo>
                <a:cubicBezTo>
                  <a:pt x="2442" y="12"/>
                  <a:pt x="2438" y="9"/>
                  <a:pt x="2439" y="13"/>
                </a:cubicBezTo>
                <a:cubicBezTo>
                  <a:pt x="2441" y="13"/>
                  <a:pt x="2441" y="10"/>
                  <a:pt x="2443" y="9"/>
                </a:cubicBezTo>
                <a:cubicBezTo>
                  <a:pt x="2441" y="9"/>
                  <a:pt x="2442" y="7"/>
                  <a:pt x="2441" y="7"/>
                </a:cubicBezTo>
                <a:close/>
                <a:moveTo>
                  <a:pt x="368" y="0"/>
                </a:moveTo>
                <a:lnTo>
                  <a:pt x="369" y="2"/>
                </a:lnTo>
                <a:cubicBezTo>
                  <a:pt x="366" y="2"/>
                  <a:pt x="364" y="4"/>
                  <a:pt x="364" y="9"/>
                </a:cubicBezTo>
                <a:cubicBezTo>
                  <a:pt x="366" y="7"/>
                  <a:pt x="369" y="8"/>
                  <a:pt x="371" y="7"/>
                </a:cubicBezTo>
                <a:cubicBezTo>
                  <a:pt x="370" y="6"/>
                  <a:pt x="370" y="5"/>
                  <a:pt x="370" y="4"/>
                </a:cubicBezTo>
                <a:lnTo>
                  <a:pt x="372" y="10"/>
                </a:lnTo>
                <a:cubicBezTo>
                  <a:pt x="369" y="10"/>
                  <a:pt x="366" y="10"/>
                  <a:pt x="365" y="13"/>
                </a:cubicBezTo>
                <a:cubicBezTo>
                  <a:pt x="365" y="19"/>
                  <a:pt x="370" y="15"/>
                  <a:pt x="374" y="13"/>
                </a:cubicBezTo>
                <a:cubicBezTo>
                  <a:pt x="375" y="15"/>
                  <a:pt x="376" y="17"/>
                  <a:pt x="378" y="18"/>
                </a:cubicBezTo>
                <a:cubicBezTo>
                  <a:pt x="378" y="20"/>
                  <a:pt x="378" y="21"/>
                  <a:pt x="381" y="21"/>
                </a:cubicBezTo>
                <a:cubicBezTo>
                  <a:pt x="383" y="24"/>
                  <a:pt x="386" y="26"/>
                  <a:pt x="388" y="25"/>
                </a:cubicBezTo>
                <a:cubicBezTo>
                  <a:pt x="388" y="25"/>
                  <a:pt x="389" y="25"/>
                  <a:pt x="389" y="25"/>
                </a:cubicBezTo>
                <a:cubicBezTo>
                  <a:pt x="393" y="27"/>
                  <a:pt x="397" y="30"/>
                  <a:pt x="401" y="33"/>
                </a:cubicBezTo>
                <a:lnTo>
                  <a:pt x="403" y="33"/>
                </a:lnTo>
                <a:cubicBezTo>
                  <a:pt x="403" y="36"/>
                  <a:pt x="407" y="35"/>
                  <a:pt x="407" y="37"/>
                </a:cubicBezTo>
                <a:lnTo>
                  <a:pt x="408" y="37"/>
                </a:lnTo>
                <a:cubicBezTo>
                  <a:pt x="409" y="37"/>
                  <a:pt x="410" y="37"/>
                  <a:pt x="410" y="37"/>
                </a:cubicBezTo>
                <a:cubicBezTo>
                  <a:pt x="411" y="37"/>
                  <a:pt x="411" y="37"/>
                  <a:pt x="411" y="37"/>
                </a:cubicBezTo>
                <a:cubicBezTo>
                  <a:pt x="413" y="45"/>
                  <a:pt x="418" y="52"/>
                  <a:pt x="425" y="55"/>
                </a:cubicBezTo>
                <a:cubicBezTo>
                  <a:pt x="425" y="55"/>
                  <a:pt x="426" y="55"/>
                  <a:pt x="426" y="55"/>
                </a:cubicBezTo>
                <a:cubicBezTo>
                  <a:pt x="428" y="58"/>
                  <a:pt x="432" y="58"/>
                  <a:pt x="437" y="58"/>
                </a:cubicBezTo>
                <a:cubicBezTo>
                  <a:pt x="439" y="63"/>
                  <a:pt x="443" y="67"/>
                  <a:pt x="449" y="69"/>
                </a:cubicBezTo>
                <a:lnTo>
                  <a:pt x="450" y="69"/>
                </a:lnTo>
                <a:lnTo>
                  <a:pt x="450" y="70"/>
                </a:lnTo>
                <a:lnTo>
                  <a:pt x="454" y="70"/>
                </a:lnTo>
                <a:lnTo>
                  <a:pt x="455" y="70"/>
                </a:lnTo>
                <a:cubicBezTo>
                  <a:pt x="460" y="68"/>
                  <a:pt x="467" y="69"/>
                  <a:pt x="471" y="66"/>
                </a:cubicBezTo>
                <a:cubicBezTo>
                  <a:pt x="472" y="66"/>
                  <a:pt x="473" y="66"/>
                  <a:pt x="474" y="66"/>
                </a:cubicBezTo>
                <a:cubicBezTo>
                  <a:pt x="485" y="67"/>
                  <a:pt x="488" y="60"/>
                  <a:pt x="497" y="59"/>
                </a:cubicBezTo>
                <a:cubicBezTo>
                  <a:pt x="501" y="63"/>
                  <a:pt x="505" y="62"/>
                  <a:pt x="508" y="67"/>
                </a:cubicBezTo>
                <a:cubicBezTo>
                  <a:pt x="509" y="70"/>
                  <a:pt x="510" y="72"/>
                  <a:pt x="511" y="75"/>
                </a:cubicBezTo>
                <a:lnTo>
                  <a:pt x="512" y="78"/>
                </a:lnTo>
                <a:cubicBezTo>
                  <a:pt x="513" y="85"/>
                  <a:pt x="514" y="91"/>
                  <a:pt x="520" y="91"/>
                </a:cubicBezTo>
                <a:cubicBezTo>
                  <a:pt x="530" y="92"/>
                  <a:pt x="531" y="71"/>
                  <a:pt x="544" y="76"/>
                </a:cubicBezTo>
                <a:cubicBezTo>
                  <a:pt x="546" y="76"/>
                  <a:pt x="543" y="73"/>
                  <a:pt x="544" y="71"/>
                </a:cubicBezTo>
                <a:cubicBezTo>
                  <a:pt x="543" y="67"/>
                  <a:pt x="543" y="69"/>
                  <a:pt x="540" y="69"/>
                </a:cubicBezTo>
                <a:cubicBezTo>
                  <a:pt x="545" y="64"/>
                  <a:pt x="554" y="60"/>
                  <a:pt x="561" y="66"/>
                </a:cubicBezTo>
                <a:cubicBezTo>
                  <a:pt x="564" y="66"/>
                  <a:pt x="563" y="60"/>
                  <a:pt x="569" y="62"/>
                </a:cubicBezTo>
                <a:cubicBezTo>
                  <a:pt x="569" y="59"/>
                  <a:pt x="569" y="56"/>
                  <a:pt x="571" y="53"/>
                </a:cubicBezTo>
                <a:cubicBezTo>
                  <a:pt x="581" y="53"/>
                  <a:pt x="575" y="60"/>
                  <a:pt x="581" y="64"/>
                </a:cubicBezTo>
                <a:lnTo>
                  <a:pt x="581" y="65"/>
                </a:lnTo>
                <a:cubicBezTo>
                  <a:pt x="580" y="71"/>
                  <a:pt x="581" y="77"/>
                  <a:pt x="584" y="82"/>
                </a:cubicBezTo>
                <a:lnTo>
                  <a:pt x="584" y="85"/>
                </a:lnTo>
                <a:cubicBezTo>
                  <a:pt x="585" y="97"/>
                  <a:pt x="591" y="102"/>
                  <a:pt x="596" y="112"/>
                </a:cubicBezTo>
                <a:lnTo>
                  <a:pt x="596" y="113"/>
                </a:lnTo>
                <a:cubicBezTo>
                  <a:pt x="597" y="121"/>
                  <a:pt x="609" y="118"/>
                  <a:pt x="615" y="121"/>
                </a:cubicBezTo>
                <a:cubicBezTo>
                  <a:pt x="615" y="121"/>
                  <a:pt x="616" y="121"/>
                  <a:pt x="617" y="121"/>
                </a:cubicBezTo>
                <a:cubicBezTo>
                  <a:pt x="619" y="119"/>
                  <a:pt x="624" y="123"/>
                  <a:pt x="629" y="121"/>
                </a:cubicBezTo>
                <a:lnTo>
                  <a:pt x="630" y="121"/>
                </a:lnTo>
                <a:cubicBezTo>
                  <a:pt x="631" y="117"/>
                  <a:pt x="640" y="120"/>
                  <a:pt x="643" y="118"/>
                </a:cubicBezTo>
                <a:cubicBezTo>
                  <a:pt x="644" y="118"/>
                  <a:pt x="644" y="117"/>
                  <a:pt x="644" y="117"/>
                </a:cubicBezTo>
                <a:cubicBezTo>
                  <a:pt x="645" y="117"/>
                  <a:pt x="645" y="117"/>
                  <a:pt x="645" y="117"/>
                </a:cubicBezTo>
                <a:cubicBezTo>
                  <a:pt x="646" y="117"/>
                  <a:pt x="647" y="117"/>
                  <a:pt x="648" y="117"/>
                </a:cubicBezTo>
                <a:cubicBezTo>
                  <a:pt x="665" y="117"/>
                  <a:pt x="681" y="109"/>
                  <a:pt x="698" y="104"/>
                </a:cubicBezTo>
                <a:cubicBezTo>
                  <a:pt x="700" y="104"/>
                  <a:pt x="700" y="101"/>
                  <a:pt x="702" y="100"/>
                </a:cubicBezTo>
                <a:cubicBezTo>
                  <a:pt x="708" y="99"/>
                  <a:pt x="710" y="105"/>
                  <a:pt x="714" y="106"/>
                </a:cubicBezTo>
                <a:cubicBezTo>
                  <a:pt x="726" y="109"/>
                  <a:pt x="736" y="98"/>
                  <a:pt x="747" y="103"/>
                </a:cubicBezTo>
                <a:cubicBezTo>
                  <a:pt x="748" y="107"/>
                  <a:pt x="744" y="106"/>
                  <a:pt x="745" y="110"/>
                </a:cubicBezTo>
                <a:cubicBezTo>
                  <a:pt x="746" y="113"/>
                  <a:pt x="754" y="106"/>
                  <a:pt x="749" y="104"/>
                </a:cubicBezTo>
                <a:cubicBezTo>
                  <a:pt x="761" y="100"/>
                  <a:pt x="778" y="102"/>
                  <a:pt x="785" y="92"/>
                </a:cubicBezTo>
                <a:cubicBezTo>
                  <a:pt x="783" y="87"/>
                  <a:pt x="779" y="93"/>
                  <a:pt x="775" y="93"/>
                </a:cubicBezTo>
                <a:cubicBezTo>
                  <a:pt x="776" y="87"/>
                  <a:pt x="783" y="88"/>
                  <a:pt x="785" y="83"/>
                </a:cubicBezTo>
                <a:cubicBezTo>
                  <a:pt x="786" y="79"/>
                  <a:pt x="780" y="83"/>
                  <a:pt x="782" y="78"/>
                </a:cubicBezTo>
                <a:cubicBezTo>
                  <a:pt x="791" y="84"/>
                  <a:pt x="783" y="98"/>
                  <a:pt x="793" y="105"/>
                </a:cubicBezTo>
                <a:cubicBezTo>
                  <a:pt x="802" y="106"/>
                  <a:pt x="808" y="111"/>
                  <a:pt x="813" y="104"/>
                </a:cubicBezTo>
                <a:cubicBezTo>
                  <a:pt x="809" y="88"/>
                  <a:pt x="821" y="83"/>
                  <a:pt x="832" y="79"/>
                </a:cubicBezTo>
                <a:cubicBezTo>
                  <a:pt x="832" y="77"/>
                  <a:pt x="830" y="77"/>
                  <a:pt x="831" y="74"/>
                </a:cubicBezTo>
                <a:cubicBezTo>
                  <a:pt x="834" y="70"/>
                  <a:pt x="843" y="70"/>
                  <a:pt x="840" y="62"/>
                </a:cubicBezTo>
                <a:cubicBezTo>
                  <a:pt x="843" y="62"/>
                  <a:pt x="847" y="62"/>
                  <a:pt x="849" y="64"/>
                </a:cubicBezTo>
                <a:cubicBezTo>
                  <a:pt x="849" y="68"/>
                  <a:pt x="846" y="67"/>
                  <a:pt x="845" y="70"/>
                </a:cubicBezTo>
                <a:cubicBezTo>
                  <a:pt x="845" y="74"/>
                  <a:pt x="849" y="74"/>
                  <a:pt x="849" y="78"/>
                </a:cubicBezTo>
                <a:cubicBezTo>
                  <a:pt x="855" y="67"/>
                  <a:pt x="871" y="78"/>
                  <a:pt x="884" y="73"/>
                </a:cubicBezTo>
                <a:cubicBezTo>
                  <a:pt x="886" y="75"/>
                  <a:pt x="888" y="78"/>
                  <a:pt x="892" y="79"/>
                </a:cubicBezTo>
                <a:cubicBezTo>
                  <a:pt x="892" y="85"/>
                  <a:pt x="886" y="84"/>
                  <a:pt x="887" y="91"/>
                </a:cubicBezTo>
                <a:cubicBezTo>
                  <a:pt x="887" y="92"/>
                  <a:pt x="888" y="93"/>
                  <a:pt x="890" y="94"/>
                </a:cubicBezTo>
                <a:cubicBezTo>
                  <a:pt x="892" y="94"/>
                  <a:pt x="892" y="91"/>
                  <a:pt x="892" y="89"/>
                </a:cubicBezTo>
                <a:cubicBezTo>
                  <a:pt x="908" y="91"/>
                  <a:pt x="913" y="73"/>
                  <a:pt x="915" y="63"/>
                </a:cubicBezTo>
                <a:cubicBezTo>
                  <a:pt x="919" y="69"/>
                  <a:pt x="925" y="72"/>
                  <a:pt x="929" y="78"/>
                </a:cubicBezTo>
                <a:cubicBezTo>
                  <a:pt x="932" y="79"/>
                  <a:pt x="930" y="74"/>
                  <a:pt x="934" y="75"/>
                </a:cubicBezTo>
                <a:cubicBezTo>
                  <a:pt x="934" y="78"/>
                  <a:pt x="934" y="80"/>
                  <a:pt x="936" y="80"/>
                </a:cubicBezTo>
                <a:cubicBezTo>
                  <a:pt x="944" y="81"/>
                  <a:pt x="940" y="67"/>
                  <a:pt x="950" y="69"/>
                </a:cubicBezTo>
                <a:cubicBezTo>
                  <a:pt x="949" y="71"/>
                  <a:pt x="945" y="76"/>
                  <a:pt x="948" y="79"/>
                </a:cubicBezTo>
                <a:cubicBezTo>
                  <a:pt x="951" y="80"/>
                  <a:pt x="950" y="75"/>
                  <a:pt x="952" y="74"/>
                </a:cubicBezTo>
                <a:cubicBezTo>
                  <a:pt x="954" y="75"/>
                  <a:pt x="953" y="78"/>
                  <a:pt x="956" y="78"/>
                </a:cubicBezTo>
                <a:cubicBezTo>
                  <a:pt x="959" y="75"/>
                  <a:pt x="957" y="69"/>
                  <a:pt x="957" y="65"/>
                </a:cubicBezTo>
                <a:cubicBezTo>
                  <a:pt x="959" y="62"/>
                  <a:pt x="962" y="60"/>
                  <a:pt x="965" y="60"/>
                </a:cubicBezTo>
                <a:cubicBezTo>
                  <a:pt x="970" y="63"/>
                  <a:pt x="963" y="66"/>
                  <a:pt x="963" y="69"/>
                </a:cubicBezTo>
                <a:cubicBezTo>
                  <a:pt x="963" y="71"/>
                  <a:pt x="966" y="72"/>
                  <a:pt x="967" y="74"/>
                </a:cubicBezTo>
                <a:cubicBezTo>
                  <a:pt x="970" y="82"/>
                  <a:pt x="970" y="96"/>
                  <a:pt x="983" y="92"/>
                </a:cubicBezTo>
                <a:cubicBezTo>
                  <a:pt x="983" y="92"/>
                  <a:pt x="982" y="85"/>
                  <a:pt x="987" y="87"/>
                </a:cubicBezTo>
                <a:cubicBezTo>
                  <a:pt x="988" y="83"/>
                  <a:pt x="986" y="82"/>
                  <a:pt x="987" y="78"/>
                </a:cubicBezTo>
                <a:cubicBezTo>
                  <a:pt x="992" y="77"/>
                  <a:pt x="992" y="70"/>
                  <a:pt x="994" y="67"/>
                </a:cubicBezTo>
                <a:cubicBezTo>
                  <a:pt x="997" y="69"/>
                  <a:pt x="999" y="69"/>
                  <a:pt x="1003" y="68"/>
                </a:cubicBezTo>
                <a:cubicBezTo>
                  <a:pt x="1002" y="74"/>
                  <a:pt x="999" y="84"/>
                  <a:pt x="1005" y="89"/>
                </a:cubicBezTo>
                <a:cubicBezTo>
                  <a:pt x="1004" y="92"/>
                  <a:pt x="1003" y="96"/>
                  <a:pt x="1002" y="99"/>
                </a:cubicBezTo>
                <a:cubicBezTo>
                  <a:pt x="1004" y="105"/>
                  <a:pt x="1008" y="102"/>
                  <a:pt x="1013" y="102"/>
                </a:cubicBezTo>
                <a:cubicBezTo>
                  <a:pt x="1012" y="105"/>
                  <a:pt x="1011" y="108"/>
                  <a:pt x="1016" y="108"/>
                </a:cubicBezTo>
                <a:cubicBezTo>
                  <a:pt x="1018" y="106"/>
                  <a:pt x="1016" y="100"/>
                  <a:pt x="1017" y="97"/>
                </a:cubicBezTo>
                <a:cubicBezTo>
                  <a:pt x="1014" y="96"/>
                  <a:pt x="1016" y="101"/>
                  <a:pt x="1013" y="99"/>
                </a:cubicBezTo>
                <a:cubicBezTo>
                  <a:pt x="1014" y="97"/>
                  <a:pt x="1014" y="94"/>
                  <a:pt x="1012" y="93"/>
                </a:cubicBezTo>
                <a:lnTo>
                  <a:pt x="1010" y="92"/>
                </a:lnTo>
                <a:lnTo>
                  <a:pt x="1011" y="92"/>
                </a:lnTo>
                <a:cubicBezTo>
                  <a:pt x="1013" y="92"/>
                  <a:pt x="1015" y="87"/>
                  <a:pt x="1014" y="83"/>
                </a:cubicBezTo>
                <a:cubicBezTo>
                  <a:pt x="1018" y="101"/>
                  <a:pt x="1023" y="123"/>
                  <a:pt x="1045" y="119"/>
                </a:cubicBezTo>
                <a:cubicBezTo>
                  <a:pt x="1048" y="120"/>
                  <a:pt x="1043" y="124"/>
                  <a:pt x="1046" y="125"/>
                </a:cubicBezTo>
                <a:cubicBezTo>
                  <a:pt x="1049" y="126"/>
                  <a:pt x="1049" y="123"/>
                  <a:pt x="1051" y="123"/>
                </a:cubicBezTo>
                <a:cubicBezTo>
                  <a:pt x="1051" y="107"/>
                  <a:pt x="1063" y="106"/>
                  <a:pt x="1063" y="90"/>
                </a:cubicBezTo>
                <a:cubicBezTo>
                  <a:pt x="1065" y="90"/>
                  <a:pt x="1066" y="88"/>
                  <a:pt x="1067" y="87"/>
                </a:cubicBezTo>
                <a:cubicBezTo>
                  <a:pt x="1065" y="78"/>
                  <a:pt x="1065" y="68"/>
                  <a:pt x="1067" y="59"/>
                </a:cubicBezTo>
                <a:cubicBezTo>
                  <a:pt x="1070" y="64"/>
                  <a:pt x="1071" y="71"/>
                  <a:pt x="1071" y="77"/>
                </a:cubicBezTo>
                <a:lnTo>
                  <a:pt x="1071" y="78"/>
                </a:lnTo>
                <a:lnTo>
                  <a:pt x="1071" y="79"/>
                </a:lnTo>
                <a:cubicBezTo>
                  <a:pt x="1071" y="80"/>
                  <a:pt x="1071" y="81"/>
                  <a:pt x="1072" y="81"/>
                </a:cubicBezTo>
                <a:cubicBezTo>
                  <a:pt x="1072" y="81"/>
                  <a:pt x="1072" y="80"/>
                  <a:pt x="1073" y="80"/>
                </a:cubicBezTo>
                <a:lnTo>
                  <a:pt x="1073" y="80"/>
                </a:lnTo>
                <a:lnTo>
                  <a:pt x="1074" y="81"/>
                </a:lnTo>
                <a:cubicBezTo>
                  <a:pt x="1075" y="81"/>
                  <a:pt x="1076" y="82"/>
                  <a:pt x="1077" y="84"/>
                </a:cubicBezTo>
                <a:cubicBezTo>
                  <a:pt x="1074" y="87"/>
                  <a:pt x="1068" y="91"/>
                  <a:pt x="1070" y="97"/>
                </a:cubicBezTo>
                <a:cubicBezTo>
                  <a:pt x="1074" y="96"/>
                  <a:pt x="1075" y="91"/>
                  <a:pt x="1077" y="89"/>
                </a:cubicBezTo>
                <a:cubicBezTo>
                  <a:pt x="1078" y="91"/>
                  <a:pt x="1076" y="96"/>
                  <a:pt x="1076" y="100"/>
                </a:cubicBezTo>
                <a:lnTo>
                  <a:pt x="1076" y="100"/>
                </a:lnTo>
                <a:lnTo>
                  <a:pt x="1076" y="100"/>
                </a:lnTo>
                <a:lnTo>
                  <a:pt x="1075" y="100"/>
                </a:lnTo>
                <a:lnTo>
                  <a:pt x="1075" y="100"/>
                </a:lnTo>
                <a:lnTo>
                  <a:pt x="1075" y="100"/>
                </a:lnTo>
                <a:lnTo>
                  <a:pt x="1075" y="100"/>
                </a:lnTo>
                <a:lnTo>
                  <a:pt x="1075" y="102"/>
                </a:lnTo>
                <a:cubicBezTo>
                  <a:pt x="1076" y="107"/>
                  <a:pt x="1070" y="113"/>
                  <a:pt x="1074" y="116"/>
                </a:cubicBezTo>
                <a:cubicBezTo>
                  <a:pt x="1074" y="111"/>
                  <a:pt x="1081" y="115"/>
                  <a:pt x="1080" y="110"/>
                </a:cubicBezTo>
                <a:cubicBezTo>
                  <a:pt x="1078" y="109"/>
                  <a:pt x="1076" y="106"/>
                  <a:pt x="1077" y="103"/>
                </a:cubicBezTo>
                <a:lnTo>
                  <a:pt x="1077" y="102"/>
                </a:lnTo>
                <a:lnTo>
                  <a:pt x="1078" y="103"/>
                </a:lnTo>
                <a:cubicBezTo>
                  <a:pt x="1079" y="104"/>
                  <a:pt x="1080" y="104"/>
                  <a:pt x="1081" y="104"/>
                </a:cubicBezTo>
                <a:cubicBezTo>
                  <a:pt x="1085" y="99"/>
                  <a:pt x="1084" y="89"/>
                  <a:pt x="1093" y="90"/>
                </a:cubicBezTo>
                <a:cubicBezTo>
                  <a:pt x="1092" y="93"/>
                  <a:pt x="1091" y="94"/>
                  <a:pt x="1089" y="96"/>
                </a:cubicBezTo>
                <a:cubicBezTo>
                  <a:pt x="1091" y="97"/>
                  <a:pt x="1093" y="98"/>
                  <a:pt x="1096" y="98"/>
                </a:cubicBezTo>
                <a:cubicBezTo>
                  <a:pt x="1100" y="97"/>
                  <a:pt x="1098" y="94"/>
                  <a:pt x="1098" y="90"/>
                </a:cubicBezTo>
                <a:cubicBezTo>
                  <a:pt x="1104" y="92"/>
                  <a:pt x="1097" y="97"/>
                  <a:pt x="1098" y="104"/>
                </a:cubicBezTo>
                <a:cubicBezTo>
                  <a:pt x="1103" y="101"/>
                  <a:pt x="1109" y="92"/>
                  <a:pt x="1105" y="87"/>
                </a:cubicBezTo>
                <a:cubicBezTo>
                  <a:pt x="1109" y="80"/>
                  <a:pt x="1114" y="82"/>
                  <a:pt x="1120" y="85"/>
                </a:cubicBezTo>
                <a:cubicBezTo>
                  <a:pt x="1117" y="90"/>
                  <a:pt x="1120" y="95"/>
                  <a:pt x="1117" y="99"/>
                </a:cubicBezTo>
                <a:cubicBezTo>
                  <a:pt x="1121" y="103"/>
                  <a:pt x="1133" y="97"/>
                  <a:pt x="1134" y="90"/>
                </a:cubicBezTo>
                <a:cubicBezTo>
                  <a:pt x="1146" y="93"/>
                  <a:pt x="1143" y="74"/>
                  <a:pt x="1143" y="67"/>
                </a:cubicBezTo>
                <a:cubicBezTo>
                  <a:pt x="1146" y="62"/>
                  <a:pt x="1148" y="62"/>
                  <a:pt x="1147" y="55"/>
                </a:cubicBezTo>
                <a:cubicBezTo>
                  <a:pt x="1149" y="54"/>
                  <a:pt x="1154" y="55"/>
                  <a:pt x="1154" y="51"/>
                </a:cubicBezTo>
                <a:cubicBezTo>
                  <a:pt x="1158" y="56"/>
                  <a:pt x="1159" y="62"/>
                  <a:pt x="1159" y="68"/>
                </a:cubicBezTo>
                <a:cubicBezTo>
                  <a:pt x="1161" y="65"/>
                  <a:pt x="1163" y="62"/>
                  <a:pt x="1164" y="58"/>
                </a:cubicBezTo>
                <a:cubicBezTo>
                  <a:pt x="1165" y="60"/>
                  <a:pt x="1166" y="62"/>
                  <a:pt x="1166" y="64"/>
                </a:cubicBezTo>
                <a:lnTo>
                  <a:pt x="1167" y="68"/>
                </a:lnTo>
                <a:lnTo>
                  <a:pt x="1167" y="68"/>
                </a:lnTo>
                <a:cubicBezTo>
                  <a:pt x="1165" y="70"/>
                  <a:pt x="1166" y="73"/>
                  <a:pt x="1166" y="74"/>
                </a:cubicBezTo>
                <a:cubicBezTo>
                  <a:pt x="1167" y="74"/>
                  <a:pt x="1168" y="74"/>
                  <a:pt x="1168" y="74"/>
                </a:cubicBezTo>
                <a:lnTo>
                  <a:pt x="1169" y="73"/>
                </a:lnTo>
                <a:lnTo>
                  <a:pt x="1171" y="80"/>
                </a:lnTo>
                <a:cubicBezTo>
                  <a:pt x="1175" y="94"/>
                  <a:pt x="1182" y="108"/>
                  <a:pt x="1195" y="112"/>
                </a:cubicBezTo>
                <a:cubicBezTo>
                  <a:pt x="1197" y="107"/>
                  <a:pt x="1201" y="101"/>
                  <a:pt x="1197" y="97"/>
                </a:cubicBezTo>
                <a:cubicBezTo>
                  <a:pt x="1193" y="98"/>
                  <a:pt x="1189" y="97"/>
                  <a:pt x="1185" y="96"/>
                </a:cubicBezTo>
                <a:cubicBezTo>
                  <a:pt x="1185" y="89"/>
                  <a:pt x="1189" y="86"/>
                  <a:pt x="1191" y="80"/>
                </a:cubicBezTo>
                <a:cubicBezTo>
                  <a:pt x="1195" y="81"/>
                  <a:pt x="1194" y="76"/>
                  <a:pt x="1197" y="79"/>
                </a:cubicBezTo>
                <a:cubicBezTo>
                  <a:pt x="1197" y="83"/>
                  <a:pt x="1196" y="83"/>
                  <a:pt x="1196" y="86"/>
                </a:cubicBezTo>
                <a:cubicBezTo>
                  <a:pt x="1200" y="92"/>
                  <a:pt x="1203" y="82"/>
                  <a:pt x="1201" y="76"/>
                </a:cubicBezTo>
                <a:cubicBezTo>
                  <a:pt x="1203" y="77"/>
                  <a:pt x="1205" y="77"/>
                  <a:pt x="1206" y="76"/>
                </a:cubicBezTo>
                <a:cubicBezTo>
                  <a:pt x="1203" y="71"/>
                  <a:pt x="1206" y="61"/>
                  <a:pt x="1202" y="58"/>
                </a:cubicBezTo>
                <a:cubicBezTo>
                  <a:pt x="1202" y="58"/>
                  <a:pt x="1203" y="58"/>
                  <a:pt x="1203" y="58"/>
                </a:cubicBezTo>
                <a:cubicBezTo>
                  <a:pt x="1207" y="56"/>
                  <a:pt x="1209" y="52"/>
                  <a:pt x="1208" y="48"/>
                </a:cubicBezTo>
                <a:cubicBezTo>
                  <a:pt x="1207" y="44"/>
                  <a:pt x="1204" y="49"/>
                  <a:pt x="1203" y="46"/>
                </a:cubicBezTo>
                <a:cubicBezTo>
                  <a:pt x="1204" y="43"/>
                  <a:pt x="1205" y="40"/>
                  <a:pt x="1209" y="40"/>
                </a:cubicBezTo>
                <a:cubicBezTo>
                  <a:pt x="1209" y="45"/>
                  <a:pt x="1214" y="42"/>
                  <a:pt x="1219" y="43"/>
                </a:cubicBezTo>
                <a:cubicBezTo>
                  <a:pt x="1218" y="45"/>
                  <a:pt x="1217" y="46"/>
                  <a:pt x="1217" y="47"/>
                </a:cubicBezTo>
                <a:cubicBezTo>
                  <a:pt x="1217" y="49"/>
                  <a:pt x="1219" y="48"/>
                  <a:pt x="1219" y="49"/>
                </a:cubicBezTo>
                <a:cubicBezTo>
                  <a:pt x="1219" y="50"/>
                  <a:pt x="1220" y="50"/>
                  <a:pt x="1220" y="49"/>
                </a:cubicBezTo>
                <a:cubicBezTo>
                  <a:pt x="1221" y="50"/>
                  <a:pt x="1221" y="51"/>
                  <a:pt x="1220" y="52"/>
                </a:cubicBezTo>
                <a:cubicBezTo>
                  <a:pt x="1216" y="53"/>
                  <a:pt x="1217" y="48"/>
                  <a:pt x="1213" y="49"/>
                </a:cubicBezTo>
                <a:cubicBezTo>
                  <a:pt x="1213" y="49"/>
                  <a:pt x="1212" y="50"/>
                  <a:pt x="1211" y="50"/>
                </a:cubicBezTo>
                <a:cubicBezTo>
                  <a:pt x="1214" y="57"/>
                  <a:pt x="1215" y="64"/>
                  <a:pt x="1218" y="70"/>
                </a:cubicBezTo>
                <a:cubicBezTo>
                  <a:pt x="1220" y="68"/>
                  <a:pt x="1221" y="64"/>
                  <a:pt x="1223" y="61"/>
                </a:cubicBezTo>
                <a:cubicBezTo>
                  <a:pt x="1225" y="63"/>
                  <a:pt x="1227" y="66"/>
                  <a:pt x="1225" y="69"/>
                </a:cubicBezTo>
                <a:cubicBezTo>
                  <a:pt x="1237" y="111"/>
                  <a:pt x="1250" y="152"/>
                  <a:pt x="1265" y="191"/>
                </a:cubicBezTo>
                <a:cubicBezTo>
                  <a:pt x="1267" y="191"/>
                  <a:pt x="1267" y="193"/>
                  <a:pt x="1269" y="193"/>
                </a:cubicBezTo>
                <a:cubicBezTo>
                  <a:pt x="1270" y="192"/>
                  <a:pt x="1270" y="191"/>
                  <a:pt x="1270" y="190"/>
                </a:cubicBezTo>
                <a:cubicBezTo>
                  <a:pt x="1271" y="186"/>
                  <a:pt x="1268" y="183"/>
                  <a:pt x="1265" y="183"/>
                </a:cubicBezTo>
                <a:cubicBezTo>
                  <a:pt x="1270" y="168"/>
                  <a:pt x="1261" y="157"/>
                  <a:pt x="1261" y="141"/>
                </a:cubicBezTo>
                <a:cubicBezTo>
                  <a:pt x="1263" y="142"/>
                  <a:pt x="1264" y="140"/>
                  <a:pt x="1265" y="140"/>
                </a:cubicBezTo>
                <a:cubicBezTo>
                  <a:pt x="1265" y="137"/>
                  <a:pt x="1264" y="133"/>
                  <a:pt x="1260" y="133"/>
                </a:cubicBezTo>
                <a:cubicBezTo>
                  <a:pt x="1260" y="131"/>
                  <a:pt x="1262" y="131"/>
                  <a:pt x="1262" y="128"/>
                </a:cubicBezTo>
                <a:cubicBezTo>
                  <a:pt x="1263" y="126"/>
                  <a:pt x="1269" y="127"/>
                  <a:pt x="1268" y="124"/>
                </a:cubicBezTo>
                <a:cubicBezTo>
                  <a:pt x="1267" y="121"/>
                  <a:pt x="1264" y="125"/>
                  <a:pt x="1263" y="123"/>
                </a:cubicBezTo>
                <a:cubicBezTo>
                  <a:pt x="1262" y="119"/>
                  <a:pt x="1262" y="116"/>
                  <a:pt x="1263" y="113"/>
                </a:cubicBezTo>
                <a:cubicBezTo>
                  <a:pt x="1264" y="113"/>
                  <a:pt x="1264" y="113"/>
                  <a:pt x="1264" y="111"/>
                </a:cubicBezTo>
                <a:cubicBezTo>
                  <a:pt x="1268" y="116"/>
                  <a:pt x="1272" y="112"/>
                  <a:pt x="1276" y="113"/>
                </a:cubicBezTo>
                <a:cubicBezTo>
                  <a:pt x="1276" y="115"/>
                  <a:pt x="1278" y="119"/>
                  <a:pt x="1276" y="119"/>
                </a:cubicBezTo>
                <a:cubicBezTo>
                  <a:pt x="1281" y="120"/>
                  <a:pt x="1283" y="126"/>
                  <a:pt x="1285" y="132"/>
                </a:cubicBezTo>
                <a:cubicBezTo>
                  <a:pt x="1288" y="128"/>
                  <a:pt x="1286" y="122"/>
                  <a:pt x="1288" y="116"/>
                </a:cubicBezTo>
                <a:cubicBezTo>
                  <a:pt x="1290" y="122"/>
                  <a:pt x="1291" y="112"/>
                  <a:pt x="1297" y="114"/>
                </a:cubicBezTo>
                <a:cubicBezTo>
                  <a:pt x="1293" y="119"/>
                  <a:pt x="1298" y="119"/>
                  <a:pt x="1297" y="127"/>
                </a:cubicBezTo>
                <a:cubicBezTo>
                  <a:pt x="1305" y="126"/>
                  <a:pt x="1297" y="115"/>
                  <a:pt x="1301" y="110"/>
                </a:cubicBezTo>
                <a:cubicBezTo>
                  <a:pt x="1303" y="110"/>
                  <a:pt x="1305" y="111"/>
                  <a:pt x="1305" y="115"/>
                </a:cubicBezTo>
                <a:cubicBezTo>
                  <a:pt x="1307" y="115"/>
                  <a:pt x="1306" y="111"/>
                  <a:pt x="1308" y="111"/>
                </a:cubicBezTo>
                <a:cubicBezTo>
                  <a:pt x="1311" y="111"/>
                  <a:pt x="1313" y="112"/>
                  <a:pt x="1315" y="114"/>
                </a:cubicBezTo>
                <a:lnTo>
                  <a:pt x="1317" y="116"/>
                </a:lnTo>
                <a:lnTo>
                  <a:pt x="1317" y="118"/>
                </a:lnTo>
                <a:lnTo>
                  <a:pt x="1319" y="118"/>
                </a:lnTo>
                <a:lnTo>
                  <a:pt x="1321" y="119"/>
                </a:lnTo>
                <a:cubicBezTo>
                  <a:pt x="1324" y="119"/>
                  <a:pt x="1324" y="117"/>
                  <a:pt x="1327" y="117"/>
                </a:cubicBezTo>
                <a:cubicBezTo>
                  <a:pt x="1328" y="114"/>
                  <a:pt x="1324" y="112"/>
                  <a:pt x="1327" y="112"/>
                </a:cubicBezTo>
                <a:cubicBezTo>
                  <a:pt x="1333" y="110"/>
                  <a:pt x="1336" y="124"/>
                  <a:pt x="1345" y="118"/>
                </a:cubicBezTo>
                <a:cubicBezTo>
                  <a:pt x="1347" y="119"/>
                  <a:pt x="1346" y="123"/>
                  <a:pt x="1347" y="124"/>
                </a:cubicBezTo>
                <a:cubicBezTo>
                  <a:pt x="1351" y="124"/>
                  <a:pt x="1351" y="120"/>
                  <a:pt x="1351" y="117"/>
                </a:cubicBezTo>
                <a:cubicBezTo>
                  <a:pt x="1351" y="112"/>
                  <a:pt x="1345" y="116"/>
                  <a:pt x="1345" y="114"/>
                </a:cubicBezTo>
                <a:cubicBezTo>
                  <a:pt x="1347" y="109"/>
                  <a:pt x="1355" y="115"/>
                  <a:pt x="1356" y="116"/>
                </a:cubicBezTo>
                <a:cubicBezTo>
                  <a:pt x="1355" y="118"/>
                  <a:pt x="1352" y="119"/>
                  <a:pt x="1353" y="123"/>
                </a:cubicBezTo>
                <a:cubicBezTo>
                  <a:pt x="1358" y="125"/>
                  <a:pt x="1357" y="120"/>
                  <a:pt x="1361" y="121"/>
                </a:cubicBezTo>
                <a:cubicBezTo>
                  <a:pt x="1362" y="123"/>
                  <a:pt x="1360" y="128"/>
                  <a:pt x="1363" y="128"/>
                </a:cubicBezTo>
                <a:cubicBezTo>
                  <a:pt x="1365" y="125"/>
                  <a:pt x="1363" y="119"/>
                  <a:pt x="1361" y="117"/>
                </a:cubicBezTo>
                <a:cubicBezTo>
                  <a:pt x="1363" y="114"/>
                  <a:pt x="1368" y="115"/>
                  <a:pt x="1367" y="110"/>
                </a:cubicBezTo>
                <a:lnTo>
                  <a:pt x="1377" y="110"/>
                </a:lnTo>
                <a:lnTo>
                  <a:pt x="1377" y="113"/>
                </a:lnTo>
                <a:cubicBezTo>
                  <a:pt x="1382" y="113"/>
                  <a:pt x="1386" y="111"/>
                  <a:pt x="1390" y="108"/>
                </a:cubicBezTo>
                <a:cubicBezTo>
                  <a:pt x="1397" y="110"/>
                  <a:pt x="1404" y="114"/>
                  <a:pt x="1409" y="120"/>
                </a:cubicBezTo>
                <a:cubicBezTo>
                  <a:pt x="1413" y="120"/>
                  <a:pt x="1409" y="112"/>
                  <a:pt x="1412" y="110"/>
                </a:cubicBezTo>
                <a:cubicBezTo>
                  <a:pt x="1416" y="109"/>
                  <a:pt x="1413" y="116"/>
                  <a:pt x="1415" y="116"/>
                </a:cubicBezTo>
                <a:cubicBezTo>
                  <a:pt x="1416" y="115"/>
                  <a:pt x="1420" y="111"/>
                  <a:pt x="1417" y="110"/>
                </a:cubicBezTo>
                <a:cubicBezTo>
                  <a:pt x="1419" y="107"/>
                  <a:pt x="1425" y="110"/>
                  <a:pt x="1427" y="110"/>
                </a:cubicBezTo>
                <a:cubicBezTo>
                  <a:pt x="1429" y="109"/>
                  <a:pt x="1428" y="104"/>
                  <a:pt x="1431" y="104"/>
                </a:cubicBezTo>
                <a:cubicBezTo>
                  <a:pt x="1435" y="103"/>
                  <a:pt x="1435" y="108"/>
                  <a:pt x="1438" y="108"/>
                </a:cubicBezTo>
                <a:cubicBezTo>
                  <a:pt x="1441" y="109"/>
                  <a:pt x="1440" y="106"/>
                  <a:pt x="1442" y="106"/>
                </a:cubicBezTo>
                <a:cubicBezTo>
                  <a:pt x="1440" y="103"/>
                  <a:pt x="1439" y="100"/>
                  <a:pt x="1439" y="96"/>
                </a:cubicBezTo>
                <a:cubicBezTo>
                  <a:pt x="1443" y="94"/>
                  <a:pt x="1445" y="97"/>
                  <a:pt x="1448" y="94"/>
                </a:cubicBezTo>
                <a:cubicBezTo>
                  <a:pt x="1449" y="97"/>
                  <a:pt x="1448" y="100"/>
                  <a:pt x="1446" y="102"/>
                </a:cubicBezTo>
                <a:cubicBezTo>
                  <a:pt x="1449" y="111"/>
                  <a:pt x="1457" y="104"/>
                  <a:pt x="1461" y="107"/>
                </a:cubicBezTo>
                <a:cubicBezTo>
                  <a:pt x="1462" y="103"/>
                  <a:pt x="1458" y="100"/>
                  <a:pt x="1462" y="99"/>
                </a:cubicBezTo>
                <a:cubicBezTo>
                  <a:pt x="1461" y="97"/>
                  <a:pt x="1458" y="101"/>
                  <a:pt x="1458" y="96"/>
                </a:cubicBezTo>
                <a:cubicBezTo>
                  <a:pt x="1460" y="96"/>
                  <a:pt x="1460" y="95"/>
                  <a:pt x="1460" y="94"/>
                </a:cubicBezTo>
                <a:cubicBezTo>
                  <a:pt x="1462" y="96"/>
                  <a:pt x="1462" y="100"/>
                  <a:pt x="1466" y="98"/>
                </a:cubicBezTo>
                <a:cubicBezTo>
                  <a:pt x="1467" y="102"/>
                  <a:pt x="1465" y="102"/>
                  <a:pt x="1465" y="105"/>
                </a:cubicBezTo>
                <a:cubicBezTo>
                  <a:pt x="1468" y="106"/>
                  <a:pt x="1470" y="106"/>
                  <a:pt x="1472" y="106"/>
                </a:cubicBezTo>
                <a:cubicBezTo>
                  <a:pt x="1474" y="109"/>
                  <a:pt x="1475" y="112"/>
                  <a:pt x="1476" y="116"/>
                </a:cubicBezTo>
                <a:cubicBezTo>
                  <a:pt x="1480" y="115"/>
                  <a:pt x="1479" y="109"/>
                  <a:pt x="1482" y="107"/>
                </a:cubicBezTo>
                <a:cubicBezTo>
                  <a:pt x="1481" y="102"/>
                  <a:pt x="1478" y="102"/>
                  <a:pt x="1478" y="97"/>
                </a:cubicBezTo>
                <a:cubicBezTo>
                  <a:pt x="1480" y="93"/>
                  <a:pt x="1483" y="97"/>
                  <a:pt x="1485" y="94"/>
                </a:cubicBezTo>
                <a:cubicBezTo>
                  <a:pt x="1486" y="90"/>
                  <a:pt x="1481" y="93"/>
                  <a:pt x="1483" y="89"/>
                </a:cubicBezTo>
                <a:cubicBezTo>
                  <a:pt x="1489" y="85"/>
                  <a:pt x="1491" y="90"/>
                  <a:pt x="1497" y="91"/>
                </a:cubicBezTo>
                <a:cubicBezTo>
                  <a:pt x="1497" y="94"/>
                  <a:pt x="1497" y="97"/>
                  <a:pt x="1495" y="99"/>
                </a:cubicBezTo>
                <a:cubicBezTo>
                  <a:pt x="1496" y="103"/>
                  <a:pt x="1500" y="103"/>
                  <a:pt x="1503" y="101"/>
                </a:cubicBezTo>
                <a:cubicBezTo>
                  <a:pt x="1503" y="100"/>
                  <a:pt x="1500" y="100"/>
                  <a:pt x="1499" y="100"/>
                </a:cubicBezTo>
                <a:cubicBezTo>
                  <a:pt x="1504" y="99"/>
                  <a:pt x="1504" y="93"/>
                  <a:pt x="1507" y="89"/>
                </a:cubicBezTo>
                <a:cubicBezTo>
                  <a:pt x="1511" y="88"/>
                  <a:pt x="1511" y="91"/>
                  <a:pt x="1514" y="91"/>
                </a:cubicBezTo>
                <a:cubicBezTo>
                  <a:pt x="1517" y="90"/>
                  <a:pt x="1513" y="82"/>
                  <a:pt x="1515" y="82"/>
                </a:cubicBezTo>
                <a:cubicBezTo>
                  <a:pt x="1520" y="81"/>
                  <a:pt x="1517" y="89"/>
                  <a:pt x="1517" y="91"/>
                </a:cubicBezTo>
                <a:cubicBezTo>
                  <a:pt x="1520" y="87"/>
                  <a:pt x="1521" y="89"/>
                  <a:pt x="1523" y="93"/>
                </a:cubicBezTo>
                <a:cubicBezTo>
                  <a:pt x="1525" y="93"/>
                  <a:pt x="1525" y="91"/>
                  <a:pt x="1526" y="91"/>
                </a:cubicBezTo>
                <a:cubicBezTo>
                  <a:pt x="1529" y="91"/>
                  <a:pt x="1522" y="87"/>
                  <a:pt x="1526" y="85"/>
                </a:cubicBezTo>
                <a:cubicBezTo>
                  <a:pt x="1530" y="85"/>
                  <a:pt x="1528" y="91"/>
                  <a:pt x="1530" y="93"/>
                </a:cubicBezTo>
                <a:cubicBezTo>
                  <a:pt x="1531" y="91"/>
                  <a:pt x="1534" y="91"/>
                  <a:pt x="1534" y="88"/>
                </a:cubicBezTo>
                <a:cubicBezTo>
                  <a:pt x="1537" y="91"/>
                  <a:pt x="1537" y="94"/>
                  <a:pt x="1540" y="98"/>
                </a:cubicBezTo>
                <a:cubicBezTo>
                  <a:pt x="1539" y="102"/>
                  <a:pt x="1536" y="103"/>
                  <a:pt x="1531" y="103"/>
                </a:cubicBezTo>
                <a:cubicBezTo>
                  <a:pt x="1535" y="106"/>
                  <a:pt x="1540" y="108"/>
                  <a:pt x="1544" y="106"/>
                </a:cubicBezTo>
                <a:cubicBezTo>
                  <a:pt x="1540" y="108"/>
                  <a:pt x="1538" y="111"/>
                  <a:pt x="1538" y="116"/>
                </a:cubicBezTo>
                <a:cubicBezTo>
                  <a:pt x="1542" y="119"/>
                  <a:pt x="1545" y="123"/>
                  <a:pt x="1550" y="125"/>
                </a:cubicBezTo>
                <a:cubicBezTo>
                  <a:pt x="1550" y="128"/>
                  <a:pt x="1547" y="130"/>
                  <a:pt x="1545" y="128"/>
                </a:cubicBezTo>
                <a:cubicBezTo>
                  <a:pt x="1546" y="131"/>
                  <a:pt x="1544" y="131"/>
                  <a:pt x="1544" y="133"/>
                </a:cubicBezTo>
                <a:cubicBezTo>
                  <a:pt x="1545" y="135"/>
                  <a:pt x="1549" y="133"/>
                  <a:pt x="1551" y="134"/>
                </a:cubicBezTo>
                <a:cubicBezTo>
                  <a:pt x="1551" y="136"/>
                  <a:pt x="1551" y="138"/>
                  <a:pt x="1552" y="139"/>
                </a:cubicBezTo>
                <a:cubicBezTo>
                  <a:pt x="1555" y="140"/>
                  <a:pt x="1558" y="141"/>
                  <a:pt x="1560" y="141"/>
                </a:cubicBezTo>
                <a:cubicBezTo>
                  <a:pt x="1559" y="136"/>
                  <a:pt x="1555" y="132"/>
                  <a:pt x="1550" y="132"/>
                </a:cubicBezTo>
                <a:cubicBezTo>
                  <a:pt x="1552" y="130"/>
                  <a:pt x="1554" y="130"/>
                  <a:pt x="1555" y="129"/>
                </a:cubicBezTo>
                <a:cubicBezTo>
                  <a:pt x="1554" y="128"/>
                  <a:pt x="1555" y="124"/>
                  <a:pt x="1552" y="125"/>
                </a:cubicBezTo>
                <a:cubicBezTo>
                  <a:pt x="1554" y="122"/>
                  <a:pt x="1560" y="124"/>
                  <a:pt x="1562" y="121"/>
                </a:cubicBezTo>
                <a:cubicBezTo>
                  <a:pt x="1561" y="119"/>
                  <a:pt x="1559" y="119"/>
                  <a:pt x="1557" y="118"/>
                </a:cubicBezTo>
                <a:cubicBezTo>
                  <a:pt x="1556" y="124"/>
                  <a:pt x="1549" y="114"/>
                  <a:pt x="1548" y="120"/>
                </a:cubicBezTo>
                <a:cubicBezTo>
                  <a:pt x="1544" y="118"/>
                  <a:pt x="1542" y="113"/>
                  <a:pt x="1542" y="108"/>
                </a:cubicBezTo>
                <a:lnTo>
                  <a:pt x="1548" y="108"/>
                </a:lnTo>
                <a:lnTo>
                  <a:pt x="1548" y="103"/>
                </a:lnTo>
                <a:cubicBezTo>
                  <a:pt x="1547" y="100"/>
                  <a:pt x="1545" y="99"/>
                  <a:pt x="1541" y="99"/>
                </a:cubicBezTo>
                <a:cubicBezTo>
                  <a:pt x="1539" y="87"/>
                  <a:pt x="1546" y="89"/>
                  <a:pt x="1546" y="86"/>
                </a:cubicBezTo>
                <a:cubicBezTo>
                  <a:pt x="1552" y="82"/>
                  <a:pt x="1554" y="90"/>
                  <a:pt x="1559" y="90"/>
                </a:cubicBezTo>
                <a:lnTo>
                  <a:pt x="1559" y="96"/>
                </a:lnTo>
                <a:lnTo>
                  <a:pt x="1557" y="96"/>
                </a:lnTo>
                <a:cubicBezTo>
                  <a:pt x="1556" y="96"/>
                  <a:pt x="1555" y="96"/>
                  <a:pt x="1554" y="97"/>
                </a:cubicBezTo>
                <a:lnTo>
                  <a:pt x="1553" y="97"/>
                </a:lnTo>
                <a:cubicBezTo>
                  <a:pt x="1554" y="99"/>
                  <a:pt x="1555" y="102"/>
                  <a:pt x="1558" y="103"/>
                </a:cubicBezTo>
                <a:cubicBezTo>
                  <a:pt x="1557" y="101"/>
                  <a:pt x="1558" y="100"/>
                  <a:pt x="1559" y="99"/>
                </a:cubicBezTo>
                <a:lnTo>
                  <a:pt x="1559" y="99"/>
                </a:lnTo>
                <a:lnTo>
                  <a:pt x="1559" y="99"/>
                </a:lnTo>
                <a:cubicBezTo>
                  <a:pt x="1560" y="99"/>
                  <a:pt x="1561" y="99"/>
                  <a:pt x="1562" y="99"/>
                </a:cubicBezTo>
                <a:cubicBezTo>
                  <a:pt x="1564" y="97"/>
                  <a:pt x="1563" y="92"/>
                  <a:pt x="1564" y="90"/>
                </a:cubicBezTo>
                <a:cubicBezTo>
                  <a:pt x="1569" y="96"/>
                  <a:pt x="1575" y="87"/>
                  <a:pt x="1579" y="93"/>
                </a:cubicBezTo>
                <a:cubicBezTo>
                  <a:pt x="1582" y="90"/>
                  <a:pt x="1576" y="85"/>
                  <a:pt x="1575" y="86"/>
                </a:cubicBezTo>
                <a:lnTo>
                  <a:pt x="1575" y="80"/>
                </a:lnTo>
                <a:cubicBezTo>
                  <a:pt x="1578" y="81"/>
                  <a:pt x="1578" y="78"/>
                  <a:pt x="1580" y="79"/>
                </a:cubicBezTo>
                <a:cubicBezTo>
                  <a:pt x="1580" y="82"/>
                  <a:pt x="1580" y="85"/>
                  <a:pt x="1581" y="86"/>
                </a:cubicBezTo>
                <a:cubicBezTo>
                  <a:pt x="1588" y="86"/>
                  <a:pt x="1587" y="84"/>
                  <a:pt x="1593" y="83"/>
                </a:cubicBezTo>
                <a:cubicBezTo>
                  <a:pt x="1594" y="90"/>
                  <a:pt x="1601" y="91"/>
                  <a:pt x="1603" y="97"/>
                </a:cubicBezTo>
                <a:cubicBezTo>
                  <a:pt x="1606" y="94"/>
                  <a:pt x="1608" y="94"/>
                  <a:pt x="1608" y="88"/>
                </a:cubicBezTo>
                <a:cubicBezTo>
                  <a:pt x="1611" y="91"/>
                  <a:pt x="1610" y="92"/>
                  <a:pt x="1613" y="97"/>
                </a:cubicBezTo>
                <a:cubicBezTo>
                  <a:pt x="1609" y="98"/>
                  <a:pt x="1611" y="93"/>
                  <a:pt x="1609" y="93"/>
                </a:cubicBezTo>
                <a:cubicBezTo>
                  <a:pt x="1608" y="94"/>
                  <a:pt x="1607" y="94"/>
                  <a:pt x="1607" y="96"/>
                </a:cubicBezTo>
                <a:cubicBezTo>
                  <a:pt x="1614" y="99"/>
                  <a:pt x="1616" y="106"/>
                  <a:pt x="1619" y="114"/>
                </a:cubicBezTo>
                <a:cubicBezTo>
                  <a:pt x="1618" y="117"/>
                  <a:pt x="1616" y="113"/>
                  <a:pt x="1614" y="114"/>
                </a:cubicBezTo>
                <a:lnTo>
                  <a:pt x="1614" y="106"/>
                </a:lnTo>
                <a:cubicBezTo>
                  <a:pt x="1613" y="104"/>
                  <a:pt x="1604" y="106"/>
                  <a:pt x="1608" y="102"/>
                </a:cubicBezTo>
                <a:cubicBezTo>
                  <a:pt x="1604" y="103"/>
                  <a:pt x="1602" y="105"/>
                  <a:pt x="1597" y="104"/>
                </a:cubicBezTo>
                <a:cubicBezTo>
                  <a:pt x="1598" y="111"/>
                  <a:pt x="1596" y="115"/>
                  <a:pt x="1599" y="121"/>
                </a:cubicBezTo>
                <a:cubicBezTo>
                  <a:pt x="1604" y="117"/>
                  <a:pt x="1598" y="110"/>
                  <a:pt x="1601" y="105"/>
                </a:cubicBezTo>
                <a:cubicBezTo>
                  <a:pt x="1602" y="105"/>
                  <a:pt x="1603" y="106"/>
                  <a:pt x="1604" y="107"/>
                </a:cubicBezTo>
                <a:cubicBezTo>
                  <a:pt x="1605" y="109"/>
                  <a:pt x="1605" y="112"/>
                  <a:pt x="1603" y="113"/>
                </a:cubicBezTo>
                <a:cubicBezTo>
                  <a:pt x="1605" y="120"/>
                  <a:pt x="1613" y="120"/>
                  <a:pt x="1611" y="131"/>
                </a:cubicBezTo>
                <a:cubicBezTo>
                  <a:pt x="1609" y="131"/>
                  <a:pt x="1608" y="131"/>
                  <a:pt x="1606" y="131"/>
                </a:cubicBezTo>
                <a:lnTo>
                  <a:pt x="1606" y="139"/>
                </a:lnTo>
                <a:cubicBezTo>
                  <a:pt x="1610" y="138"/>
                  <a:pt x="1609" y="143"/>
                  <a:pt x="1609" y="146"/>
                </a:cubicBezTo>
                <a:cubicBezTo>
                  <a:pt x="1612" y="147"/>
                  <a:pt x="1615" y="148"/>
                  <a:pt x="1617" y="148"/>
                </a:cubicBezTo>
                <a:cubicBezTo>
                  <a:pt x="1618" y="148"/>
                  <a:pt x="1620" y="148"/>
                  <a:pt x="1621" y="148"/>
                </a:cubicBezTo>
                <a:lnTo>
                  <a:pt x="1621" y="145"/>
                </a:lnTo>
                <a:cubicBezTo>
                  <a:pt x="1623" y="146"/>
                  <a:pt x="1626" y="146"/>
                  <a:pt x="1628" y="145"/>
                </a:cubicBezTo>
                <a:cubicBezTo>
                  <a:pt x="1627" y="141"/>
                  <a:pt x="1629" y="140"/>
                  <a:pt x="1629" y="137"/>
                </a:cubicBezTo>
                <a:cubicBezTo>
                  <a:pt x="1631" y="137"/>
                  <a:pt x="1629" y="142"/>
                  <a:pt x="1630" y="144"/>
                </a:cubicBezTo>
                <a:cubicBezTo>
                  <a:pt x="1631" y="144"/>
                  <a:pt x="1632" y="144"/>
                  <a:pt x="1634" y="144"/>
                </a:cubicBezTo>
                <a:cubicBezTo>
                  <a:pt x="1634" y="139"/>
                  <a:pt x="1629" y="139"/>
                  <a:pt x="1631" y="131"/>
                </a:cubicBezTo>
                <a:cubicBezTo>
                  <a:pt x="1626" y="130"/>
                  <a:pt x="1632" y="134"/>
                  <a:pt x="1628" y="133"/>
                </a:cubicBezTo>
                <a:lnTo>
                  <a:pt x="1628" y="128"/>
                </a:lnTo>
                <a:cubicBezTo>
                  <a:pt x="1629" y="127"/>
                  <a:pt x="1631" y="127"/>
                  <a:pt x="1633" y="126"/>
                </a:cubicBezTo>
                <a:cubicBezTo>
                  <a:pt x="1632" y="122"/>
                  <a:pt x="1631" y="118"/>
                  <a:pt x="1631" y="115"/>
                </a:cubicBezTo>
                <a:cubicBezTo>
                  <a:pt x="1629" y="112"/>
                  <a:pt x="1629" y="118"/>
                  <a:pt x="1625" y="115"/>
                </a:cubicBezTo>
                <a:cubicBezTo>
                  <a:pt x="1626" y="114"/>
                  <a:pt x="1628" y="114"/>
                  <a:pt x="1629" y="114"/>
                </a:cubicBezTo>
                <a:cubicBezTo>
                  <a:pt x="1628" y="110"/>
                  <a:pt x="1627" y="105"/>
                  <a:pt x="1626" y="101"/>
                </a:cubicBezTo>
                <a:cubicBezTo>
                  <a:pt x="1623" y="102"/>
                  <a:pt x="1624" y="107"/>
                  <a:pt x="1622" y="109"/>
                </a:cubicBezTo>
                <a:cubicBezTo>
                  <a:pt x="1620" y="106"/>
                  <a:pt x="1622" y="99"/>
                  <a:pt x="1619" y="96"/>
                </a:cubicBezTo>
                <a:cubicBezTo>
                  <a:pt x="1622" y="98"/>
                  <a:pt x="1620" y="93"/>
                  <a:pt x="1621" y="91"/>
                </a:cubicBezTo>
                <a:cubicBezTo>
                  <a:pt x="1623" y="90"/>
                  <a:pt x="1626" y="90"/>
                  <a:pt x="1628" y="90"/>
                </a:cubicBezTo>
                <a:cubicBezTo>
                  <a:pt x="1631" y="88"/>
                  <a:pt x="1629" y="85"/>
                  <a:pt x="1629" y="81"/>
                </a:cubicBezTo>
                <a:cubicBezTo>
                  <a:pt x="1632" y="82"/>
                  <a:pt x="1636" y="82"/>
                  <a:pt x="1635" y="88"/>
                </a:cubicBezTo>
                <a:cubicBezTo>
                  <a:pt x="1638" y="84"/>
                  <a:pt x="1641" y="81"/>
                  <a:pt x="1645" y="79"/>
                </a:cubicBezTo>
                <a:lnTo>
                  <a:pt x="1645" y="83"/>
                </a:lnTo>
                <a:cubicBezTo>
                  <a:pt x="1646" y="83"/>
                  <a:pt x="1651" y="79"/>
                  <a:pt x="1647" y="79"/>
                </a:cubicBezTo>
                <a:cubicBezTo>
                  <a:pt x="1648" y="76"/>
                  <a:pt x="1651" y="76"/>
                  <a:pt x="1653" y="76"/>
                </a:cubicBezTo>
                <a:cubicBezTo>
                  <a:pt x="1659" y="82"/>
                  <a:pt x="1656" y="86"/>
                  <a:pt x="1657" y="95"/>
                </a:cubicBezTo>
                <a:cubicBezTo>
                  <a:pt x="1658" y="98"/>
                  <a:pt x="1660" y="93"/>
                  <a:pt x="1662" y="96"/>
                </a:cubicBezTo>
                <a:cubicBezTo>
                  <a:pt x="1659" y="101"/>
                  <a:pt x="1655" y="100"/>
                  <a:pt x="1652" y="106"/>
                </a:cubicBezTo>
                <a:cubicBezTo>
                  <a:pt x="1652" y="111"/>
                  <a:pt x="1658" y="109"/>
                  <a:pt x="1660" y="113"/>
                </a:cubicBezTo>
                <a:cubicBezTo>
                  <a:pt x="1658" y="114"/>
                  <a:pt x="1655" y="115"/>
                  <a:pt x="1654" y="117"/>
                </a:cubicBezTo>
                <a:cubicBezTo>
                  <a:pt x="1660" y="124"/>
                  <a:pt x="1658" y="141"/>
                  <a:pt x="1665" y="146"/>
                </a:cubicBezTo>
                <a:cubicBezTo>
                  <a:pt x="1667" y="145"/>
                  <a:pt x="1668" y="145"/>
                  <a:pt x="1668" y="142"/>
                </a:cubicBezTo>
                <a:cubicBezTo>
                  <a:pt x="1666" y="136"/>
                  <a:pt x="1665" y="129"/>
                  <a:pt x="1665" y="122"/>
                </a:cubicBezTo>
                <a:lnTo>
                  <a:pt x="1669" y="122"/>
                </a:lnTo>
                <a:lnTo>
                  <a:pt x="1669" y="131"/>
                </a:lnTo>
                <a:cubicBezTo>
                  <a:pt x="1671" y="130"/>
                  <a:pt x="1670" y="126"/>
                  <a:pt x="1672" y="126"/>
                </a:cubicBezTo>
                <a:cubicBezTo>
                  <a:pt x="1675" y="125"/>
                  <a:pt x="1675" y="129"/>
                  <a:pt x="1678" y="130"/>
                </a:cubicBezTo>
                <a:cubicBezTo>
                  <a:pt x="1678" y="131"/>
                  <a:pt x="1676" y="131"/>
                  <a:pt x="1675" y="131"/>
                </a:cubicBezTo>
                <a:cubicBezTo>
                  <a:pt x="1675" y="135"/>
                  <a:pt x="1679" y="134"/>
                  <a:pt x="1678" y="140"/>
                </a:cubicBezTo>
                <a:cubicBezTo>
                  <a:pt x="1681" y="139"/>
                  <a:pt x="1686" y="140"/>
                  <a:pt x="1686" y="136"/>
                </a:cubicBezTo>
                <a:cubicBezTo>
                  <a:pt x="1692" y="137"/>
                  <a:pt x="1697" y="142"/>
                  <a:pt x="1701" y="140"/>
                </a:cubicBezTo>
                <a:cubicBezTo>
                  <a:pt x="1697" y="137"/>
                  <a:pt x="1692" y="133"/>
                  <a:pt x="1688" y="129"/>
                </a:cubicBezTo>
                <a:cubicBezTo>
                  <a:pt x="1690" y="127"/>
                  <a:pt x="1695" y="127"/>
                  <a:pt x="1694" y="131"/>
                </a:cubicBezTo>
                <a:cubicBezTo>
                  <a:pt x="1697" y="129"/>
                  <a:pt x="1695" y="123"/>
                  <a:pt x="1698" y="122"/>
                </a:cubicBezTo>
                <a:cubicBezTo>
                  <a:pt x="1701" y="121"/>
                  <a:pt x="1699" y="126"/>
                  <a:pt x="1701" y="126"/>
                </a:cubicBezTo>
                <a:cubicBezTo>
                  <a:pt x="1704" y="127"/>
                  <a:pt x="1702" y="123"/>
                  <a:pt x="1704" y="123"/>
                </a:cubicBezTo>
                <a:cubicBezTo>
                  <a:pt x="1705" y="120"/>
                  <a:pt x="1700" y="124"/>
                  <a:pt x="1701" y="120"/>
                </a:cubicBezTo>
                <a:cubicBezTo>
                  <a:pt x="1704" y="122"/>
                  <a:pt x="1706" y="116"/>
                  <a:pt x="1708" y="115"/>
                </a:cubicBezTo>
                <a:cubicBezTo>
                  <a:pt x="1711" y="117"/>
                  <a:pt x="1713" y="121"/>
                  <a:pt x="1718" y="121"/>
                </a:cubicBezTo>
                <a:cubicBezTo>
                  <a:pt x="1715" y="122"/>
                  <a:pt x="1716" y="123"/>
                  <a:pt x="1718" y="126"/>
                </a:cubicBezTo>
                <a:cubicBezTo>
                  <a:pt x="1721" y="127"/>
                  <a:pt x="1720" y="123"/>
                  <a:pt x="1722" y="123"/>
                </a:cubicBezTo>
                <a:cubicBezTo>
                  <a:pt x="1720" y="121"/>
                  <a:pt x="1717" y="122"/>
                  <a:pt x="1718" y="117"/>
                </a:cubicBezTo>
                <a:cubicBezTo>
                  <a:pt x="1721" y="117"/>
                  <a:pt x="1727" y="123"/>
                  <a:pt x="1726" y="116"/>
                </a:cubicBezTo>
                <a:cubicBezTo>
                  <a:pt x="1730" y="121"/>
                  <a:pt x="1731" y="129"/>
                  <a:pt x="1734" y="132"/>
                </a:cubicBezTo>
                <a:cubicBezTo>
                  <a:pt x="1734" y="136"/>
                  <a:pt x="1730" y="137"/>
                  <a:pt x="1727" y="137"/>
                </a:cubicBezTo>
                <a:cubicBezTo>
                  <a:pt x="1729" y="140"/>
                  <a:pt x="1734" y="144"/>
                  <a:pt x="1739" y="141"/>
                </a:cubicBezTo>
                <a:cubicBezTo>
                  <a:pt x="1739" y="134"/>
                  <a:pt x="1734" y="134"/>
                  <a:pt x="1735" y="126"/>
                </a:cubicBezTo>
                <a:cubicBezTo>
                  <a:pt x="1739" y="130"/>
                  <a:pt x="1745" y="133"/>
                  <a:pt x="1745" y="143"/>
                </a:cubicBezTo>
                <a:cubicBezTo>
                  <a:pt x="1748" y="145"/>
                  <a:pt x="1750" y="149"/>
                  <a:pt x="1749" y="153"/>
                </a:cubicBezTo>
                <a:cubicBezTo>
                  <a:pt x="1751" y="153"/>
                  <a:pt x="1753" y="153"/>
                  <a:pt x="1754" y="152"/>
                </a:cubicBezTo>
                <a:cubicBezTo>
                  <a:pt x="1752" y="141"/>
                  <a:pt x="1755" y="130"/>
                  <a:pt x="1762" y="121"/>
                </a:cubicBezTo>
                <a:cubicBezTo>
                  <a:pt x="1765" y="120"/>
                  <a:pt x="1765" y="123"/>
                  <a:pt x="1766" y="124"/>
                </a:cubicBezTo>
                <a:cubicBezTo>
                  <a:pt x="1768" y="122"/>
                  <a:pt x="1768" y="119"/>
                  <a:pt x="1770" y="117"/>
                </a:cubicBezTo>
                <a:cubicBezTo>
                  <a:pt x="1774" y="119"/>
                  <a:pt x="1770" y="124"/>
                  <a:pt x="1771" y="129"/>
                </a:cubicBezTo>
                <a:cubicBezTo>
                  <a:pt x="1772" y="129"/>
                  <a:pt x="1773" y="129"/>
                  <a:pt x="1774" y="129"/>
                </a:cubicBezTo>
                <a:cubicBezTo>
                  <a:pt x="1776" y="130"/>
                  <a:pt x="1775" y="126"/>
                  <a:pt x="1775" y="124"/>
                </a:cubicBezTo>
                <a:cubicBezTo>
                  <a:pt x="1778" y="125"/>
                  <a:pt x="1777" y="129"/>
                  <a:pt x="1779" y="132"/>
                </a:cubicBezTo>
                <a:cubicBezTo>
                  <a:pt x="1776" y="133"/>
                  <a:pt x="1776" y="133"/>
                  <a:pt x="1774" y="130"/>
                </a:cubicBezTo>
                <a:lnTo>
                  <a:pt x="1773" y="131"/>
                </a:lnTo>
                <a:lnTo>
                  <a:pt x="1773" y="130"/>
                </a:lnTo>
                <a:lnTo>
                  <a:pt x="1773" y="130"/>
                </a:lnTo>
                <a:cubicBezTo>
                  <a:pt x="1771" y="131"/>
                  <a:pt x="1769" y="130"/>
                  <a:pt x="1770" y="133"/>
                </a:cubicBezTo>
                <a:lnTo>
                  <a:pt x="1772" y="133"/>
                </a:lnTo>
                <a:lnTo>
                  <a:pt x="1772" y="133"/>
                </a:lnTo>
                <a:cubicBezTo>
                  <a:pt x="1772" y="134"/>
                  <a:pt x="1772" y="136"/>
                  <a:pt x="1772" y="137"/>
                </a:cubicBezTo>
                <a:cubicBezTo>
                  <a:pt x="1777" y="140"/>
                  <a:pt x="1777" y="145"/>
                  <a:pt x="1774" y="149"/>
                </a:cubicBezTo>
                <a:cubicBezTo>
                  <a:pt x="1778" y="149"/>
                  <a:pt x="1783" y="148"/>
                  <a:pt x="1787" y="148"/>
                </a:cubicBezTo>
                <a:cubicBezTo>
                  <a:pt x="1786" y="147"/>
                  <a:pt x="1785" y="147"/>
                  <a:pt x="1784" y="147"/>
                </a:cubicBezTo>
                <a:cubicBezTo>
                  <a:pt x="1785" y="144"/>
                  <a:pt x="1786" y="141"/>
                  <a:pt x="1785" y="138"/>
                </a:cubicBezTo>
                <a:cubicBezTo>
                  <a:pt x="1787" y="138"/>
                  <a:pt x="1788" y="138"/>
                  <a:pt x="1789" y="138"/>
                </a:cubicBezTo>
                <a:lnTo>
                  <a:pt x="1789" y="129"/>
                </a:lnTo>
                <a:cubicBezTo>
                  <a:pt x="1794" y="134"/>
                  <a:pt x="1790" y="142"/>
                  <a:pt x="1794" y="147"/>
                </a:cubicBezTo>
                <a:cubicBezTo>
                  <a:pt x="1792" y="146"/>
                  <a:pt x="1792" y="147"/>
                  <a:pt x="1792" y="148"/>
                </a:cubicBezTo>
                <a:cubicBezTo>
                  <a:pt x="1794" y="148"/>
                  <a:pt x="1796" y="148"/>
                  <a:pt x="1798" y="148"/>
                </a:cubicBezTo>
                <a:cubicBezTo>
                  <a:pt x="1796" y="145"/>
                  <a:pt x="1795" y="141"/>
                  <a:pt x="1796" y="138"/>
                </a:cubicBezTo>
                <a:cubicBezTo>
                  <a:pt x="1798" y="138"/>
                  <a:pt x="1799" y="138"/>
                  <a:pt x="1799" y="136"/>
                </a:cubicBezTo>
                <a:cubicBezTo>
                  <a:pt x="1801" y="139"/>
                  <a:pt x="1803" y="143"/>
                  <a:pt x="1808" y="140"/>
                </a:cubicBezTo>
                <a:cubicBezTo>
                  <a:pt x="1808" y="144"/>
                  <a:pt x="1809" y="143"/>
                  <a:pt x="1812" y="142"/>
                </a:cubicBezTo>
                <a:cubicBezTo>
                  <a:pt x="1813" y="144"/>
                  <a:pt x="1814" y="146"/>
                  <a:pt x="1813" y="148"/>
                </a:cubicBezTo>
                <a:cubicBezTo>
                  <a:pt x="1815" y="148"/>
                  <a:pt x="1817" y="149"/>
                  <a:pt x="1820" y="149"/>
                </a:cubicBezTo>
                <a:cubicBezTo>
                  <a:pt x="1819" y="145"/>
                  <a:pt x="1819" y="141"/>
                  <a:pt x="1819" y="138"/>
                </a:cubicBezTo>
                <a:cubicBezTo>
                  <a:pt x="1823" y="136"/>
                  <a:pt x="1824" y="138"/>
                  <a:pt x="1830" y="138"/>
                </a:cubicBezTo>
                <a:cubicBezTo>
                  <a:pt x="1830" y="129"/>
                  <a:pt x="1821" y="129"/>
                  <a:pt x="1816" y="126"/>
                </a:cubicBezTo>
                <a:cubicBezTo>
                  <a:pt x="1816" y="123"/>
                  <a:pt x="1819" y="123"/>
                  <a:pt x="1822" y="123"/>
                </a:cubicBezTo>
                <a:cubicBezTo>
                  <a:pt x="1822" y="124"/>
                  <a:pt x="1822" y="126"/>
                  <a:pt x="1823" y="128"/>
                </a:cubicBezTo>
                <a:cubicBezTo>
                  <a:pt x="1825" y="128"/>
                  <a:pt x="1823" y="123"/>
                  <a:pt x="1824" y="121"/>
                </a:cubicBezTo>
                <a:cubicBezTo>
                  <a:pt x="1826" y="118"/>
                  <a:pt x="1825" y="127"/>
                  <a:pt x="1825" y="129"/>
                </a:cubicBezTo>
                <a:cubicBezTo>
                  <a:pt x="1827" y="121"/>
                  <a:pt x="1828" y="114"/>
                  <a:pt x="1828" y="106"/>
                </a:cubicBezTo>
                <a:cubicBezTo>
                  <a:pt x="1829" y="106"/>
                  <a:pt x="1832" y="106"/>
                  <a:pt x="1832" y="105"/>
                </a:cubicBezTo>
                <a:cubicBezTo>
                  <a:pt x="1827" y="100"/>
                  <a:pt x="1828" y="92"/>
                  <a:pt x="1829" y="85"/>
                </a:cubicBezTo>
                <a:cubicBezTo>
                  <a:pt x="1831" y="85"/>
                  <a:pt x="1835" y="86"/>
                  <a:pt x="1833" y="83"/>
                </a:cubicBezTo>
                <a:cubicBezTo>
                  <a:pt x="1834" y="84"/>
                  <a:pt x="1835" y="85"/>
                  <a:pt x="1837" y="85"/>
                </a:cubicBezTo>
                <a:cubicBezTo>
                  <a:pt x="1835" y="89"/>
                  <a:pt x="1835" y="92"/>
                  <a:pt x="1832" y="94"/>
                </a:cubicBezTo>
                <a:cubicBezTo>
                  <a:pt x="1832" y="97"/>
                  <a:pt x="1835" y="99"/>
                  <a:pt x="1835" y="103"/>
                </a:cubicBezTo>
                <a:cubicBezTo>
                  <a:pt x="1830" y="107"/>
                  <a:pt x="1829" y="114"/>
                  <a:pt x="1830" y="120"/>
                </a:cubicBezTo>
                <a:cubicBezTo>
                  <a:pt x="1833" y="121"/>
                  <a:pt x="1831" y="117"/>
                  <a:pt x="1832" y="115"/>
                </a:cubicBezTo>
                <a:cubicBezTo>
                  <a:pt x="1837" y="117"/>
                  <a:pt x="1835" y="127"/>
                  <a:pt x="1840" y="129"/>
                </a:cubicBezTo>
                <a:cubicBezTo>
                  <a:pt x="1839" y="132"/>
                  <a:pt x="1836" y="135"/>
                  <a:pt x="1833" y="137"/>
                </a:cubicBezTo>
                <a:cubicBezTo>
                  <a:pt x="1833" y="139"/>
                  <a:pt x="1837" y="146"/>
                  <a:pt x="1832" y="146"/>
                </a:cubicBezTo>
                <a:cubicBezTo>
                  <a:pt x="1836" y="151"/>
                  <a:pt x="1836" y="143"/>
                  <a:pt x="1842" y="146"/>
                </a:cubicBezTo>
                <a:lnTo>
                  <a:pt x="1842" y="154"/>
                </a:lnTo>
                <a:cubicBezTo>
                  <a:pt x="1844" y="154"/>
                  <a:pt x="1847" y="155"/>
                  <a:pt x="1849" y="156"/>
                </a:cubicBezTo>
                <a:lnTo>
                  <a:pt x="1850" y="156"/>
                </a:lnTo>
                <a:cubicBezTo>
                  <a:pt x="1850" y="151"/>
                  <a:pt x="1849" y="147"/>
                  <a:pt x="1848" y="142"/>
                </a:cubicBezTo>
                <a:cubicBezTo>
                  <a:pt x="1854" y="140"/>
                  <a:pt x="1857" y="141"/>
                  <a:pt x="1857" y="138"/>
                </a:cubicBezTo>
                <a:cubicBezTo>
                  <a:pt x="1861" y="142"/>
                  <a:pt x="1862" y="148"/>
                  <a:pt x="1863" y="154"/>
                </a:cubicBezTo>
                <a:lnTo>
                  <a:pt x="1873" y="152"/>
                </a:lnTo>
                <a:cubicBezTo>
                  <a:pt x="1871" y="150"/>
                  <a:pt x="1867" y="148"/>
                  <a:pt x="1865" y="151"/>
                </a:cubicBezTo>
                <a:cubicBezTo>
                  <a:pt x="1864" y="149"/>
                  <a:pt x="1864" y="146"/>
                  <a:pt x="1863" y="143"/>
                </a:cubicBezTo>
                <a:cubicBezTo>
                  <a:pt x="1864" y="146"/>
                  <a:pt x="1869" y="148"/>
                  <a:pt x="1867" y="142"/>
                </a:cubicBezTo>
                <a:cubicBezTo>
                  <a:pt x="1868" y="141"/>
                  <a:pt x="1868" y="141"/>
                  <a:pt x="1868" y="141"/>
                </a:cubicBezTo>
                <a:cubicBezTo>
                  <a:pt x="1873" y="139"/>
                  <a:pt x="1878" y="141"/>
                  <a:pt x="1880" y="146"/>
                </a:cubicBezTo>
                <a:cubicBezTo>
                  <a:pt x="1882" y="144"/>
                  <a:pt x="1880" y="137"/>
                  <a:pt x="1880" y="133"/>
                </a:cubicBezTo>
                <a:cubicBezTo>
                  <a:pt x="1883" y="134"/>
                  <a:pt x="1885" y="137"/>
                  <a:pt x="1887" y="139"/>
                </a:cubicBezTo>
                <a:cubicBezTo>
                  <a:pt x="1886" y="142"/>
                  <a:pt x="1886" y="145"/>
                  <a:pt x="1885" y="147"/>
                </a:cubicBezTo>
                <a:cubicBezTo>
                  <a:pt x="1884" y="150"/>
                  <a:pt x="1889" y="146"/>
                  <a:pt x="1889" y="149"/>
                </a:cubicBezTo>
                <a:cubicBezTo>
                  <a:pt x="1888" y="150"/>
                  <a:pt x="1888" y="150"/>
                  <a:pt x="1887" y="150"/>
                </a:cubicBezTo>
                <a:lnTo>
                  <a:pt x="1891" y="150"/>
                </a:lnTo>
                <a:cubicBezTo>
                  <a:pt x="1890" y="145"/>
                  <a:pt x="1889" y="140"/>
                  <a:pt x="1889" y="135"/>
                </a:cubicBezTo>
                <a:cubicBezTo>
                  <a:pt x="1892" y="135"/>
                  <a:pt x="1893" y="133"/>
                  <a:pt x="1897" y="133"/>
                </a:cubicBezTo>
                <a:cubicBezTo>
                  <a:pt x="1895" y="130"/>
                  <a:pt x="1893" y="129"/>
                  <a:pt x="1890" y="128"/>
                </a:cubicBezTo>
                <a:cubicBezTo>
                  <a:pt x="1893" y="123"/>
                  <a:pt x="1891" y="114"/>
                  <a:pt x="1896" y="111"/>
                </a:cubicBezTo>
                <a:cubicBezTo>
                  <a:pt x="1898" y="116"/>
                  <a:pt x="1898" y="124"/>
                  <a:pt x="1904" y="125"/>
                </a:cubicBezTo>
                <a:cubicBezTo>
                  <a:pt x="1906" y="133"/>
                  <a:pt x="1902" y="135"/>
                  <a:pt x="1900" y="138"/>
                </a:cubicBezTo>
                <a:cubicBezTo>
                  <a:pt x="1902" y="140"/>
                  <a:pt x="1904" y="140"/>
                  <a:pt x="1905" y="138"/>
                </a:cubicBezTo>
                <a:cubicBezTo>
                  <a:pt x="1905" y="139"/>
                  <a:pt x="1905" y="141"/>
                  <a:pt x="1906" y="141"/>
                </a:cubicBezTo>
                <a:cubicBezTo>
                  <a:pt x="1906" y="139"/>
                  <a:pt x="1908" y="139"/>
                  <a:pt x="1908" y="137"/>
                </a:cubicBezTo>
                <a:cubicBezTo>
                  <a:pt x="1907" y="137"/>
                  <a:pt x="1906" y="137"/>
                  <a:pt x="1905" y="137"/>
                </a:cubicBezTo>
                <a:cubicBezTo>
                  <a:pt x="1908" y="132"/>
                  <a:pt x="1903" y="116"/>
                  <a:pt x="1912" y="116"/>
                </a:cubicBezTo>
                <a:cubicBezTo>
                  <a:pt x="1913" y="118"/>
                  <a:pt x="1912" y="123"/>
                  <a:pt x="1913" y="128"/>
                </a:cubicBezTo>
                <a:cubicBezTo>
                  <a:pt x="1916" y="130"/>
                  <a:pt x="1921" y="130"/>
                  <a:pt x="1921" y="135"/>
                </a:cubicBezTo>
                <a:cubicBezTo>
                  <a:pt x="1924" y="135"/>
                  <a:pt x="1927" y="135"/>
                  <a:pt x="1928" y="136"/>
                </a:cubicBezTo>
                <a:cubicBezTo>
                  <a:pt x="1930" y="135"/>
                  <a:pt x="1930" y="132"/>
                  <a:pt x="1931" y="130"/>
                </a:cubicBezTo>
                <a:cubicBezTo>
                  <a:pt x="1926" y="126"/>
                  <a:pt x="1933" y="122"/>
                  <a:pt x="1929" y="118"/>
                </a:cubicBezTo>
                <a:cubicBezTo>
                  <a:pt x="1933" y="118"/>
                  <a:pt x="1931" y="111"/>
                  <a:pt x="1935" y="111"/>
                </a:cubicBezTo>
                <a:cubicBezTo>
                  <a:pt x="1931" y="116"/>
                  <a:pt x="1937" y="124"/>
                  <a:pt x="1931" y="127"/>
                </a:cubicBezTo>
                <a:cubicBezTo>
                  <a:pt x="1932" y="130"/>
                  <a:pt x="1936" y="128"/>
                  <a:pt x="1938" y="128"/>
                </a:cubicBezTo>
                <a:cubicBezTo>
                  <a:pt x="1939" y="132"/>
                  <a:pt x="1941" y="135"/>
                  <a:pt x="1944" y="138"/>
                </a:cubicBezTo>
                <a:cubicBezTo>
                  <a:pt x="1945" y="137"/>
                  <a:pt x="1946" y="137"/>
                  <a:pt x="1948" y="137"/>
                </a:cubicBezTo>
                <a:cubicBezTo>
                  <a:pt x="1950" y="137"/>
                  <a:pt x="1948" y="132"/>
                  <a:pt x="1948" y="130"/>
                </a:cubicBezTo>
                <a:cubicBezTo>
                  <a:pt x="1954" y="133"/>
                  <a:pt x="1950" y="143"/>
                  <a:pt x="1951" y="150"/>
                </a:cubicBezTo>
                <a:cubicBezTo>
                  <a:pt x="1948" y="151"/>
                  <a:pt x="1946" y="147"/>
                  <a:pt x="1943" y="151"/>
                </a:cubicBezTo>
                <a:lnTo>
                  <a:pt x="1943" y="153"/>
                </a:lnTo>
                <a:cubicBezTo>
                  <a:pt x="1950" y="154"/>
                  <a:pt x="1956" y="156"/>
                  <a:pt x="1962" y="158"/>
                </a:cubicBezTo>
                <a:cubicBezTo>
                  <a:pt x="1962" y="155"/>
                  <a:pt x="1966" y="154"/>
                  <a:pt x="1968" y="156"/>
                </a:cubicBezTo>
                <a:cubicBezTo>
                  <a:pt x="1968" y="157"/>
                  <a:pt x="1967" y="158"/>
                  <a:pt x="1967" y="159"/>
                </a:cubicBezTo>
                <a:cubicBezTo>
                  <a:pt x="1971" y="161"/>
                  <a:pt x="1975" y="162"/>
                  <a:pt x="1979" y="164"/>
                </a:cubicBezTo>
                <a:lnTo>
                  <a:pt x="1980" y="163"/>
                </a:lnTo>
                <a:cubicBezTo>
                  <a:pt x="1985" y="162"/>
                  <a:pt x="1989" y="161"/>
                  <a:pt x="1994" y="160"/>
                </a:cubicBezTo>
                <a:cubicBezTo>
                  <a:pt x="1992" y="159"/>
                  <a:pt x="1990" y="158"/>
                  <a:pt x="1990" y="155"/>
                </a:cubicBezTo>
                <a:cubicBezTo>
                  <a:pt x="1994" y="156"/>
                  <a:pt x="1996" y="158"/>
                  <a:pt x="1998" y="154"/>
                </a:cubicBezTo>
                <a:cubicBezTo>
                  <a:pt x="1997" y="151"/>
                  <a:pt x="1995" y="153"/>
                  <a:pt x="1992" y="153"/>
                </a:cubicBezTo>
                <a:cubicBezTo>
                  <a:pt x="1995" y="146"/>
                  <a:pt x="2003" y="151"/>
                  <a:pt x="2007" y="150"/>
                </a:cubicBezTo>
                <a:cubicBezTo>
                  <a:pt x="2004" y="145"/>
                  <a:pt x="1994" y="147"/>
                  <a:pt x="1991" y="142"/>
                </a:cubicBezTo>
                <a:cubicBezTo>
                  <a:pt x="1994" y="138"/>
                  <a:pt x="1996" y="140"/>
                  <a:pt x="2001" y="140"/>
                </a:cubicBezTo>
                <a:cubicBezTo>
                  <a:pt x="2004" y="134"/>
                  <a:pt x="2015" y="135"/>
                  <a:pt x="2018" y="141"/>
                </a:cubicBezTo>
                <a:cubicBezTo>
                  <a:pt x="2027" y="130"/>
                  <a:pt x="2017" y="110"/>
                  <a:pt x="2023" y="100"/>
                </a:cubicBezTo>
                <a:cubicBezTo>
                  <a:pt x="2022" y="96"/>
                  <a:pt x="2018" y="95"/>
                  <a:pt x="2015" y="93"/>
                </a:cubicBezTo>
                <a:cubicBezTo>
                  <a:pt x="2020" y="93"/>
                  <a:pt x="2021" y="88"/>
                  <a:pt x="2022" y="83"/>
                </a:cubicBezTo>
                <a:cubicBezTo>
                  <a:pt x="2024" y="83"/>
                  <a:pt x="2025" y="83"/>
                  <a:pt x="2027" y="83"/>
                </a:cubicBezTo>
                <a:cubicBezTo>
                  <a:pt x="2027" y="88"/>
                  <a:pt x="2029" y="92"/>
                  <a:pt x="2029" y="97"/>
                </a:cubicBezTo>
                <a:cubicBezTo>
                  <a:pt x="2027" y="99"/>
                  <a:pt x="2027" y="100"/>
                  <a:pt x="2024" y="98"/>
                </a:cubicBezTo>
                <a:cubicBezTo>
                  <a:pt x="2018" y="110"/>
                  <a:pt x="2029" y="115"/>
                  <a:pt x="2027" y="123"/>
                </a:cubicBezTo>
                <a:cubicBezTo>
                  <a:pt x="2025" y="124"/>
                  <a:pt x="2028" y="118"/>
                  <a:pt x="2025" y="118"/>
                </a:cubicBezTo>
                <a:cubicBezTo>
                  <a:pt x="2022" y="117"/>
                  <a:pt x="2024" y="123"/>
                  <a:pt x="2023" y="126"/>
                </a:cubicBezTo>
                <a:cubicBezTo>
                  <a:pt x="2029" y="127"/>
                  <a:pt x="2030" y="139"/>
                  <a:pt x="2031" y="143"/>
                </a:cubicBezTo>
                <a:cubicBezTo>
                  <a:pt x="2034" y="144"/>
                  <a:pt x="2035" y="147"/>
                  <a:pt x="2037" y="150"/>
                </a:cubicBezTo>
                <a:cubicBezTo>
                  <a:pt x="2042" y="149"/>
                  <a:pt x="2040" y="145"/>
                  <a:pt x="2040" y="140"/>
                </a:cubicBezTo>
                <a:cubicBezTo>
                  <a:pt x="2041" y="141"/>
                  <a:pt x="2041" y="140"/>
                  <a:pt x="2043" y="140"/>
                </a:cubicBezTo>
                <a:cubicBezTo>
                  <a:pt x="2044" y="133"/>
                  <a:pt x="2038" y="129"/>
                  <a:pt x="2045" y="127"/>
                </a:cubicBezTo>
                <a:cubicBezTo>
                  <a:pt x="2045" y="129"/>
                  <a:pt x="2044" y="135"/>
                  <a:pt x="2046" y="135"/>
                </a:cubicBezTo>
                <a:cubicBezTo>
                  <a:pt x="2051" y="136"/>
                  <a:pt x="2044" y="124"/>
                  <a:pt x="2051" y="127"/>
                </a:cubicBezTo>
                <a:cubicBezTo>
                  <a:pt x="2049" y="123"/>
                  <a:pt x="2049" y="117"/>
                  <a:pt x="2043" y="118"/>
                </a:cubicBezTo>
                <a:cubicBezTo>
                  <a:pt x="2044" y="115"/>
                  <a:pt x="2048" y="116"/>
                  <a:pt x="2051" y="115"/>
                </a:cubicBezTo>
                <a:cubicBezTo>
                  <a:pt x="2052" y="117"/>
                  <a:pt x="2054" y="120"/>
                  <a:pt x="2055" y="122"/>
                </a:cubicBezTo>
                <a:cubicBezTo>
                  <a:pt x="2054" y="125"/>
                  <a:pt x="2052" y="126"/>
                  <a:pt x="2051" y="128"/>
                </a:cubicBezTo>
                <a:cubicBezTo>
                  <a:pt x="2052" y="130"/>
                  <a:pt x="2058" y="133"/>
                  <a:pt x="2053" y="136"/>
                </a:cubicBezTo>
                <a:cubicBezTo>
                  <a:pt x="2057" y="137"/>
                  <a:pt x="2062" y="136"/>
                  <a:pt x="2065" y="133"/>
                </a:cubicBezTo>
                <a:cubicBezTo>
                  <a:pt x="2066" y="130"/>
                  <a:pt x="2063" y="131"/>
                  <a:pt x="2062" y="130"/>
                </a:cubicBezTo>
                <a:cubicBezTo>
                  <a:pt x="2062" y="126"/>
                  <a:pt x="2069" y="130"/>
                  <a:pt x="2067" y="124"/>
                </a:cubicBezTo>
                <a:lnTo>
                  <a:pt x="2074" y="124"/>
                </a:lnTo>
                <a:cubicBezTo>
                  <a:pt x="2075" y="121"/>
                  <a:pt x="2077" y="118"/>
                  <a:pt x="2078" y="114"/>
                </a:cubicBezTo>
                <a:cubicBezTo>
                  <a:pt x="2080" y="117"/>
                  <a:pt x="2083" y="119"/>
                  <a:pt x="2083" y="124"/>
                </a:cubicBezTo>
                <a:cubicBezTo>
                  <a:pt x="2080" y="125"/>
                  <a:pt x="2078" y="125"/>
                  <a:pt x="2075" y="124"/>
                </a:cubicBezTo>
                <a:cubicBezTo>
                  <a:pt x="2081" y="126"/>
                  <a:pt x="2081" y="133"/>
                  <a:pt x="2086" y="135"/>
                </a:cubicBezTo>
                <a:lnTo>
                  <a:pt x="2086" y="142"/>
                </a:lnTo>
                <a:cubicBezTo>
                  <a:pt x="2087" y="144"/>
                  <a:pt x="2092" y="143"/>
                  <a:pt x="2092" y="146"/>
                </a:cubicBezTo>
                <a:lnTo>
                  <a:pt x="2092" y="147"/>
                </a:lnTo>
                <a:lnTo>
                  <a:pt x="2091" y="147"/>
                </a:lnTo>
                <a:cubicBezTo>
                  <a:pt x="2090" y="147"/>
                  <a:pt x="2090" y="147"/>
                  <a:pt x="2090" y="147"/>
                </a:cubicBezTo>
                <a:cubicBezTo>
                  <a:pt x="2088" y="148"/>
                  <a:pt x="2087" y="151"/>
                  <a:pt x="2086" y="154"/>
                </a:cubicBezTo>
                <a:lnTo>
                  <a:pt x="2085" y="154"/>
                </a:lnTo>
                <a:cubicBezTo>
                  <a:pt x="2087" y="154"/>
                  <a:pt x="2088" y="155"/>
                  <a:pt x="2090" y="155"/>
                </a:cubicBezTo>
                <a:cubicBezTo>
                  <a:pt x="2088" y="150"/>
                  <a:pt x="2094" y="154"/>
                  <a:pt x="2094" y="151"/>
                </a:cubicBezTo>
                <a:cubicBezTo>
                  <a:pt x="2093" y="151"/>
                  <a:pt x="2093" y="150"/>
                  <a:pt x="2092" y="148"/>
                </a:cubicBezTo>
                <a:lnTo>
                  <a:pt x="2092" y="147"/>
                </a:lnTo>
                <a:lnTo>
                  <a:pt x="2093" y="146"/>
                </a:lnTo>
                <a:cubicBezTo>
                  <a:pt x="2093" y="145"/>
                  <a:pt x="2093" y="144"/>
                  <a:pt x="2093" y="143"/>
                </a:cubicBezTo>
                <a:cubicBezTo>
                  <a:pt x="2097" y="142"/>
                  <a:pt x="2097" y="146"/>
                  <a:pt x="2100" y="147"/>
                </a:cubicBezTo>
                <a:cubicBezTo>
                  <a:pt x="2102" y="145"/>
                  <a:pt x="2100" y="144"/>
                  <a:pt x="2100" y="141"/>
                </a:cubicBezTo>
                <a:cubicBezTo>
                  <a:pt x="2097" y="141"/>
                  <a:pt x="2094" y="141"/>
                  <a:pt x="2092" y="141"/>
                </a:cubicBezTo>
                <a:cubicBezTo>
                  <a:pt x="2092" y="137"/>
                  <a:pt x="2091" y="133"/>
                  <a:pt x="2089" y="130"/>
                </a:cubicBezTo>
                <a:cubicBezTo>
                  <a:pt x="2096" y="128"/>
                  <a:pt x="2102" y="125"/>
                  <a:pt x="2107" y="121"/>
                </a:cubicBezTo>
                <a:cubicBezTo>
                  <a:pt x="2107" y="118"/>
                  <a:pt x="2100" y="122"/>
                  <a:pt x="2099" y="116"/>
                </a:cubicBezTo>
                <a:cubicBezTo>
                  <a:pt x="2103" y="114"/>
                  <a:pt x="2109" y="110"/>
                  <a:pt x="2111" y="117"/>
                </a:cubicBezTo>
                <a:cubicBezTo>
                  <a:pt x="2111" y="107"/>
                  <a:pt x="2111" y="101"/>
                  <a:pt x="2099" y="101"/>
                </a:cubicBezTo>
                <a:lnTo>
                  <a:pt x="2099" y="94"/>
                </a:lnTo>
                <a:cubicBezTo>
                  <a:pt x="2102" y="93"/>
                  <a:pt x="2105" y="93"/>
                  <a:pt x="2107" y="94"/>
                </a:cubicBezTo>
                <a:cubicBezTo>
                  <a:pt x="2108" y="90"/>
                  <a:pt x="2104" y="92"/>
                  <a:pt x="2105" y="89"/>
                </a:cubicBezTo>
                <a:cubicBezTo>
                  <a:pt x="2108" y="91"/>
                  <a:pt x="2112" y="92"/>
                  <a:pt x="2115" y="91"/>
                </a:cubicBezTo>
                <a:cubicBezTo>
                  <a:pt x="2109" y="87"/>
                  <a:pt x="2115" y="82"/>
                  <a:pt x="2114" y="73"/>
                </a:cubicBezTo>
                <a:cubicBezTo>
                  <a:pt x="2121" y="72"/>
                  <a:pt x="2117" y="77"/>
                  <a:pt x="2121" y="79"/>
                </a:cubicBezTo>
                <a:cubicBezTo>
                  <a:pt x="2123" y="76"/>
                  <a:pt x="2132" y="80"/>
                  <a:pt x="2131" y="74"/>
                </a:cubicBezTo>
                <a:cubicBezTo>
                  <a:pt x="2134" y="72"/>
                  <a:pt x="2130" y="79"/>
                  <a:pt x="2131" y="82"/>
                </a:cubicBezTo>
                <a:cubicBezTo>
                  <a:pt x="2134" y="83"/>
                  <a:pt x="2135" y="86"/>
                  <a:pt x="2139" y="86"/>
                </a:cubicBezTo>
                <a:cubicBezTo>
                  <a:pt x="2138" y="87"/>
                  <a:pt x="2138" y="89"/>
                  <a:pt x="2136" y="90"/>
                </a:cubicBezTo>
                <a:lnTo>
                  <a:pt x="2135" y="90"/>
                </a:lnTo>
                <a:lnTo>
                  <a:pt x="2133" y="90"/>
                </a:lnTo>
                <a:lnTo>
                  <a:pt x="2133" y="92"/>
                </a:lnTo>
                <a:lnTo>
                  <a:pt x="2134" y="92"/>
                </a:lnTo>
                <a:lnTo>
                  <a:pt x="2134" y="95"/>
                </a:lnTo>
                <a:lnTo>
                  <a:pt x="2134" y="95"/>
                </a:lnTo>
                <a:lnTo>
                  <a:pt x="2133" y="95"/>
                </a:lnTo>
                <a:cubicBezTo>
                  <a:pt x="2132" y="95"/>
                  <a:pt x="2130" y="94"/>
                  <a:pt x="2128" y="93"/>
                </a:cubicBezTo>
                <a:lnTo>
                  <a:pt x="2128" y="92"/>
                </a:lnTo>
                <a:cubicBezTo>
                  <a:pt x="2127" y="100"/>
                  <a:pt x="2130" y="100"/>
                  <a:pt x="2135" y="99"/>
                </a:cubicBezTo>
                <a:lnTo>
                  <a:pt x="2135" y="99"/>
                </a:lnTo>
                <a:lnTo>
                  <a:pt x="2136" y="101"/>
                </a:lnTo>
                <a:cubicBezTo>
                  <a:pt x="2137" y="101"/>
                  <a:pt x="2138" y="102"/>
                  <a:pt x="2138" y="102"/>
                </a:cubicBezTo>
                <a:cubicBezTo>
                  <a:pt x="2136" y="107"/>
                  <a:pt x="2129" y="103"/>
                  <a:pt x="2124" y="104"/>
                </a:cubicBezTo>
                <a:cubicBezTo>
                  <a:pt x="2122" y="105"/>
                  <a:pt x="2124" y="111"/>
                  <a:pt x="2123" y="113"/>
                </a:cubicBezTo>
                <a:cubicBezTo>
                  <a:pt x="2134" y="115"/>
                  <a:pt x="2134" y="108"/>
                  <a:pt x="2143" y="111"/>
                </a:cubicBezTo>
                <a:cubicBezTo>
                  <a:pt x="2145" y="122"/>
                  <a:pt x="2140" y="133"/>
                  <a:pt x="2144" y="142"/>
                </a:cubicBezTo>
                <a:cubicBezTo>
                  <a:pt x="2148" y="136"/>
                  <a:pt x="2150" y="141"/>
                  <a:pt x="2153" y="135"/>
                </a:cubicBezTo>
                <a:cubicBezTo>
                  <a:pt x="2155" y="136"/>
                  <a:pt x="2155" y="140"/>
                  <a:pt x="2156" y="142"/>
                </a:cubicBezTo>
                <a:cubicBezTo>
                  <a:pt x="2160" y="137"/>
                  <a:pt x="2158" y="129"/>
                  <a:pt x="2157" y="123"/>
                </a:cubicBezTo>
                <a:cubicBezTo>
                  <a:pt x="2159" y="116"/>
                  <a:pt x="2165" y="100"/>
                  <a:pt x="2159" y="96"/>
                </a:cubicBezTo>
                <a:cubicBezTo>
                  <a:pt x="2157" y="98"/>
                  <a:pt x="2160" y="105"/>
                  <a:pt x="2154" y="104"/>
                </a:cubicBezTo>
                <a:cubicBezTo>
                  <a:pt x="2153" y="98"/>
                  <a:pt x="2157" y="97"/>
                  <a:pt x="2158" y="87"/>
                </a:cubicBezTo>
                <a:cubicBezTo>
                  <a:pt x="2169" y="96"/>
                  <a:pt x="2176" y="81"/>
                  <a:pt x="2183" y="76"/>
                </a:cubicBezTo>
                <a:cubicBezTo>
                  <a:pt x="2181" y="74"/>
                  <a:pt x="2181" y="71"/>
                  <a:pt x="2181" y="69"/>
                </a:cubicBezTo>
                <a:cubicBezTo>
                  <a:pt x="2183" y="68"/>
                  <a:pt x="2186" y="67"/>
                  <a:pt x="2188" y="67"/>
                </a:cubicBezTo>
                <a:cubicBezTo>
                  <a:pt x="2189" y="71"/>
                  <a:pt x="2193" y="73"/>
                  <a:pt x="2199" y="72"/>
                </a:cubicBezTo>
                <a:cubicBezTo>
                  <a:pt x="2201" y="68"/>
                  <a:pt x="2206" y="66"/>
                  <a:pt x="2210" y="65"/>
                </a:cubicBezTo>
                <a:cubicBezTo>
                  <a:pt x="2211" y="67"/>
                  <a:pt x="2213" y="68"/>
                  <a:pt x="2212" y="72"/>
                </a:cubicBezTo>
                <a:cubicBezTo>
                  <a:pt x="2216" y="73"/>
                  <a:pt x="2214" y="69"/>
                  <a:pt x="2217" y="70"/>
                </a:cubicBezTo>
                <a:cubicBezTo>
                  <a:pt x="2220" y="74"/>
                  <a:pt x="2223" y="79"/>
                  <a:pt x="2227" y="82"/>
                </a:cubicBezTo>
                <a:cubicBezTo>
                  <a:pt x="2228" y="80"/>
                  <a:pt x="2231" y="79"/>
                  <a:pt x="2231" y="84"/>
                </a:cubicBezTo>
                <a:cubicBezTo>
                  <a:pt x="2235" y="84"/>
                  <a:pt x="2233" y="79"/>
                  <a:pt x="2236" y="80"/>
                </a:cubicBezTo>
                <a:lnTo>
                  <a:pt x="2236" y="85"/>
                </a:lnTo>
                <a:cubicBezTo>
                  <a:pt x="2239" y="85"/>
                  <a:pt x="2245" y="82"/>
                  <a:pt x="2244" y="87"/>
                </a:cubicBezTo>
                <a:cubicBezTo>
                  <a:pt x="2248" y="86"/>
                  <a:pt x="2247" y="80"/>
                  <a:pt x="2251" y="80"/>
                </a:cubicBezTo>
                <a:cubicBezTo>
                  <a:pt x="2253" y="85"/>
                  <a:pt x="2254" y="90"/>
                  <a:pt x="2255" y="95"/>
                </a:cubicBezTo>
                <a:cubicBezTo>
                  <a:pt x="2258" y="95"/>
                  <a:pt x="2256" y="90"/>
                  <a:pt x="2258" y="88"/>
                </a:cubicBezTo>
                <a:cubicBezTo>
                  <a:pt x="2260" y="91"/>
                  <a:pt x="2259" y="96"/>
                  <a:pt x="2261" y="98"/>
                </a:cubicBezTo>
                <a:cubicBezTo>
                  <a:pt x="2264" y="98"/>
                  <a:pt x="2266" y="98"/>
                  <a:pt x="2269" y="98"/>
                </a:cubicBezTo>
                <a:lnTo>
                  <a:pt x="2269" y="85"/>
                </a:lnTo>
                <a:cubicBezTo>
                  <a:pt x="2277" y="86"/>
                  <a:pt x="2272" y="105"/>
                  <a:pt x="2269" y="108"/>
                </a:cubicBezTo>
                <a:cubicBezTo>
                  <a:pt x="2270" y="110"/>
                  <a:pt x="2275" y="108"/>
                  <a:pt x="2277" y="109"/>
                </a:cubicBezTo>
                <a:cubicBezTo>
                  <a:pt x="2272" y="104"/>
                  <a:pt x="2276" y="95"/>
                  <a:pt x="2275" y="86"/>
                </a:cubicBezTo>
                <a:cubicBezTo>
                  <a:pt x="2277" y="88"/>
                  <a:pt x="2293" y="91"/>
                  <a:pt x="2293" y="85"/>
                </a:cubicBezTo>
                <a:cubicBezTo>
                  <a:pt x="2296" y="84"/>
                  <a:pt x="2300" y="86"/>
                  <a:pt x="2301" y="83"/>
                </a:cubicBezTo>
                <a:cubicBezTo>
                  <a:pt x="2303" y="84"/>
                  <a:pt x="2302" y="86"/>
                  <a:pt x="2302" y="88"/>
                </a:cubicBezTo>
                <a:cubicBezTo>
                  <a:pt x="2304" y="88"/>
                  <a:pt x="2306" y="88"/>
                  <a:pt x="2307" y="88"/>
                </a:cubicBezTo>
                <a:cubicBezTo>
                  <a:pt x="2310" y="88"/>
                  <a:pt x="2307" y="83"/>
                  <a:pt x="2309" y="83"/>
                </a:cubicBezTo>
                <a:cubicBezTo>
                  <a:pt x="2315" y="83"/>
                  <a:pt x="2320" y="95"/>
                  <a:pt x="2325" y="87"/>
                </a:cubicBezTo>
                <a:cubicBezTo>
                  <a:pt x="2326" y="89"/>
                  <a:pt x="2329" y="89"/>
                  <a:pt x="2329" y="92"/>
                </a:cubicBezTo>
                <a:cubicBezTo>
                  <a:pt x="2326" y="91"/>
                  <a:pt x="2326" y="95"/>
                  <a:pt x="2326" y="91"/>
                </a:cubicBezTo>
                <a:cubicBezTo>
                  <a:pt x="2324" y="92"/>
                  <a:pt x="2323" y="94"/>
                  <a:pt x="2324" y="96"/>
                </a:cubicBezTo>
                <a:cubicBezTo>
                  <a:pt x="2328" y="93"/>
                  <a:pt x="2336" y="94"/>
                  <a:pt x="2340" y="89"/>
                </a:cubicBezTo>
                <a:cubicBezTo>
                  <a:pt x="2348" y="95"/>
                  <a:pt x="2355" y="102"/>
                  <a:pt x="2363" y="108"/>
                </a:cubicBezTo>
                <a:cubicBezTo>
                  <a:pt x="2366" y="108"/>
                  <a:pt x="2365" y="104"/>
                  <a:pt x="2366" y="102"/>
                </a:cubicBezTo>
                <a:cubicBezTo>
                  <a:pt x="2373" y="100"/>
                  <a:pt x="2377" y="107"/>
                  <a:pt x="2382" y="103"/>
                </a:cubicBezTo>
                <a:cubicBezTo>
                  <a:pt x="2377" y="99"/>
                  <a:pt x="2389" y="98"/>
                  <a:pt x="2392" y="95"/>
                </a:cubicBezTo>
                <a:cubicBezTo>
                  <a:pt x="2391" y="98"/>
                  <a:pt x="2396" y="98"/>
                  <a:pt x="2394" y="95"/>
                </a:cubicBezTo>
                <a:cubicBezTo>
                  <a:pt x="2397" y="95"/>
                  <a:pt x="2397" y="98"/>
                  <a:pt x="2398" y="98"/>
                </a:cubicBezTo>
                <a:cubicBezTo>
                  <a:pt x="2407" y="95"/>
                  <a:pt x="2398" y="72"/>
                  <a:pt x="2406" y="68"/>
                </a:cubicBezTo>
                <a:cubicBezTo>
                  <a:pt x="2400" y="60"/>
                  <a:pt x="2397" y="51"/>
                  <a:pt x="2395" y="42"/>
                </a:cubicBezTo>
                <a:cubicBezTo>
                  <a:pt x="2392" y="41"/>
                  <a:pt x="2388" y="41"/>
                  <a:pt x="2385" y="39"/>
                </a:cubicBezTo>
                <a:cubicBezTo>
                  <a:pt x="2388" y="34"/>
                  <a:pt x="2389" y="28"/>
                  <a:pt x="2388" y="23"/>
                </a:cubicBezTo>
                <a:cubicBezTo>
                  <a:pt x="2390" y="23"/>
                  <a:pt x="2389" y="26"/>
                  <a:pt x="2390" y="26"/>
                </a:cubicBezTo>
                <a:cubicBezTo>
                  <a:pt x="2392" y="23"/>
                  <a:pt x="2393" y="19"/>
                  <a:pt x="2392" y="16"/>
                </a:cubicBezTo>
                <a:cubicBezTo>
                  <a:pt x="2397" y="15"/>
                  <a:pt x="2407" y="9"/>
                  <a:pt x="2414" y="11"/>
                </a:cubicBezTo>
                <a:cubicBezTo>
                  <a:pt x="2416" y="10"/>
                  <a:pt x="2418" y="9"/>
                  <a:pt x="2417" y="6"/>
                </a:cubicBezTo>
                <a:cubicBezTo>
                  <a:pt x="2421" y="7"/>
                  <a:pt x="2423" y="6"/>
                  <a:pt x="2428" y="6"/>
                </a:cubicBezTo>
                <a:cubicBezTo>
                  <a:pt x="2430" y="5"/>
                  <a:pt x="2431" y="3"/>
                  <a:pt x="2432" y="1"/>
                </a:cubicBezTo>
                <a:cubicBezTo>
                  <a:pt x="2433" y="3"/>
                  <a:pt x="2437" y="4"/>
                  <a:pt x="2439" y="6"/>
                </a:cubicBezTo>
                <a:cubicBezTo>
                  <a:pt x="2440" y="4"/>
                  <a:pt x="2441" y="2"/>
                  <a:pt x="2443" y="1"/>
                </a:cubicBezTo>
                <a:cubicBezTo>
                  <a:pt x="2444" y="1"/>
                  <a:pt x="2445" y="2"/>
                  <a:pt x="2446" y="3"/>
                </a:cubicBezTo>
                <a:cubicBezTo>
                  <a:pt x="2445" y="3"/>
                  <a:pt x="2445" y="4"/>
                  <a:pt x="2446" y="4"/>
                </a:cubicBezTo>
                <a:cubicBezTo>
                  <a:pt x="2447" y="6"/>
                  <a:pt x="2448" y="6"/>
                  <a:pt x="2449" y="4"/>
                </a:cubicBezTo>
                <a:cubicBezTo>
                  <a:pt x="2449" y="5"/>
                  <a:pt x="2450" y="5"/>
                  <a:pt x="2450" y="5"/>
                </a:cubicBezTo>
                <a:cubicBezTo>
                  <a:pt x="2449" y="6"/>
                  <a:pt x="2448" y="7"/>
                  <a:pt x="2448" y="9"/>
                </a:cubicBezTo>
                <a:cubicBezTo>
                  <a:pt x="2452" y="11"/>
                  <a:pt x="2452" y="15"/>
                  <a:pt x="2456" y="14"/>
                </a:cubicBezTo>
                <a:cubicBezTo>
                  <a:pt x="2456" y="9"/>
                  <a:pt x="2459" y="13"/>
                  <a:pt x="2462" y="11"/>
                </a:cubicBezTo>
                <a:cubicBezTo>
                  <a:pt x="2462" y="9"/>
                  <a:pt x="2462" y="6"/>
                  <a:pt x="2461" y="4"/>
                </a:cubicBezTo>
                <a:lnTo>
                  <a:pt x="2462" y="2"/>
                </a:lnTo>
                <a:cubicBezTo>
                  <a:pt x="2468" y="3"/>
                  <a:pt x="2472" y="-3"/>
                  <a:pt x="2474" y="5"/>
                </a:cubicBezTo>
                <a:cubicBezTo>
                  <a:pt x="2473" y="6"/>
                  <a:pt x="2468" y="4"/>
                  <a:pt x="2464" y="5"/>
                </a:cubicBezTo>
                <a:cubicBezTo>
                  <a:pt x="2466" y="12"/>
                  <a:pt x="2471" y="14"/>
                  <a:pt x="2472" y="18"/>
                </a:cubicBezTo>
                <a:cubicBezTo>
                  <a:pt x="2474" y="12"/>
                  <a:pt x="2479" y="20"/>
                  <a:pt x="2475" y="22"/>
                </a:cubicBezTo>
                <a:cubicBezTo>
                  <a:pt x="2479" y="20"/>
                  <a:pt x="2482" y="20"/>
                  <a:pt x="2486" y="20"/>
                </a:cubicBezTo>
                <a:lnTo>
                  <a:pt x="2486" y="23"/>
                </a:lnTo>
                <a:cubicBezTo>
                  <a:pt x="2490" y="20"/>
                  <a:pt x="2489" y="23"/>
                  <a:pt x="2493" y="24"/>
                </a:cubicBezTo>
                <a:cubicBezTo>
                  <a:pt x="2495" y="23"/>
                  <a:pt x="2492" y="18"/>
                  <a:pt x="2495" y="18"/>
                </a:cubicBezTo>
                <a:cubicBezTo>
                  <a:pt x="2498" y="18"/>
                  <a:pt x="2501" y="17"/>
                  <a:pt x="2505" y="16"/>
                </a:cubicBezTo>
                <a:cubicBezTo>
                  <a:pt x="2504" y="22"/>
                  <a:pt x="2512" y="20"/>
                  <a:pt x="2513" y="22"/>
                </a:cubicBezTo>
                <a:cubicBezTo>
                  <a:pt x="2513" y="25"/>
                  <a:pt x="2514" y="26"/>
                  <a:pt x="2512" y="27"/>
                </a:cubicBezTo>
                <a:cubicBezTo>
                  <a:pt x="2512" y="27"/>
                  <a:pt x="2512" y="27"/>
                  <a:pt x="2511" y="27"/>
                </a:cubicBezTo>
                <a:cubicBezTo>
                  <a:pt x="2509" y="26"/>
                  <a:pt x="2506" y="28"/>
                  <a:pt x="2505" y="31"/>
                </a:cubicBezTo>
                <a:cubicBezTo>
                  <a:pt x="2512" y="28"/>
                  <a:pt x="2514" y="35"/>
                  <a:pt x="2521" y="31"/>
                </a:cubicBezTo>
                <a:cubicBezTo>
                  <a:pt x="2521" y="33"/>
                  <a:pt x="2522" y="33"/>
                  <a:pt x="2522" y="35"/>
                </a:cubicBezTo>
                <a:cubicBezTo>
                  <a:pt x="2516" y="30"/>
                  <a:pt x="2517" y="41"/>
                  <a:pt x="2511" y="39"/>
                </a:cubicBezTo>
                <a:cubicBezTo>
                  <a:pt x="2511" y="43"/>
                  <a:pt x="2515" y="43"/>
                  <a:pt x="2517" y="44"/>
                </a:cubicBezTo>
                <a:cubicBezTo>
                  <a:pt x="2517" y="43"/>
                  <a:pt x="2517" y="42"/>
                  <a:pt x="2518" y="41"/>
                </a:cubicBezTo>
                <a:cubicBezTo>
                  <a:pt x="2519" y="39"/>
                  <a:pt x="2522" y="39"/>
                  <a:pt x="2524" y="40"/>
                </a:cubicBezTo>
                <a:cubicBezTo>
                  <a:pt x="2523" y="42"/>
                  <a:pt x="2521" y="44"/>
                  <a:pt x="2523" y="46"/>
                </a:cubicBezTo>
                <a:cubicBezTo>
                  <a:pt x="2527" y="46"/>
                  <a:pt x="2527" y="44"/>
                  <a:pt x="2529" y="43"/>
                </a:cubicBezTo>
                <a:cubicBezTo>
                  <a:pt x="2526" y="43"/>
                  <a:pt x="2525" y="39"/>
                  <a:pt x="2528" y="39"/>
                </a:cubicBezTo>
                <a:cubicBezTo>
                  <a:pt x="2530" y="42"/>
                  <a:pt x="2534" y="41"/>
                  <a:pt x="2534" y="45"/>
                </a:cubicBezTo>
                <a:cubicBezTo>
                  <a:pt x="2533" y="47"/>
                  <a:pt x="2536" y="52"/>
                  <a:pt x="2533" y="56"/>
                </a:cubicBezTo>
                <a:cubicBezTo>
                  <a:pt x="2536" y="56"/>
                  <a:pt x="2536" y="60"/>
                  <a:pt x="2540" y="60"/>
                </a:cubicBezTo>
                <a:cubicBezTo>
                  <a:pt x="2542" y="58"/>
                  <a:pt x="2543" y="56"/>
                  <a:pt x="2546" y="56"/>
                </a:cubicBezTo>
                <a:cubicBezTo>
                  <a:pt x="2546" y="57"/>
                  <a:pt x="2546" y="59"/>
                  <a:pt x="2547" y="59"/>
                </a:cubicBezTo>
                <a:cubicBezTo>
                  <a:pt x="2548" y="57"/>
                  <a:pt x="2549" y="59"/>
                  <a:pt x="2552" y="59"/>
                </a:cubicBezTo>
                <a:cubicBezTo>
                  <a:pt x="2553" y="55"/>
                  <a:pt x="2549" y="58"/>
                  <a:pt x="2550" y="55"/>
                </a:cubicBezTo>
                <a:cubicBezTo>
                  <a:pt x="2561" y="58"/>
                  <a:pt x="2553" y="61"/>
                  <a:pt x="2550" y="65"/>
                </a:cubicBezTo>
                <a:cubicBezTo>
                  <a:pt x="2544" y="64"/>
                  <a:pt x="2538" y="65"/>
                  <a:pt x="2533" y="68"/>
                </a:cubicBezTo>
                <a:cubicBezTo>
                  <a:pt x="2537" y="70"/>
                  <a:pt x="2542" y="70"/>
                  <a:pt x="2545" y="67"/>
                </a:cubicBezTo>
                <a:cubicBezTo>
                  <a:pt x="2545" y="70"/>
                  <a:pt x="2549" y="68"/>
                  <a:pt x="2549" y="71"/>
                </a:cubicBezTo>
                <a:cubicBezTo>
                  <a:pt x="2547" y="74"/>
                  <a:pt x="2549" y="80"/>
                  <a:pt x="2550" y="82"/>
                </a:cubicBezTo>
                <a:cubicBezTo>
                  <a:pt x="2549" y="85"/>
                  <a:pt x="2549" y="89"/>
                  <a:pt x="2546" y="89"/>
                </a:cubicBezTo>
                <a:cubicBezTo>
                  <a:pt x="2544" y="84"/>
                  <a:pt x="2536" y="84"/>
                  <a:pt x="2533" y="80"/>
                </a:cubicBezTo>
                <a:cubicBezTo>
                  <a:pt x="2533" y="84"/>
                  <a:pt x="2535" y="89"/>
                  <a:pt x="2532" y="91"/>
                </a:cubicBezTo>
                <a:cubicBezTo>
                  <a:pt x="2530" y="91"/>
                  <a:pt x="2531" y="87"/>
                  <a:pt x="2529" y="87"/>
                </a:cubicBezTo>
                <a:cubicBezTo>
                  <a:pt x="2529" y="90"/>
                  <a:pt x="2525" y="97"/>
                  <a:pt x="2528" y="97"/>
                </a:cubicBezTo>
                <a:cubicBezTo>
                  <a:pt x="2529" y="95"/>
                  <a:pt x="2531" y="93"/>
                  <a:pt x="2533" y="92"/>
                </a:cubicBezTo>
                <a:cubicBezTo>
                  <a:pt x="2536" y="95"/>
                  <a:pt x="2540" y="97"/>
                  <a:pt x="2543" y="99"/>
                </a:cubicBezTo>
                <a:cubicBezTo>
                  <a:pt x="2543" y="103"/>
                  <a:pt x="2540" y="104"/>
                  <a:pt x="2539" y="106"/>
                </a:cubicBezTo>
                <a:cubicBezTo>
                  <a:pt x="2534" y="108"/>
                  <a:pt x="2534" y="102"/>
                  <a:pt x="2533" y="106"/>
                </a:cubicBezTo>
                <a:cubicBezTo>
                  <a:pt x="2536" y="105"/>
                  <a:pt x="2535" y="115"/>
                  <a:pt x="2533" y="114"/>
                </a:cubicBezTo>
                <a:cubicBezTo>
                  <a:pt x="2533" y="112"/>
                  <a:pt x="2533" y="110"/>
                  <a:pt x="2531" y="111"/>
                </a:cubicBezTo>
                <a:cubicBezTo>
                  <a:pt x="2529" y="117"/>
                  <a:pt x="2537" y="114"/>
                  <a:pt x="2537" y="118"/>
                </a:cubicBezTo>
                <a:cubicBezTo>
                  <a:pt x="2537" y="121"/>
                  <a:pt x="2532" y="118"/>
                  <a:pt x="2534" y="122"/>
                </a:cubicBezTo>
                <a:cubicBezTo>
                  <a:pt x="2536" y="124"/>
                  <a:pt x="2541" y="122"/>
                  <a:pt x="2539" y="128"/>
                </a:cubicBezTo>
                <a:cubicBezTo>
                  <a:pt x="2542" y="129"/>
                  <a:pt x="2543" y="127"/>
                  <a:pt x="2545" y="127"/>
                </a:cubicBezTo>
                <a:cubicBezTo>
                  <a:pt x="2546" y="126"/>
                  <a:pt x="2544" y="122"/>
                  <a:pt x="2546" y="122"/>
                </a:cubicBezTo>
                <a:cubicBezTo>
                  <a:pt x="2550" y="122"/>
                  <a:pt x="2551" y="124"/>
                  <a:pt x="2553" y="125"/>
                </a:cubicBezTo>
                <a:lnTo>
                  <a:pt x="2553" y="135"/>
                </a:lnTo>
                <a:cubicBezTo>
                  <a:pt x="2552" y="133"/>
                  <a:pt x="2547" y="131"/>
                  <a:pt x="2545" y="134"/>
                </a:cubicBezTo>
                <a:cubicBezTo>
                  <a:pt x="2546" y="134"/>
                  <a:pt x="2546" y="135"/>
                  <a:pt x="2547" y="135"/>
                </a:cubicBezTo>
                <a:cubicBezTo>
                  <a:pt x="2550" y="138"/>
                  <a:pt x="2556" y="137"/>
                  <a:pt x="2558" y="133"/>
                </a:cubicBezTo>
                <a:cubicBezTo>
                  <a:pt x="2557" y="132"/>
                  <a:pt x="2555" y="133"/>
                  <a:pt x="2555" y="132"/>
                </a:cubicBezTo>
                <a:cubicBezTo>
                  <a:pt x="2556" y="131"/>
                  <a:pt x="2556" y="127"/>
                  <a:pt x="2558" y="128"/>
                </a:cubicBezTo>
                <a:cubicBezTo>
                  <a:pt x="2561" y="130"/>
                  <a:pt x="2560" y="134"/>
                  <a:pt x="2565" y="133"/>
                </a:cubicBezTo>
                <a:cubicBezTo>
                  <a:pt x="2565" y="129"/>
                  <a:pt x="2562" y="130"/>
                  <a:pt x="2562" y="127"/>
                </a:cubicBezTo>
                <a:cubicBezTo>
                  <a:pt x="2564" y="127"/>
                  <a:pt x="2564" y="124"/>
                  <a:pt x="2567" y="124"/>
                </a:cubicBezTo>
                <a:cubicBezTo>
                  <a:pt x="2566" y="130"/>
                  <a:pt x="2568" y="132"/>
                  <a:pt x="2570" y="135"/>
                </a:cubicBezTo>
                <a:lnTo>
                  <a:pt x="2566" y="135"/>
                </a:lnTo>
                <a:cubicBezTo>
                  <a:pt x="2566" y="138"/>
                  <a:pt x="2564" y="139"/>
                  <a:pt x="2564" y="142"/>
                </a:cubicBezTo>
                <a:cubicBezTo>
                  <a:pt x="2566" y="141"/>
                  <a:pt x="2572" y="143"/>
                  <a:pt x="2573" y="140"/>
                </a:cubicBezTo>
                <a:cubicBezTo>
                  <a:pt x="2571" y="139"/>
                  <a:pt x="2569" y="138"/>
                  <a:pt x="2570" y="135"/>
                </a:cubicBezTo>
                <a:cubicBezTo>
                  <a:pt x="2578" y="134"/>
                  <a:pt x="2575" y="140"/>
                  <a:pt x="2578" y="143"/>
                </a:cubicBezTo>
                <a:cubicBezTo>
                  <a:pt x="2580" y="138"/>
                  <a:pt x="2584" y="141"/>
                  <a:pt x="2590" y="141"/>
                </a:cubicBezTo>
                <a:cubicBezTo>
                  <a:pt x="2593" y="139"/>
                  <a:pt x="2586" y="136"/>
                  <a:pt x="2590" y="133"/>
                </a:cubicBezTo>
                <a:cubicBezTo>
                  <a:pt x="2594" y="136"/>
                  <a:pt x="2596" y="142"/>
                  <a:pt x="2600" y="146"/>
                </a:cubicBezTo>
                <a:cubicBezTo>
                  <a:pt x="2603" y="145"/>
                  <a:pt x="2610" y="144"/>
                  <a:pt x="2611" y="147"/>
                </a:cubicBezTo>
                <a:cubicBezTo>
                  <a:pt x="2611" y="145"/>
                  <a:pt x="2609" y="145"/>
                  <a:pt x="2610" y="142"/>
                </a:cubicBezTo>
                <a:cubicBezTo>
                  <a:pt x="2614" y="143"/>
                  <a:pt x="2615" y="141"/>
                  <a:pt x="2618" y="141"/>
                </a:cubicBezTo>
                <a:cubicBezTo>
                  <a:pt x="2620" y="146"/>
                  <a:pt x="2628" y="146"/>
                  <a:pt x="2631" y="150"/>
                </a:cubicBezTo>
                <a:cubicBezTo>
                  <a:pt x="2632" y="148"/>
                  <a:pt x="2633" y="145"/>
                  <a:pt x="2632" y="142"/>
                </a:cubicBezTo>
                <a:cubicBezTo>
                  <a:pt x="2630" y="140"/>
                  <a:pt x="2626" y="141"/>
                  <a:pt x="2626" y="137"/>
                </a:cubicBezTo>
                <a:cubicBezTo>
                  <a:pt x="2629" y="137"/>
                  <a:pt x="2630" y="139"/>
                  <a:pt x="2634" y="139"/>
                </a:cubicBezTo>
                <a:cubicBezTo>
                  <a:pt x="2634" y="140"/>
                  <a:pt x="2634" y="142"/>
                  <a:pt x="2635" y="142"/>
                </a:cubicBezTo>
                <a:cubicBezTo>
                  <a:pt x="2646" y="140"/>
                  <a:pt x="2658" y="147"/>
                  <a:pt x="2667" y="150"/>
                </a:cubicBezTo>
                <a:cubicBezTo>
                  <a:pt x="2667" y="151"/>
                  <a:pt x="2666" y="151"/>
                  <a:pt x="2666" y="153"/>
                </a:cubicBezTo>
                <a:cubicBezTo>
                  <a:pt x="2670" y="153"/>
                  <a:pt x="2671" y="155"/>
                  <a:pt x="2674" y="155"/>
                </a:cubicBezTo>
                <a:cubicBezTo>
                  <a:pt x="2675" y="152"/>
                  <a:pt x="2674" y="151"/>
                  <a:pt x="2673" y="150"/>
                </a:cubicBezTo>
                <a:cubicBezTo>
                  <a:pt x="2678" y="149"/>
                  <a:pt x="2680" y="145"/>
                  <a:pt x="2683" y="143"/>
                </a:cubicBezTo>
                <a:cubicBezTo>
                  <a:pt x="2683" y="145"/>
                  <a:pt x="2682" y="147"/>
                  <a:pt x="2685" y="146"/>
                </a:cubicBezTo>
                <a:cubicBezTo>
                  <a:pt x="2684" y="139"/>
                  <a:pt x="2691" y="142"/>
                  <a:pt x="2694" y="139"/>
                </a:cubicBezTo>
                <a:cubicBezTo>
                  <a:pt x="2691" y="139"/>
                  <a:pt x="2690" y="138"/>
                  <a:pt x="2691" y="135"/>
                </a:cubicBezTo>
                <a:cubicBezTo>
                  <a:pt x="2694" y="135"/>
                  <a:pt x="2698" y="134"/>
                  <a:pt x="2698" y="137"/>
                </a:cubicBezTo>
                <a:cubicBezTo>
                  <a:pt x="2694" y="138"/>
                  <a:pt x="2695" y="140"/>
                  <a:pt x="2697" y="142"/>
                </a:cubicBezTo>
                <a:cubicBezTo>
                  <a:pt x="2701" y="141"/>
                  <a:pt x="2701" y="137"/>
                  <a:pt x="2705" y="136"/>
                </a:cubicBezTo>
                <a:cubicBezTo>
                  <a:pt x="2706" y="143"/>
                  <a:pt x="2715" y="139"/>
                  <a:pt x="2716" y="135"/>
                </a:cubicBezTo>
                <a:cubicBezTo>
                  <a:pt x="2717" y="143"/>
                  <a:pt x="2724" y="138"/>
                  <a:pt x="2721" y="145"/>
                </a:cubicBezTo>
                <a:cubicBezTo>
                  <a:pt x="2725" y="140"/>
                  <a:pt x="2729" y="140"/>
                  <a:pt x="2737" y="141"/>
                </a:cubicBezTo>
                <a:cubicBezTo>
                  <a:pt x="2739" y="142"/>
                  <a:pt x="2737" y="147"/>
                  <a:pt x="2739" y="148"/>
                </a:cubicBezTo>
                <a:cubicBezTo>
                  <a:pt x="2745" y="145"/>
                  <a:pt x="2738" y="140"/>
                  <a:pt x="2739" y="138"/>
                </a:cubicBezTo>
                <a:cubicBezTo>
                  <a:pt x="2742" y="131"/>
                  <a:pt x="2750" y="137"/>
                  <a:pt x="2755" y="137"/>
                </a:cubicBezTo>
                <a:cubicBezTo>
                  <a:pt x="2755" y="129"/>
                  <a:pt x="2763" y="135"/>
                  <a:pt x="2764" y="129"/>
                </a:cubicBezTo>
                <a:cubicBezTo>
                  <a:pt x="2767" y="130"/>
                  <a:pt x="2766" y="134"/>
                  <a:pt x="2764" y="135"/>
                </a:cubicBezTo>
                <a:cubicBezTo>
                  <a:pt x="2770" y="135"/>
                  <a:pt x="2779" y="133"/>
                  <a:pt x="2788" y="133"/>
                </a:cubicBezTo>
                <a:cubicBezTo>
                  <a:pt x="2786" y="135"/>
                  <a:pt x="2789" y="137"/>
                  <a:pt x="2791" y="138"/>
                </a:cubicBezTo>
                <a:cubicBezTo>
                  <a:pt x="2791" y="136"/>
                  <a:pt x="2790" y="133"/>
                  <a:pt x="2793" y="134"/>
                </a:cubicBezTo>
                <a:cubicBezTo>
                  <a:pt x="2795" y="137"/>
                  <a:pt x="2796" y="141"/>
                  <a:pt x="2800" y="142"/>
                </a:cubicBezTo>
                <a:cubicBezTo>
                  <a:pt x="2802" y="139"/>
                  <a:pt x="2802" y="135"/>
                  <a:pt x="2800" y="131"/>
                </a:cubicBezTo>
                <a:lnTo>
                  <a:pt x="2792" y="131"/>
                </a:lnTo>
                <a:cubicBezTo>
                  <a:pt x="2793" y="127"/>
                  <a:pt x="2788" y="128"/>
                  <a:pt x="2789" y="125"/>
                </a:cubicBezTo>
                <a:cubicBezTo>
                  <a:pt x="2784" y="124"/>
                  <a:pt x="2780" y="130"/>
                  <a:pt x="2775" y="126"/>
                </a:cubicBezTo>
                <a:cubicBezTo>
                  <a:pt x="2774" y="124"/>
                  <a:pt x="2774" y="123"/>
                  <a:pt x="2776" y="123"/>
                </a:cubicBezTo>
                <a:cubicBezTo>
                  <a:pt x="2776" y="125"/>
                  <a:pt x="2777" y="125"/>
                  <a:pt x="2779" y="125"/>
                </a:cubicBezTo>
                <a:cubicBezTo>
                  <a:pt x="2780" y="124"/>
                  <a:pt x="2779" y="123"/>
                  <a:pt x="2780" y="123"/>
                </a:cubicBezTo>
                <a:cubicBezTo>
                  <a:pt x="2781" y="120"/>
                  <a:pt x="2779" y="120"/>
                  <a:pt x="2778" y="119"/>
                </a:cubicBezTo>
                <a:cubicBezTo>
                  <a:pt x="2782" y="120"/>
                  <a:pt x="2783" y="115"/>
                  <a:pt x="2789" y="115"/>
                </a:cubicBezTo>
                <a:lnTo>
                  <a:pt x="2789" y="118"/>
                </a:lnTo>
                <a:cubicBezTo>
                  <a:pt x="2791" y="117"/>
                  <a:pt x="2797" y="120"/>
                  <a:pt x="2797" y="116"/>
                </a:cubicBezTo>
                <a:cubicBezTo>
                  <a:pt x="2794" y="116"/>
                  <a:pt x="2790" y="117"/>
                  <a:pt x="2790" y="114"/>
                </a:cubicBezTo>
                <a:cubicBezTo>
                  <a:pt x="2796" y="114"/>
                  <a:pt x="2805" y="115"/>
                  <a:pt x="2805" y="117"/>
                </a:cubicBezTo>
                <a:cubicBezTo>
                  <a:pt x="2806" y="109"/>
                  <a:pt x="2810" y="119"/>
                  <a:pt x="2818" y="116"/>
                </a:cubicBezTo>
                <a:lnTo>
                  <a:pt x="2818" y="121"/>
                </a:lnTo>
                <a:cubicBezTo>
                  <a:pt x="2821" y="122"/>
                  <a:pt x="2821" y="120"/>
                  <a:pt x="2825" y="119"/>
                </a:cubicBezTo>
                <a:cubicBezTo>
                  <a:pt x="2826" y="124"/>
                  <a:pt x="2832" y="122"/>
                  <a:pt x="2832" y="128"/>
                </a:cubicBezTo>
                <a:cubicBezTo>
                  <a:pt x="2836" y="127"/>
                  <a:pt x="2841" y="127"/>
                  <a:pt x="2845" y="127"/>
                </a:cubicBezTo>
                <a:cubicBezTo>
                  <a:pt x="2847" y="131"/>
                  <a:pt x="2852" y="132"/>
                  <a:pt x="2854" y="134"/>
                </a:cubicBezTo>
                <a:cubicBezTo>
                  <a:pt x="2851" y="132"/>
                  <a:pt x="2860" y="129"/>
                  <a:pt x="2856" y="127"/>
                </a:cubicBezTo>
                <a:cubicBezTo>
                  <a:pt x="2855" y="129"/>
                  <a:pt x="2853" y="129"/>
                  <a:pt x="2851" y="129"/>
                </a:cubicBezTo>
                <a:cubicBezTo>
                  <a:pt x="2851" y="127"/>
                  <a:pt x="2852" y="127"/>
                  <a:pt x="2852" y="125"/>
                </a:cubicBezTo>
                <a:cubicBezTo>
                  <a:pt x="2848" y="124"/>
                  <a:pt x="2848" y="127"/>
                  <a:pt x="2845" y="127"/>
                </a:cubicBezTo>
                <a:cubicBezTo>
                  <a:pt x="2846" y="121"/>
                  <a:pt x="2840" y="122"/>
                  <a:pt x="2841" y="116"/>
                </a:cubicBezTo>
                <a:cubicBezTo>
                  <a:pt x="2845" y="119"/>
                  <a:pt x="2846" y="115"/>
                  <a:pt x="2849" y="114"/>
                </a:cubicBezTo>
                <a:cubicBezTo>
                  <a:pt x="2853" y="115"/>
                  <a:pt x="2854" y="118"/>
                  <a:pt x="2857" y="120"/>
                </a:cubicBezTo>
                <a:cubicBezTo>
                  <a:pt x="2860" y="119"/>
                  <a:pt x="2859" y="114"/>
                  <a:pt x="2861" y="113"/>
                </a:cubicBezTo>
                <a:cubicBezTo>
                  <a:pt x="2862" y="113"/>
                  <a:pt x="2862" y="113"/>
                  <a:pt x="2862" y="113"/>
                </a:cubicBezTo>
                <a:cubicBezTo>
                  <a:pt x="2867" y="115"/>
                  <a:pt x="2873" y="112"/>
                  <a:pt x="2874" y="106"/>
                </a:cubicBezTo>
                <a:cubicBezTo>
                  <a:pt x="2880" y="106"/>
                  <a:pt x="2885" y="108"/>
                  <a:pt x="2890" y="112"/>
                </a:cubicBezTo>
                <a:cubicBezTo>
                  <a:pt x="2887" y="114"/>
                  <a:pt x="2886" y="116"/>
                  <a:pt x="2889" y="119"/>
                </a:cubicBezTo>
                <a:cubicBezTo>
                  <a:pt x="2892" y="115"/>
                  <a:pt x="2896" y="118"/>
                  <a:pt x="2897" y="109"/>
                </a:cubicBezTo>
                <a:cubicBezTo>
                  <a:pt x="2896" y="108"/>
                  <a:pt x="2893" y="111"/>
                  <a:pt x="2894" y="106"/>
                </a:cubicBezTo>
                <a:cubicBezTo>
                  <a:pt x="2900" y="105"/>
                  <a:pt x="2902" y="108"/>
                  <a:pt x="2908" y="107"/>
                </a:cubicBezTo>
                <a:cubicBezTo>
                  <a:pt x="2905" y="103"/>
                  <a:pt x="2910" y="103"/>
                  <a:pt x="2910" y="99"/>
                </a:cubicBezTo>
                <a:cubicBezTo>
                  <a:pt x="2908" y="98"/>
                  <a:pt x="2906" y="99"/>
                  <a:pt x="2906" y="97"/>
                </a:cubicBezTo>
                <a:cubicBezTo>
                  <a:pt x="2907" y="96"/>
                  <a:pt x="2910" y="95"/>
                  <a:pt x="2911" y="93"/>
                </a:cubicBezTo>
                <a:cubicBezTo>
                  <a:pt x="2912" y="97"/>
                  <a:pt x="2913" y="101"/>
                  <a:pt x="2918" y="102"/>
                </a:cubicBezTo>
                <a:cubicBezTo>
                  <a:pt x="2921" y="102"/>
                  <a:pt x="2919" y="97"/>
                  <a:pt x="2923" y="99"/>
                </a:cubicBezTo>
                <a:cubicBezTo>
                  <a:pt x="2926" y="101"/>
                  <a:pt x="2927" y="106"/>
                  <a:pt x="2930" y="107"/>
                </a:cubicBezTo>
                <a:cubicBezTo>
                  <a:pt x="2934" y="104"/>
                  <a:pt x="2933" y="100"/>
                  <a:pt x="2931" y="95"/>
                </a:cubicBezTo>
                <a:cubicBezTo>
                  <a:pt x="2929" y="95"/>
                  <a:pt x="2927" y="102"/>
                  <a:pt x="2924" y="98"/>
                </a:cubicBezTo>
                <a:cubicBezTo>
                  <a:pt x="2926" y="95"/>
                  <a:pt x="2929" y="91"/>
                  <a:pt x="2930" y="88"/>
                </a:cubicBezTo>
                <a:cubicBezTo>
                  <a:pt x="2933" y="93"/>
                  <a:pt x="2936" y="95"/>
                  <a:pt x="2934" y="103"/>
                </a:cubicBezTo>
                <a:cubicBezTo>
                  <a:pt x="2939" y="103"/>
                  <a:pt x="2943" y="103"/>
                  <a:pt x="2943" y="106"/>
                </a:cubicBezTo>
                <a:cubicBezTo>
                  <a:pt x="2947" y="101"/>
                  <a:pt x="2950" y="110"/>
                  <a:pt x="2956" y="109"/>
                </a:cubicBezTo>
                <a:cubicBezTo>
                  <a:pt x="2958" y="102"/>
                  <a:pt x="2961" y="97"/>
                  <a:pt x="2964" y="90"/>
                </a:cubicBezTo>
                <a:cubicBezTo>
                  <a:pt x="2960" y="93"/>
                  <a:pt x="2955" y="93"/>
                  <a:pt x="2951" y="92"/>
                </a:cubicBezTo>
                <a:cubicBezTo>
                  <a:pt x="2951" y="90"/>
                  <a:pt x="2949" y="86"/>
                  <a:pt x="2952" y="86"/>
                </a:cubicBezTo>
                <a:cubicBezTo>
                  <a:pt x="2951" y="88"/>
                  <a:pt x="2953" y="88"/>
                  <a:pt x="2953" y="90"/>
                </a:cubicBezTo>
                <a:lnTo>
                  <a:pt x="2959" y="90"/>
                </a:lnTo>
                <a:cubicBezTo>
                  <a:pt x="2959" y="88"/>
                  <a:pt x="2958" y="86"/>
                  <a:pt x="2960" y="86"/>
                </a:cubicBezTo>
                <a:cubicBezTo>
                  <a:pt x="2965" y="91"/>
                  <a:pt x="2971" y="87"/>
                  <a:pt x="2975" y="83"/>
                </a:cubicBezTo>
                <a:cubicBezTo>
                  <a:pt x="2975" y="85"/>
                  <a:pt x="2975" y="87"/>
                  <a:pt x="2976" y="87"/>
                </a:cubicBezTo>
                <a:cubicBezTo>
                  <a:pt x="2979" y="85"/>
                  <a:pt x="2977" y="79"/>
                  <a:pt x="2981" y="79"/>
                </a:cubicBezTo>
                <a:cubicBezTo>
                  <a:pt x="2982" y="82"/>
                  <a:pt x="2983" y="84"/>
                  <a:pt x="2984" y="87"/>
                </a:cubicBezTo>
                <a:cubicBezTo>
                  <a:pt x="2984" y="84"/>
                  <a:pt x="2985" y="83"/>
                  <a:pt x="2987" y="83"/>
                </a:cubicBezTo>
                <a:cubicBezTo>
                  <a:pt x="2988" y="85"/>
                  <a:pt x="2989" y="88"/>
                  <a:pt x="2988" y="90"/>
                </a:cubicBezTo>
                <a:cubicBezTo>
                  <a:pt x="2990" y="90"/>
                  <a:pt x="2993" y="91"/>
                  <a:pt x="2993" y="89"/>
                </a:cubicBezTo>
                <a:cubicBezTo>
                  <a:pt x="2991" y="89"/>
                  <a:pt x="2991" y="86"/>
                  <a:pt x="2991" y="84"/>
                </a:cubicBezTo>
                <a:cubicBezTo>
                  <a:pt x="2995" y="82"/>
                  <a:pt x="2999" y="81"/>
                  <a:pt x="3000" y="77"/>
                </a:cubicBezTo>
                <a:cubicBezTo>
                  <a:pt x="3001" y="79"/>
                  <a:pt x="3002" y="80"/>
                  <a:pt x="3002" y="81"/>
                </a:cubicBezTo>
                <a:cubicBezTo>
                  <a:pt x="2999" y="80"/>
                  <a:pt x="3000" y="83"/>
                  <a:pt x="2997" y="82"/>
                </a:cubicBezTo>
                <a:cubicBezTo>
                  <a:pt x="2997" y="85"/>
                  <a:pt x="2997" y="88"/>
                  <a:pt x="2999" y="88"/>
                </a:cubicBezTo>
                <a:cubicBezTo>
                  <a:pt x="2999" y="86"/>
                  <a:pt x="2999" y="83"/>
                  <a:pt x="3000" y="83"/>
                </a:cubicBezTo>
                <a:cubicBezTo>
                  <a:pt x="3004" y="87"/>
                  <a:pt x="3000" y="91"/>
                  <a:pt x="3003" y="93"/>
                </a:cubicBezTo>
                <a:cubicBezTo>
                  <a:pt x="3007" y="94"/>
                  <a:pt x="3006" y="90"/>
                  <a:pt x="3009" y="90"/>
                </a:cubicBezTo>
                <a:cubicBezTo>
                  <a:pt x="3010" y="94"/>
                  <a:pt x="3008" y="95"/>
                  <a:pt x="3006" y="97"/>
                </a:cubicBezTo>
                <a:cubicBezTo>
                  <a:pt x="3004" y="94"/>
                  <a:pt x="3001" y="98"/>
                  <a:pt x="3000" y="101"/>
                </a:cubicBezTo>
                <a:cubicBezTo>
                  <a:pt x="3004" y="103"/>
                  <a:pt x="3008" y="103"/>
                  <a:pt x="3008" y="108"/>
                </a:cubicBezTo>
                <a:cubicBezTo>
                  <a:pt x="3008" y="108"/>
                  <a:pt x="3008" y="107"/>
                  <a:pt x="3008" y="107"/>
                </a:cubicBezTo>
                <a:cubicBezTo>
                  <a:pt x="3008" y="105"/>
                  <a:pt x="3010" y="103"/>
                  <a:pt x="3012" y="103"/>
                </a:cubicBezTo>
                <a:cubicBezTo>
                  <a:pt x="3014" y="104"/>
                  <a:pt x="3015" y="110"/>
                  <a:pt x="3016" y="108"/>
                </a:cubicBezTo>
                <a:cubicBezTo>
                  <a:pt x="3013" y="104"/>
                  <a:pt x="3016" y="99"/>
                  <a:pt x="3018" y="97"/>
                </a:cubicBezTo>
                <a:cubicBezTo>
                  <a:pt x="3014" y="93"/>
                  <a:pt x="3009" y="89"/>
                  <a:pt x="3004" y="85"/>
                </a:cubicBezTo>
                <a:cubicBezTo>
                  <a:pt x="3004" y="76"/>
                  <a:pt x="3011" y="75"/>
                  <a:pt x="3016" y="71"/>
                </a:cubicBezTo>
                <a:cubicBezTo>
                  <a:pt x="3017" y="76"/>
                  <a:pt x="3022" y="80"/>
                  <a:pt x="3026" y="80"/>
                </a:cubicBezTo>
                <a:cubicBezTo>
                  <a:pt x="3027" y="74"/>
                  <a:pt x="3025" y="69"/>
                  <a:pt x="3022" y="64"/>
                </a:cubicBezTo>
                <a:cubicBezTo>
                  <a:pt x="3021" y="66"/>
                  <a:pt x="3022" y="70"/>
                  <a:pt x="3017" y="69"/>
                </a:cubicBezTo>
                <a:cubicBezTo>
                  <a:pt x="3013" y="69"/>
                  <a:pt x="3017" y="61"/>
                  <a:pt x="3014" y="60"/>
                </a:cubicBezTo>
                <a:cubicBezTo>
                  <a:pt x="3014" y="64"/>
                  <a:pt x="3012" y="65"/>
                  <a:pt x="3007" y="64"/>
                </a:cubicBezTo>
                <a:cubicBezTo>
                  <a:pt x="3008" y="59"/>
                  <a:pt x="3004" y="64"/>
                  <a:pt x="3003" y="61"/>
                </a:cubicBezTo>
                <a:cubicBezTo>
                  <a:pt x="3005" y="61"/>
                  <a:pt x="3005" y="58"/>
                  <a:pt x="3005" y="56"/>
                </a:cubicBezTo>
                <a:cubicBezTo>
                  <a:pt x="3001" y="57"/>
                  <a:pt x="3003" y="52"/>
                  <a:pt x="2999" y="53"/>
                </a:cubicBezTo>
                <a:cubicBezTo>
                  <a:pt x="2999" y="57"/>
                  <a:pt x="2998" y="60"/>
                  <a:pt x="2996" y="61"/>
                </a:cubicBezTo>
                <a:cubicBezTo>
                  <a:pt x="2993" y="61"/>
                  <a:pt x="2992" y="59"/>
                  <a:pt x="2989" y="59"/>
                </a:cubicBezTo>
                <a:cubicBezTo>
                  <a:pt x="2982" y="68"/>
                  <a:pt x="2973" y="51"/>
                  <a:pt x="2962" y="57"/>
                </a:cubicBezTo>
                <a:cubicBezTo>
                  <a:pt x="2961" y="53"/>
                  <a:pt x="2962" y="50"/>
                  <a:pt x="2963" y="47"/>
                </a:cubicBezTo>
                <a:cubicBezTo>
                  <a:pt x="2967" y="48"/>
                  <a:pt x="2971" y="48"/>
                  <a:pt x="2975" y="48"/>
                </a:cubicBezTo>
                <a:cubicBezTo>
                  <a:pt x="2976" y="50"/>
                  <a:pt x="2974" y="55"/>
                  <a:pt x="2976" y="55"/>
                </a:cubicBezTo>
                <a:cubicBezTo>
                  <a:pt x="2976" y="52"/>
                  <a:pt x="2980" y="44"/>
                  <a:pt x="2976" y="49"/>
                </a:cubicBezTo>
                <a:cubicBezTo>
                  <a:pt x="2977" y="47"/>
                  <a:pt x="2973" y="44"/>
                  <a:pt x="2976" y="43"/>
                </a:cubicBezTo>
                <a:cubicBezTo>
                  <a:pt x="2985" y="52"/>
                  <a:pt x="2991" y="47"/>
                  <a:pt x="2999" y="50"/>
                </a:cubicBezTo>
                <a:cubicBezTo>
                  <a:pt x="2997" y="45"/>
                  <a:pt x="3003" y="49"/>
                  <a:pt x="3002" y="45"/>
                </a:cubicBezTo>
                <a:cubicBezTo>
                  <a:pt x="2998" y="41"/>
                  <a:pt x="2996" y="50"/>
                  <a:pt x="2991" y="46"/>
                </a:cubicBezTo>
                <a:cubicBezTo>
                  <a:pt x="2991" y="41"/>
                  <a:pt x="2995" y="38"/>
                  <a:pt x="2999" y="38"/>
                </a:cubicBezTo>
                <a:cubicBezTo>
                  <a:pt x="3000" y="43"/>
                  <a:pt x="3003" y="44"/>
                  <a:pt x="3007" y="45"/>
                </a:cubicBezTo>
                <a:cubicBezTo>
                  <a:pt x="3010" y="44"/>
                  <a:pt x="3008" y="38"/>
                  <a:pt x="3010" y="36"/>
                </a:cubicBezTo>
                <a:cubicBezTo>
                  <a:pt x="3012" y="39"/>
                  <a:pt x="3014" y="43"/>
                  <a:pt x="3013" y="47"/>
                </a:cubicBezTo>
                <a:cubicBezTo>
                  <a:pt x="3017" y="45"/>
                  <a:pt x="3017" y="48"/>
                  <a:pt x="3020" y="49"/>
                </a:cubicBezTo>
                <a:cubicBezTo>
                  <a:pt x="3022" y="47"/>
                  <a:pt x="3020" y="46"/>
                  <a:pt x="3020" y="44"/>
                </a:cubicBezTo>
                <a:cubicBezTo>
                  <a:pt x="3024" y="44"/>
                  <a:pt x="3023" y="40"/>
                  <a:pt x="3027" y="41"/>
                </a:cubicBezTo>
                <a:cubicBezTo>
                  <a:pt x="3027" y="43"/>
                  <a:pt x="3023" y="41"/>
                  <a:pt x="3024" y="45"/>
                </a:cubicBezTo>
                <a:cubicBezTo>
                  <a:pt x="3027" y="47"/>
                  <a:pt x="3030" y="50"/>
                  <a:pt x="3034" y="53"/>
                </a:cubicBezTo>
                <a:cubicBezTo>
                  <a:pt x="3036" y="50"/>
                  <a:pt x="3033" y="48"/>
                  <a:pt x="3032" y="47"/>
                </a:cubicBezTo>
                <a:cubicBezTo>
                  <a:pt x="3041" y="44"/>
                  <a:pt x="3034" y="52"/>
                  <a:pt x="3047" y="47"/>
                </a:cubicBezTo>
                <a:cubicBezTo>
                  <a:pt x="3046" y="49"/>
                  <a:pt x="3044" y="50"/>
                  <a:pt x="3045" y="54"/>
                </a:cubicBezTo>
                <a:cubicBezTo>
                  <a:pt x="3048" y="56"/>
                  <a:pt x="3052" y="57"/>
                  <a:pt x="3056" y="56"/>
                </a:cubicBezTo>
                <a:cubicBezTo>
                  <a:pt x="3057" y="52"/>
                  <a:pt x="3051" y="55"/>
                  <a:pt x="3052" y="52"/>
                </a:cubicBezTo>
                <a:cubicBezTo>
                  <a:pt x="3053" y="52"/>
                  <a:pt x="3054" y="51"/>
                  <a:pt x="3055" y="51"/>
                </a:cubicBezTo>
                <a:cubicBezTo>
                  <a:pt x="3056" y="55"/>
                  <a:pt x="3066" y="51"/>
                  <a:pt x="3067" y="55"/>
                </a:cubicBezTo>
                <a:cubicBezTo>
                  <a:pt x="3066" y="56"/>
                  <a:pt x="3063" y="56"/>
                  <a:pt x="3064" y="60"/>
                </a:cubicBezTo>
                <a:cubicBezTo>
                  <a:pt x="3073" y="59"/>
                  <a:pt x="3080" y="66"/>
                  <a:pt x="3086" y="59"/>
                </a:cubicBezTo>
                <a:cubicBezTo>
                  <a:pt x="3083" y="59"/>
                  <a:pt x="3082" y="56"/>
                  <a:pt x="3077" y="57"/>
                </a:cubicBezTo>
                <a:cubicBezTo>
                  <a:pt x="3080" y="54"/>
                  <a:pt x="3075" y="56"/>
                  <a:pt x="3076" y="53"/>
                </a:cubicBezTo>
                <a:cubicBezTo>
                  <a:pt x="3080" y="52"/>
                  <a:pt x="3084" y="50"/>
                  <a:pt x="3085" y="45"/>
                </a:cubicBezTo>
                <a:cubicBezTo>
                  <a:pt x="3086" y="46"/>
                  <a:pt x="3089" y="50"/>
                  <a:pt x="3090" y="47"/>
                </a:cubicBezTo>
                <a:cubicBezTo>
                  <a:pt x="3089" y="47"/>
                  <a:pt x="3088" y="47"/>
                  <a:pt x="3088" y="45"/>
                </a:cubicBezTo>
                <a:cubicBezTo>
                  <a:pt x="3093" y="45"/>
                  <a:pt x="3100" y="45"/>
                  <a:pt x="3095" y="49"/>
                </a:cubicBezTo>
                <a:cubicBezTo>
                  <a:pt x="3097" y="49"/>
                  <a:pt x="3097" y="47"/>
                  <a:pt x="3100" y="47"/>
                </a:cubicBezTo>
                <a:cubicBezTo>
                  <a:pt x="3100" y="54"/>
                  <a:pt x="3107" y="49"/>
                  <a:pt x="3107" y="56"/>
                </a:cubicBezTo>
                <a:cubicBezTo>
                  <a:pt x="3110" y="57"/>
                  <a:pt x="3107" y="51"/>
                  <a:pt x="3111" y="52"/>
                </a:cubicBezTo>
                <a:cubicBezTo>
                  <a:pt x="3110" y="57"/>
                  <a:pt x="3115" y="57"/>
                  <a:pt x="3116" y="62"/>
                </a:cubicBezTo>
                <a:cubicBezTo>
                  <a:pt x="3129" y="67"/>
                  <a:pt x="3136" y="60"/>
                  <a:pt x="3145" y="65"/>
                </a:cubicBezTo>
                <a:cubicBezTo>
                  <a:pt x="3147" y="62"/>
                  <a:pt x="3149" y="61"/>
                  <a:pt x="3152" y="61"/>
                </a:cubicBezTo>
                <a:cubicBezTo>
                  <a:pt x="3153" y="63"/>
                  <a:pt x="3147" y="65"/>
                  <a:pt x="3152" y="65"/>
                </a:cubicBezTo>
                <a:cubicBezTo>
                  <a:pt x="3154" y="61"/>
                  <a:pt x="3164" y="64"/>
                  <a:pt x="3169" y="63"/>
                </a:cubicBezTo>
                <a:cubicBezTo>
                  <a:pt x="3170" y="66"/>
                  <a:pt x="3170" y="69"/>
                  <a:pt x="3169" y="72"/>
                </a:cubicBezTo>
                <a:cubicBezTo>
                  <a:pt x="3173" y="73"/>
                  <a:pt x="3177" y="74"/>
                  <a:pt x="3181" y="75"/>
                </a:cubicBezTo>
                <a:cubicBezTo>
                  <a:pt x="3182" y="61"/>
                  <a:pt x="3194" y="53"/>
                  <a:pt x="3201" y="66"/>
                </a:cubicBezTo>
                <a:cubicBezTo>
                  <a:pt x="3205" y="59"/>
                  <a:pt x="3210" y="65"/>
                  <a:pt x="3218" y="61"/>
                </a:cubicBezTo>
                <a:cubicBezTo>
                  <a:pt x="3217" y="68"/>
                  <a:pt x="3223" y="60"/>
                  <a:pt x="3223" y="65"/>
                </a:cubicBezTo>
                <a:cubicBezTo>
                  <a:pt x="3219" y="65"/>
                  <a:pt x="3222" y="72"/>
                  <a:pt x="3219" y="72"/>
                </a:cubicBezTo>
                <a:cubicBezTo>
                  <a:pt x="3217" y="70"/>
                  <a:pt x="3215" y="72"/>
                  <a:pt x="3213" y="72"/>
                </a:cubicBezTo>
                <a:cubicBezTo>
                  <a:pt x="3215" y="78"/>
                  <a:pt x="3223" y="77"/>
                  <a:pt x="3226" y="83"/>
                </a:cubicBezTo>
                <a:cubicBezTo>
                  <a:pt x="3227" y="78"/>
                  <a:pt x="3223" y="73"/>
                  <a:pt x="3227" y="72"/>
                </a:cubicBezTo>
                <a:cubicBezTo>
                  <a:pt x="3231" y="74"/>
                  <a:pt x="3234" y="71"/>
                  <a:pt x="3240" y="72"/>
                </a:cubicBezTo>
                <a:cubicBezTo>
                  <a:pt x="3240" y="75"/>
                  <a:pt x="3243" y="74"/>
                  <a:pt x="3242" y="79"/>
                </a:cubicBezTo>
                <a:cubicBezTo>
                  <a:pt x="3245" y="79"/>
                  <a:pt x="3248" y="80"/>
                  <a:pt x="3251" y="83"/>
                </a:cubicBezTo>
                <a:cubicBezTo>
                  <a:pt x="3251" y="80"/>
                  <a:pt x="3255" y="81"/>
                  <a:pt x="3258" y="81"/>
                </a:cubicBezTo>
                <a:cubicBezTo>
                  <a:pt x="3259" y="89"/>
                  <a:pt x="3266" y="88"/>
                  <a:pt x="3261" y="95"/>
                </a:cubicBezTo>
                <a:cubicBezTo>
                  <a:pt x="3264" y="96"/>
                  <a:pt x="3262" y="91"/>
                  <a:pt x="3266" y="92"/>
                </a:cubicBezTo>
                <a:cubicBezTo>
                  <a:pt x="3265" y="89"/>
                  <a:pt x="3264" y="86"/>
                  <a:pt x="3265" y="83"/>
                </a:cubicBezTo>
                <a:cubicBezTo>
                  <a:pt x="3265" y="85"/>
                  <a:pt x="3272" y="85"/>
                  <a:pt x="3269" y="83"/>
                </a:cubicBezTo>
                <a:cubicBezTo>
                  <a:pt x="3266" y="84"/>
                  <a:pt x="3265" y="83"/>
                  <a:pt x="3266" y="80"/>
                </a:cubicBezTo>
                <a:cubicBezTo>
                  <a:pt x="3269" y="83"/>
                  <a:pt x="3271" y="81"/>
                  <a:pt x="3274" y="80"/>
                </a:cubicBezTo>
                <a:cubicBezTo>
                  <a:pt x="3274" y="82"/>
                  <a:pt x="3275" y="82"/>
                  <a:pt x="3275" y="84"/>
                </a:cubicBezTo>
                <a:cubicBezTo>
                  <a:pt x="3274" y="85"/>
                  <a:pt x="3272" y="86"/>
                  <a:pt x="3270" y="85"/>
                </a:cubicBezTo>
                <a:cubicBezTo>
                  <a:pt x="3270" y="85"/>
                  <a:pt x="3270" y="85"/>
                  <a:pt x="3270" y="86"/>
                </a:cubicBezTo>
                <a:cubicBezTo>
                  <a:pt x="3269" y="89"/>
                  <a:pt x="3271" y="93"/>
                  <a:pt x="3274" y="94"/>
                </a:cubicBezTo>
                <a:cubicBezTo>
                  <a:pt x="3275" y="88"/>
                  <a:pt x="3280" y="92"/>
                  <a:pt x="3282" y="87"/>
                </a:cubicBezTo>
                <a:cubicBezTo>
                  <a:pt x="3289" y="88"/>
                  <a:pt x="3289" y="95"/>
                  <a:pt x="3296" y="95"/>
                </a:cubicBezTo>
                <a:cubicBezTo>
                  <a:pt x="3298" y="94"/>
                  <a:pt x="3298" y="90"/>
                  <a:pt x="3299" y="88"/>
                </a:cubicBezTo>
                <a:cubicBezTo>
                  <a:pt x="3304" y="89"/>
                  <a:pt x="3307" y="88"/>
                  <a:pt x="3307" y="85"/>
                </a:cubicBezTo>
                <a:cubicBezTo>
                  <a:pt x="3311" y="85"/>
                  <a:pt x="3313" y="87"/>
                  <a:pt x="3311" y="90"/>
                </a:cubicBezTo>
                <a:cubicBezTo>
                  <a:pt x="3310" y="90"/>
                  <a:pt x="3309" y="88"/>
                  <a:pt x="3306" y="88"/>
                </a:cubicBezTo>
                <a:lnTo>
                  <a:pt x="3306" y="96"/>
                </a:lnTo>
                <a:cubicBezTo>
                  <a:pt x="3312" y="98"/>
                  <a:pt x="3314" y="89"/>
                  <a:pt x="3318" y="93"/>
                </a:cubicBezTo>
                <a:cubicBezTo>
                  <a:pt x="3315" y="97"/>
                  <a:pt x="3310" y="98"/>
                  <a:pt x="3307" y="101"/>
                </a:cubicBezTo>
                <a:cubicBezTo>
                  <a:pt x="3310" y="103"/>
                  <a:pt x="3309" y="108"/>
                  <a:pt x="3306" y="109"/>
                </a:cubicBezTo>
                <a:cubicBezTo>
                  <a:pt x="3300" y="105"/>
                  <a:pt x="3296" y="95"/>
                  <a:pt x="3290" y="102"/>
                </a:cubicBezTo>
                <a:cubicBezTo>
                  <a:pt x="3288" y="99"/>
                  <a:pt x="3286" y="95"/>
                  <a:pt x="3282" y="93"/>
                </a:cubicBezTo>
                <a:cubicBezTo>
                  <a:pt x="3283" y="99"/>
                  <a:pt x="3280" y="101"/>
                  <a:pt x="3279" y="104"/>
                </a:cubicBezTo>
                <a:cubicBezTo>
                  <a:pt x="3276" y="99"/>
                  <a:pt x="3273" y="102"/>
                  <a:pt x="3268" y="104"/>
                </a:cubicBezTo>
                <a:cubicBezTo>
                  <a:pt x="3267" y="102"/>
                  <a:pt x="3268" y="100"/>
                  <a:pt x="3266" y="99"/>
                </a:cubicBezTo>
                <a:cubicBezTo>
                  <a:pt x="3265" y="100"/>
                  <a:pt x="3265" y="103"/>
                  <a:pt x="3262" y="103"/>
                </a:cubicBezTo>
                <a:cubicBezTo>
                  <a:pt x="3261" y="102"/>
                  <a:pt x="3261" y="98"/>
                  <a:pt x="3261" y="96"/>
                </a:cubicBezTo>
                <a:cubicBezTo>
                  <a:pt x="3257" y="95"/>
                  <a:pt x="3257" y="93"/>
                  <a:pt x="3253" y="96"/>
                </a:cubicBezTo>
                <a:cubicBezTo>
                  <a:pt x="3251" y="98"/>
                  <a:pt x="3255" y="100"/>
                  <a:pt x="3253" y="100"/>
                </a:cubicBezTo>
                <a:cubicBezTo>
                  <a:pt x="3250" y="100"/>
                  <a:pt x="3247" y="100"/>
                  <a:pt x="3245" y="101"/>
                </a:cubicBezTo>
                <a:cubicBezTo>
                  <a:pt x="3247" y="99"/>
                  <a:pt x="3245" y="97"/>
                  <a:pt x="3244" y="96"/>
                </a:cubicBezTo>
                <a:cubicBezTo>
                  <a:pt x="3241" y="99"/>
                  <a:pt x="3234" y="97"/>
                  <a:pt x="3232" y="98"/>
                </a:cubicBezTo>
                <a:cubicBezTo>
                  <a:pt x="3230" y="101"/>
                  <a:pt x="3236" y="100"/>
                  <a:pt x="3233" y="101"/>
                </a:cubicBezTo>
                <a:cubicBezTo>
                  <a:pt x="3230" y="101"/>
                  <a:pt x="3230" y="99"/>
                  <a:pt x="3228" y="100"/>
                </a:cubicBezTo>
                <a:cubicBezTo>
                  <a:pt x="3228" y="89"/>
                  <a:pt x="3212" y="98"/>
                  <a:pt x="3210" y="91"/>
                </a:cubicBezTo>
                <a:cubicBezTo>
                  <a:pt x="3212" y="91"/>
                  <a:pt x="3213" y="91"/>
                  <a:pt x="3213" y="90"/>
                </a:cubicBezTo>
                <a:cubicBezTo>
                  <a:pt x="3209" y="88"/>
                  <a:pt x="3204" y="89"/>
                  <a:pt x="3200" y="92"/>
                </a:cubicBezTo>
                <a:cubicBezTo>
                  <a:pt x="3201" y="92"/>
                  <a:pt x="3203" y="88"/>
                  <a:pt x="3200" y="88"/>
                </a:cubicBezTo>
                <a:cubicBezTo>
                  <a:pt x="3199" y="89"/>
                  <a:pt x="3200" y="92"/>
                  <a:pt x="3197" y="91"/>
                </a:cubicBezTo>
                <a:lnTo>
                  <a:pt x="3197" y="87"/>
                </a:lnTo>
                <a:cubicBezTo>
                  <a:pt x="3192" y="87"/>
                  <a:pt x="3190" y="90"/>
                  <a:pt x="3185" y="90"/>
                </a:cubicBezTo>
                <a:cubicBezTo>
                  <a:pt x="3185" y="87"/>
                  <a:pt x="3182" y="87"/>
                  <a:pt x="3181" y="86"/>
                </a:cubicBezTo>
                <a:cubicBezTo>
                  <a:pt x="3177" y="89"/>
                  <a:pt x="3183" y="95"/>
                  <a:pt x="3177" y="95"/>
                </a:cubicBezTo>
                <a:cubicBezTo>
                  <a:pt x="3176" y="105"/>
                  <a:pt x="3178" y="115"/>
                  <a:pt x="3178" y="100"/>
                </a:cubicBezTo>
                <a:cubicBezTo>
                  <a:pt x="3181" y="100"/>
                  <a:pt x="3182" y="99"/>
                  <a:pt x="3185" y="99"/>
                </a:cubicBezTo>
                <a:cubicBezTo>
                  <a:pt x="3184" y="100"/>
                  <a:pt x="3182" y="101"/>
                  <a:pt x="3184" y="103"/>
                </a:cubicBezTo>
                <a:cubicBezTo>
                  <a:pt x="3187" y="103"/>
                  <a:pt x="3190" y="96"/>
                  <a:pt x="3193" y="99"/>
                </a:cubicBezTo>
                <a:cubicBezTo>
                  <a:pt x="3191" y="102"/>
                  <a:pt x="3189" y="105"/>
                  <a:pt x="3188" y="108"/>
                </a:cubicBezTo>
                <a:cubicBezTo>
                  <a:pt x="3192" y="110"/>
                  <a:pt x="3193" y="107"/>
                  <a:pt x="3194" y="105"/>
                </a:cubicBezTo>
                <a:cubicBezTo>
                  <a:pt x="3195" y="109"/>
                  <a:pt x="3192" y="109"/>
                  <a:pt x="3193" y="112"/>
                </a:cubicBezTo>
                <a:cubicBezTo>
                  <a:pt x="3197" y="111"/>
                  <a:pt x="3200" y="112"/>
                  <a:pt x="3203" y="114"/>
                </a:cubicBezTo>
                <a:cubicBezTo>
                  <a:pt x="3206" y="113"/>
                  <a:pt x="3205" y="110"/>
                  <a:pt x="3209" y="111"/>
                </a:cubicBezTo>
                <a:cubicBezTo>
                  <a:pt x="3211" y="113"/>
                  <a:pt x="3212" y="115"/>
                  <a:pt x="3214" y="115"/>
                </a:cubicBezTo>
                <a:cubicBezTo>
                  <a:pt x="3217" y="113"/>
                  <a:pt x="3216" y="109"/>
                  <a:pt x="3219" y="109"/>
                </a:cubicBezTo>
                <a:cubicBezTo>
                  <a:pt x="3221" y="112"/>
                  <a:pt x="3216" y="109"/>
                  <a:pt x="3217" y="113"/>
                </a:cubicBezTo>
                <a:cubicBezTo>
                  <a:pt x="3220" y="114"/>
                  <a:pt x="3220" y="108"/>
                  <a:pt x="3221" y="112"/>
                </a:cubicBezTo>
                <a:cubicBezTo>
                  <a:pt x="3220" y="113"/>
                  <a:pt x="3219" y="114"/>
                  <a:pt x="3219" y="117"/>
                </a:cubicBezTo>
                <a:cubicBezTo>
                  <a:pt x="3224" y="118"/>
                  <a:pt x="3226" y="121"/>
                  <a:pt x="3231" y="122"/>
                </a:cubicBezTo>
                <a:cubicBezTo>
                  <a:pt x="3242" y="107"/>
                  <a:pt x="3253" y="136"/>
                  <a:pt x="3270" y="126"/>
                </a:cubicBezTo>
                <a:cubicBezTo>
                  <a:pt x="3270" y="124"/>
                  <a:pt x="3270" y="122"/>
                  <a:pt x="3271" y="122"/>
                </a:cubicBezTo>
                <a:cubicBezTo>
                  <a:pt x="3279" y="119"/>
                  <a:pt x="3275" y="126"/>
                  <a:pt x="3275" y="126"/>
                </a:cubicBezTo>
                <a:cubicBezTo>
                  <a:pt x="3275" y="127"/>
                  <a:pt x="3278" y="126"/>
                  <a:pt x="3278" y="127"/>
                </a:cubicBezTo>
                <a:cubicBezTo>
                  <a:pt x="3280" y="130"/>
                  <a:pt x="3277" y="132"/>
                  <a:pt x="3278" y="135"/>
                </a:cubicBezTo>
                <a:lnTo>
                  <a:pt x="3282" y="135"/>
                </a:lnTo>
                <a:cubicBezTo>
                  <a:pt x="3284" y="129"/>
                  <a:pt x="3281" y="124"/>
                  <a:pt x="3282" y="121"/>
                </a:cubicBezTo>
                <a:cubicBezTo>
                  <a:pt x="3289" y="121"/>
                  <a:pt x="3296" y="124"/>
                  <a:pt x="3294" y="135"/>
                </a:cubicBezTo>
                <a:cubicBezTo>
                  <a:pt x="3295" y="137"/>
                  <a:pt x="3299" y="135"/>
                  <a:pt x="3298" y="138"/>
                </a:cubicBezTo>
                <a:cubicBezTo>
                  <a:pt x="3298" y="140"/>
                  <a:pt x="3297" y="141"/>
                  <a:pt x="3295" y="140"/>
                </a:cubicBezTo>
                <a:cubicBezTo>
                  <a:pt x="3295" y="144"/>
                  <a:pt x="3296" y="147"/>
                  <a:pt x="3298" y="147"/>
                </a:cubicBezTo>
                <a:cubicBezTo>
                  <a:pt x="3298" y="142"/>
                  <a:pt x="3302" y="134"/>
                  <a:pt x="3302" y="130"/>
                </a:cubicBezTo>
                <a:cubicBezTo>
                  <a:pt x="3304" y="130"/>
                  <a:pt x="3306" y="129"/>
                  <a:pt x="3306" y="131"/>
                </a:cubicBezTo>
                <a:lnTo>
                  <a:pt x="3306" y="137"/>
                </a:lnTo>
                <a:cubicBezTo>
                  <a:pt x="3318" y="138"/>
                  <a:pt x="3328" y="142"/>
                  <a:pt x="3336" y="135"/>
                </a:cubicBezTo>
                <a:cubicBezTo>
                  <a:pt x="3336" y="141"/>
                  <a:pt x="3341" y="143"/>
                  <a:pt x="3344" y="146"/>
                </a:cubicBezTo>
                <a:cubicBezTo>
                  <a:pt x="3346" y="143"/>
                  <a:pt x="3351" y="141"/>
                  <a:pt x="3355" y="142"/>
                </a:cubicBezTo>
                <a:cubicBezTo>
                  <a:pt x="3355" y="145"/>
                  <a:pt x="3358" y="144"/>
                  <a:pt x="3357" y="149"/>
                </a:cubicBezTo>
                <a:cubicBezTo>
                  <a:pt x="3364" y="146"/>
                  <a:pt x="3371" y="152"/>
                  <a:pt x="3381" y="153"/>
                </a:cubicBezTo>
                <a:cubicBezTo>
                  <a:pt x="3381" y="152"/>
                  <a:pt x="3381" y="151"/>
                  <a:pt x="3382" y="151"/>
                </a:cubicBezTo>
                <a:cubicBezTo>
                  <a:pt x="3382" y="148"/>
                  <a:pt x="3376" y="146"/>
                  <a:pt x="3380" y="142"/>
                </a:cubicBezTo>
                <a:cubicBezTo>
                  <a:pt x="3383" y="143"/>
                  <a:pt x="3386" y="143"/>
                  <a:pt x="3387" y="146"/>
                </a:cubicBezTo>
                <a:lnTo>
                  <a:pt x="3387" y="140"/>
                </a:lnTo>
                <a:cubicBezTo>
                  <a:pt x="3386" y="139"/>
                  <a:pt x="3381" y="141"/>
                  <a:pt x="3382" y="139"/>
                </a:cubicBezTo>
                <a:cubicBezTo>
                  <a:pt x="3383" y="137"/>
                  <a:pt x="3385" y="137"/>
                  <a:pt x="3387" y="137"/>
                </a:cubicBezTo>
                <a:cubicBezTo>
                  <a:pt x="3388" y="143"/>
                  <a:pt x="3393" y="145"/>
                  <a:pt x="3392" y="153"/>
                </a:cubicBezTo>
                <a:cubicBezTo>
                  <a:pt x="3394" y="153"/>
                  <a:pt x="3398" y="154"/>
                  <a:pt x="3398" y="152"/>
                </a:cubicBezTo>
                <a:cubicBezTo>
                  <a:pt x="3397" y="151"/>
                  <a:pt x="3396" y="150"/>
                  <a:pt x="3395" y="148"/>
                </a:cubicBezTo>
                <a:cubicBezTo>
                  <a:pt x="3396" y="147"/>
                  <a:pt x="3396" y="145"/>
                  <a:pt x="3397" y="143"/>
                </a:cubicBezTo>
                <a:lnTo>
                  <a:pt x="3400" y="143"/>
                </a:lnTo>
                <a:lnTo>
                  <a:pt x="3400" y="145"/>
                </a:lnTo>
                <a:cubicBezTo>
                  <a:pt x="3400" y="148"/>
                  <a:pt x="3400" y="150"/>
                  <a:pt x="3402" y="150"/>
                </a:cubicBezTo>
                <a:cubicBezTo>
                  <a:pt x="3402" y="148"/>
                  <a:pt x="3404" y="147"/>
                  <a:pt x="3405" y="147"/>
                </a:cubicBezTo>
                <a:lnTo>
                  <a:pt x="3405" y="148"/>
                </a:lnTo>
                <a:cubicBezTo>
                  <a:pt x="3403" y="149"/>
                  <a:pt x="3404" y="153"/>
                  <a:pt x="3402" y="154"/>
                </a:cubicBezTo>
                <a:cubicBezTo>
                  <a:pt x="3405" y="153"/>
                  <a:pt x="3409" y="153"/>
                  <a:pt x="3412" y="153"/>
                </a:cubicBezTo>
                <a:cubicBezTo>
                  <a:pt x="3410" y="155"/>
                  <a:pt x="3408" y="157"/>
                  <a:pt x="3404" y="156"/>
                </a:cubicBezTo>
                <a:cubicBezTo>
                  <a:pt x="3404" y="159"/>
                  <a:pt x="3403" y="162"/>
                  <a:pt x="3402" y="165"/>
                </a:cubicBezTo>
                <a:cubicBezTo>
                  <a:pt x="3407" y="164"/>
                  <a:pt x="3402" y="171"/>
                  <a:pt x="3406" y="174"/>
                </a:cubicBezTo>
                <a:cubicBezTo>
                  <a:pt x="3401" y="173"/>
                  <a:pt x="3406" y="183"/>
                  <a:pt x="3402" y="183"/>
                </a:cubicBezTo>
                <a:cubicBezTo>
                  <a:pt x="3404" y="183"/>
                  <a:pt x="3407" y="183"/>
                  <a:pt x="3407" y="186"/>
                </a:cubicBezTo>
                <a:cubicBezTo>
                  <a:pt x="3404" y="190"/>
                  <a:pt x="3402" y="190"/>
                  <a:pt x="3397" y="189"/>
                </a:cubicBezTo>
                <a:cubicBezTo>
                  <a:pt x="3397" y="193"/>
                  <a:pt x="3395" y="196"/>
                  <a:pt x="3392" y="198"/>
                </a:cubicBezTo>
                <a:cubicBezTo>
                  <a:pt x="3396" y="199"/>
                  <a:pt x="3391" y="199"/>
                  <a:pt x="3392" y="203"/>
                </a:cubicBezTo>
                <a:cubicBezTo>
                  <a:pt x="3390" y="203"/>
                  <a:pt x="3390" y="201"/>
                  <a:pt x="3388" y="202"/>
                </a:cubicBezTo>
                <a:lnTo>
                  <a:pt x="3388" y="206"/>
                </a:lnTo>
                <a:cubicBezTo>
                  <a:pt x="3393" y="204"/>
                  <a:pt x="3390" y="207"/>
                  <a:pt x="3394" y="208"/>
                </a:cubicBezTo>
                <a:lnTo>
                  <a:pt x="3394" y="202"/>
                </a:lnTo>
                <a:cubicBezTo>
                  <a:pt x="3401" y="203"/>
                  <a:pt x="3399" y="195"/>
                  <a:pt x="3403" y="192"/>
                </a:cubicBezTo>
                <a:cubicBezTo>
                  <a:pt x="3405" y="193"/>
                  <a:pt x="3407" y="194"/>
                  <a:pt x="3406" y="197"/>
                </a:cubicBezTo>
                <a:cubicBezTo>
                  <a:pt x="3404" y="197"/>
                  <a:pt x="3402" y="198"/>
                  <a:pt x="3402" y="200"/>
                </a:cubicBezTo>
                <a:cubicBezTo>
                  <a:pt x="3404" y="201"/>
                  <a:pt x="3406" y="204"/>
                  <a:pt x="3407" y="206"/>
                </a:cubicBezTo>
                <a:cubicBezTo>
                  <a:pt x="3402" y="209"/>
                  <a:pt x="3400" y="208"/>
                  <a:pt x="3396" y="205"/>
                </a:cubicBezTo>
                <a:cubicBezTo>
                  <a:pt x="3392" y="212"/>
                  <a:pt x="3404" y="211"/>
                  <a:pt x="3400" y="217"/>
                </a:cubicBezTo>
                <a:cubicBezTo>
                  <a:pt x="3404" y="215"/>
                  <a:pt x="3404" y="214"/>
                  <a:pt x="3407" y="218"/>
                </a:cubicBezTo>
                <a:cubicBezTo>
                  <a:pt x="3402" y="222"/>
                  <a:pt x="3400" y="224"/>
                  <a:pt x="3401" y="230"/>
                </a:cubicBezTo>
                <a:cubicBezTo>
                  <a:pt x="3397" y="229"/>
                  <a:pt x="3396" y="225"/>
                  <a:pt x="3394" y="223"/>
                </a:cubicBezTo>
                <a:cubicBezTo>
                  <a:pt x="3394" y="224"/>
                  <a:pt x="3394" y="226"/>
                  <a:pt x="3393" y="226"/>
                </a:cubicBezTo>
                <a:cubicBezTo>
                  <a:pt x="3390" y="222"/>
                  <a:pt x="3386" y="221"/>
                  <a:pt x="3385" y="216"/>
                </a:cubicBezTo>
                <a:cubicBezTo>
                  <a:pt x="3385" y="221"/>
                  <a:pt x="3382" y="229"/>
                  <a:pt x="3386" y="232"/>
                </a:cubicBezTo>
                <a:cubicBezTo>
                  <a:pt x="3386" y="230"/>
                  <a:pt x="3385" y="225"/>
                  <a:pt x="3387" y="226"/>
                </a:cubicBezTo>
                <a:cubicBezTo>
                  <a:pt x="3388" y="226"/>
                  <a:pt x="3392" y="224"/>
                  <a:pt x="3392" y="227"/>
                </a:cubicBezTo>
                <a:lnTo>
                  <a:pt x="3392" y="232"/>
                </a:lnTo>
                <a:cubicBezTo>
                  <a:pt x="3392" y="231"/>
                  <a:pt x="3393" y="230"/>
                  <a:pt x="3394" y="230"/>
                </a:cubicBezTo>
                <a:cubicBezTo>
                  <a:pt x="3396" y="228"/>
                  <a:pt x="3399" y="229"/>
                  <a:pt x="3401" y="232"/>
                </a:cubicBezTo>
                <a:cubicBezTo>
                  <a:pt x="3396" y="233"/>
                  <a:pt x="3392" y="236"/>
                  <a:pt x="3390" y="240"/>
                </a:cubicBezTo>
                <a:cubicBezTo>
                  <a:pt x="3390" y="243"/>
                  <a:pt x="3394" y="241"/>
                  <a:pt x="3394" y="245"/>
                </a:cubicBezTo>
                <a:cubicBezTo>
                  <a:pt x="3391" y="246"/>
                  <a:pt x="3385" y="244"/>
                  <a:pt x="3385" y="248"/>
                </a:cubicBezTo>
                <a:cubicBezTo>
                  <a:pt x="3393" y="252"/>
                  <a:pt x="3396" y="241"/>
                  <a:pt x="3404" y="240"/>
                </a:cubicBezTo>
                <a:cubicBezTo>
                  <a:pt x="3405" y="250"/>
                  <a:pt x="3404" y="260"/>
                  <a:pt x="3402" y="269"/>
                </a:cubicBezTo>
                <a:cubicBezTo>
                  <a:pt x="3403" y="268"/>
                  <a:pt x="3404" y="269"/>
                  <a:pt x="3405" y="271"/>
                </a:cubicBezTo>
                <a:cubicBezTo>
                  <a:pt x="3401" y="273"/>
                  <a:pt x="3402" y="279"/>
                  <a:pt x="3403" y="283"/>
                </a:cubicBezTo>
                <a:cubicBezTo>
                  <a:pt x="3402" y="284"/>
                  <a:pt x="3399" y="283"/>
                  <a:pt x="3399" y="285"/>
                </a:cubicBezTo>
                <a:cubicBezTo>
                  <a:pt x="3400" y="286"/>
                  <a:pt x="3403" y="285"/>
                  <a:pt x="3402" y="288"/>
                </a:cubicBezTo>
                <a:cubicBezTo>
                  <a:pt x="3402" y="288"/>
                  <a:pt x="3402" y="288"/>
                  <a:pt x="3402" y="289"/>
                </a:cubicBezTo>
                <a:cubicBezTo>
                  <a:pt x="3401" y="292"/>
                  <a:pt x="3397" y="294"/>
                  <a:pt x="3394" y="293"/>
                </a:cubicBezTo>
                <a:cubicBezTo>
                  <a:pt x="3399" y="288"/>
                  <a:pt x="3394" y="288"/>
                  <a:pt x="3394" y="282"/>
                </a:cubicBezTo>
                <a:cubicBezTo>
                  <a:pt x="3399" y="282"/>
                  <a:pt x="3398" y="276"/>
                  <a:pt x="3402" y="275"/>
                </a:cubicBezTo>
                <a:cubicBezTo>
                  <a:pt x="3399" y="275"/>
                  <a:pt x="3396" y="275"/>
                  <a:pt x="3394" y="276"/>
                </a:cubicBezTo>
                <a:lnTo>
                  <a:pt x="3394" y="272"/>
                </a:lnTo>
                <a:cubicBezTo>
                  <a:pt x="3390" y="272"/>
                  <a:pt x="3386" y="271"/>
                  <a:pt x="3384" y="273"/>
                </a:cubicBezTo>
                <a:lnTo>
                  <a:pt x="3384" y="277"/>
                </a:lnTo>
                <a:cubicBezTo>
                  <a:pt x="3386" y="276"/>
                  <a:pt x="3387" y="274"/>
                  <a:pt x="3392" y="275"/>
                </a:cubicBezTo>
                <a:cubicBezTo>
                  <a:pt x="3392" y="283"/>
                  <a:pt x="3390" y="291"/>
                  <a:pt x="3387" y="298"/>
                </a:cubicBezTo>
                <a:cubicBezTo>
                  <a:pt x="3390" y="297"/>
                  <a:pt x="3391" y="304"/>
                  <a:pt x="3393" y="300"/>
                </a:cubicBezTo>
                <a:cubicBezTo>
                  <a:pt x="3390" y="298"/>
                  <a:pt x="3394" y="295"/>
                  <a:pt x="3395" y="293"/>
                </a:cubicBezTo>
                <a:cubicBezTo>
                  <a:pt x="3398" y="294"/>
                  <a:pt x="3399" y="300"/>
                  <a:pt x="3403" y="296"/>
                </a:cubicBezTo>
                <a:cubicBezTo>
                  <a:pt x="3402" y="300"/>
                  <a:pt x="3405" y="300"/>
                  <a:pt x="3404" y="303"/>
                </a:cubicBezTo>
                <a:lnTo>
                  <a:pt x="3390" y="303"/>
                </a:lnTo>
                <a:cubicBezTo>
                  <a:pt x="3387" y="308"/>
                  <a:pt x="3389" y="313"/>
                  <a:pt x="3391" y="318"/>
                </a:cubicBezTo>
                <a:cubicBezTo>
                  <a:pt x="3394" y="317"/>
                  <a:pt x="3393" y="311"/>
                  <a:pt x="3399" y="312"/>
                </a:cubicBezTo>
                <a:cubicBezTo>
                  <a:pt x="3400" y="314"/>
                  <a:pt x="3400" y="317"/>
                  <a:pt x="3399" y="319"/>
                </a:cubicBezTo>
                <a:cubicBezTo>
                  <a:pt x="3402" y="320"/>
                  <a:pt x="3402" y="318"/>
                  <a:pt x="3404" y="318"/>
                </a:cubicBezTo>
                <a:cubicBezTo>
                  <a:pt x="3403" y="324"/>
                  <a:pt x="3406" y="326"/>
                  <a:pt x="3405" y="331"/>
                </a:cubicBezTo>
                <a:cubicBezTo>
                  <a:pt x="3402" y="331"/>
                  <a:pt x="3401" y="332"/>
                  <a:pt x="3401" y="335"/>
                </a:cubicBezTo>
                <a:cubicBezTo>
                  <a:pt x="3403" y="337"/>
                  <a:pt x="3408" y="335"/>
                  <a:pt x="3410" y="335"/>
                </a:cubicBezTo>
                <a:lnTo>
                  <a:pt x="3410" y="341"/>
                </a:lnTo>
                <a:cubicBezTo>
                  <a:pt x="3408" y="341"/>
                  <a:pt x="3408" y="337"/>
                  <a:pt x="3405" y="338"/>
                </a:cubicBezTo>
                <a:cubicBezTo>
                  <a:pt x="3407" y="345"/>
                  <a:pt x="3401" y="344"/>
                  <a:pt x="3402" y="350"/>
                </a:cubicBezTo>
                <a:cubicBezTo>
                  <a:pt x="3405" y="350"/>
                  <a:pt x="3408" y="349"/>
                  <a:pt x="3408" y="352"/>
                </a:cubicBezTo>
                <a:cubicBezTo>
                  <a:pt x="3407" y="353"/>
                  <a:pt x="3408" y="356"/>
                  <a:pt x="3406" y="356"/>
                </a:cubicBezTo>
                <a:cubicBezTo>
                  <a:pt x="3402" y="357"/>
                  <a:pt x="3404" y="351"/>
                  <a:pt x="3399" y="353"/>
                </a:cubicBezTo>
                <a:cubicBezTo>
                  <a:pt x="3401" y="358"/>
                  <a:pt x="3406" y="362"/>
                  <a:pt x="3402" y="367"/>
                </a:cubicBezTo>
                <a:lnTo>
                  <a:pt x="3402" y="362"/>
                </a:lnTo>
                <a:cubicBezTo>
                  <a:pt x="3399" y="363"/>
                  <a:pt x="3398" y="366"/>
                  <a:pt x="3398" y="371"/>
                </a:cubicBezTo>
                <a:cubicBezTo>
                  <a:pt x="3408" y="373"/>
                  <a:pt x="3409" y="386"/>
                  <a:pt x="3407" y="397"/>
                </a:cubicBezTo>
                <a:cubicBezTo>
                  <a:pt x="3404" y="395"/>
                  <a:pt x="3404" y="394"/>
                  <a:pt x="3402" y="398"/>
                </a:cubicBezTo>
                <a:cubicBezTo>
                  <a:pt x="3407" y="398"/>
                  <a:pt x="3408" y="403"/>
                  <a:pt x="3412" y="404"/>
                </a:cubicBezTo>
                <a:cubicBezTo>
                  <a:pt x="3414" y="417"/>
                  <a:pt x="3389" y="408"/>
                  <a:pt x="3399" y="419"/>
                </a:cubicBezTo>
                <a:cubicBezTo>
                  <a:pt x="3401" y="418"/>
                  <a:pt x="3400" y="415"/>
                  <a:pt x="3402" y="414"/>
                </a:cubicBezTo>
                <a:cubicBezTo>
                  <a:pt x="3405" y="418"/>
                  <a:pt x="3411" y="419"/>
                  <a:pt x="3412" y="425"/>
                </a:cubicBezTo>
                <a:cubicBezTo>
                  <a:pt x="3409" y="426"/>
                  <a:pt x="3412" y="422"/>
                  <a:pt x="3408" y="423"/>
                </a:cubicBezTo>
                <a:cubicBezTo>
                  <a:pt x="3409" y="427"/>
                  <a:pt x="3411" y="430"/>
                  <a:pt x="3412" y="434"/>
                </a:cubicBezTo>
                <a:cubicBezTo>
                  <a:pt x="3409" y="433"/>
                  <a:pt x="3410" y="435"/>
                  <a:pt x="3407" y="435"/>
                </a:cubicBezTo>
                <a:cubicBezTo>
                  <a:pt x="3407" y="438"/>
                  <a:pt x="3410" y="438"/>
                  <a:pt x="3411" y="440"/>
                </a:cubicBezTo>
                <a:cubicBezTo>
                  <a:pt x="3411" y="439"/>
                  <a:pt x="3415" y="437"/>
                  <a:pt x="3415" y="439"/>
                </a:cubicBezTo>
                <a:cubicBezTo>
                  <a:pt x="3413" y="444"/>
                  <a:pt x="3412" y="448"/>
                  <a:pt x="3412" y="453"/>
                </a:cubicBezTo>
                <a:cubicBezTo>
                  <a:pt x="3408" y="453"/>
                  <a:pt x="3407" y="458"/>
                  <a:pt x="3404" y="459"/>
                </a:cubicBezTo>
                <a:cubicBezTo>
                  <a:pt x="3406" y="462"/>
                  <a:pt x="3412" y="462"/>
                  <a:pt x="3412" y="466"/>
                </a:cubicBezTo>
                <a:cubicBezTo>
                  <a:pt x="3410" y="465"/>
                  <a:pt x="3406" y="467"/>
                  <a:pt x="3409" y="469"/>
                </a:cubicBezTo>
                <a:cubicBezTo>
                  <a:pt x="3411" y="466"/>
                  <a:pt x="3414" y="471"/>
                  <a:pt x="3414" y="474"/>
                </a:cubicBezTo>
                <a:cubicBezTo>
                  <a:pt x="3413" y="475"/>
                  <a:pt x="3411" y="476"/>
                  <a:pt x="3411" y="478"/>
                </a:cubicBezTo>
                <a:cubicBezTo>
                  <a:pt x="3413" y="480"/>
                  <a:pt x="3415" y="480"/>
                  <a:pt x="3416" y="482"/>
                </a:cubicBezTo>
                <a:cubicBezTo>
                  <a:pt x="3412" y="483"/>
                  <a:pt x="3416" y="491"/>
                  <a:pt x="3408" y="487"/>
                </a:cubicBezTo>
                <a:cubicBezTo>
                  <a:pt x="3408" y="492"/>
                  <a:pt x="3411" y="496"/>
                  <a:pt x="3415" y="497"/>
                </a:cubicBezTo>
                <a:cubicBezTo>
                  <a:pt x="3411" y="496"/>
                  <a:pt x="3413" y="500"/>
                  <a:pt x="3410" y="501"/>
                </a:cubicBezTo>
                <a:cubicBezTo>
                  <a:pt x="3408" y="500"/>
                  <a:pt x="3407" y="497"/>
                  <a:pt x="3404" y="497"/>
                </a:cubicBezTo>
                <a:cubicBezTo>
                  <a:pt x="3404" y="499"/>
                  <a:pt x="3405" y="499"/>
                  <a:pt x="3405" y="501"/>
                </a:cubicBezTo>
                <a:cubicBezTo>
                  <a:pt x="3410" y="502"/>
                  <a:pt x="3417" y="501"/>
                  <a:pt x="3418" y="507"/>
                </a:cubicBezTo>
                <a:cubicBezTo>
                  <a:pt x="3416" y="509"/>
                  <a:pt x="3410" y="507"/>
                  <a:pt x="3410" y="511"/>
                </a:cubicBezTo>
                <a:cubicBezTo>
                  <a:pt x="3412" y="511"/>
                  <a:pt x="3417" y="508"/>
                  <a:pt x="3418" y="511"/>
                </a:cubicBezTo>
                <a:cubicBezTo>
                  <a:pt x="3415" y="516"/>
                  <a:pt x="3420" y="515"/>
                  <a:pt x="3421" y="518"/>
                </a:cubicBezTo>
                <a:cubicBezTo>
                  <a:pt x="3422" y="523"/>
                  <a:pt x="3418" y="524"/>
                  <a:pt x="3417" y="529"/>
                </a:cubicBezTo>
                <a:cubicBezTo>
                  <a:pt x="3418" y="530"/>
                  <a:pt x="3422" y="529"/>
                  <a:pt x="3422" y="532"/>
                </a:cubicBezTo>
                <a:cubicBezTo>
                  <a:pt x="3421" y="533"/>
                  <a:pt x="3419" y="534"/>
                  <a:pt x="3419" y="537"/>
                </a:cubicBezTo>
                <a:cubicBezTo>
                  <a:pt x="3423" y="538"/>
                  <a:pt x="3424" y="545"/>
                  <a:pt x="3420" y="546"/>
                </a:cubicBezTo>
                <a:cubicBezTo>
                  <a:pt x="3425" y="545"/>
                  <a:pt x="3428" y="549"/>
                  <a:pt x="3431" y="546"/>
                </a:cubicBezTo>
                <a:cubicBezTo>
                  <a:pt x="3434" y="553"/>
                  <a:pt x="3428" y="552"/>
                  <a:pt x="3423" y="553"/>
                </a:cubicBezTo>
                <a:cubicBezTo>
                  <a:pt x="3421" y="559"/>
                  <a:pt x="3427" y="558"/>
                  <a:pt x="3426" y="562"/>
                </a:cubicBezTo>
                <a:cubicBezTo>
                  <a:pt x="3419" y="562"/>
                  <a:pt x="3424" y="574"/>
                  <a:pt x="3418" y="575"/>
                </a:cubicBezTo>
                <a:cubicBezTo>
                  <a:pt x="3419" y="579"/>
                  <a:pt x="3423" y="582"/>
                  <a:pt x="3426" y="582"/>
                </a:cubicBezTo>
                <a:cubicBezTo>
                  <a:pt x="3424" y="583"/>
                  <a:pt x="3419" y="588"/>
                  <a:pt x="3417" y="583"/>
                </a:cubicBezTo>
                <a:cubicBezTo>
                  <a:pt x="3414" y="586"/>
                  <a:pt x="3417" y="588"/>
                  <a:pt x="3418" y="591"/>
                </a:cubicBezTo>
                <a:cubicBezTo>
                  <a:pt x="3414" y="591"/>
                  <a:pt x="3413" y="587"/>
                  <a:pt x="3411" y="592"/>
                </a:cubicBezTo>
                <a:cubicBezTo>
                  <a:pt x="3414" y="595"/>
                  <a:pt x="3416" y="591"/>
                  <a:pt x="3420" y="592"/>
                </a:cubicBezTo>
                <a:cubicBezTo>
                  <a:pt x="3420" y="596"/>
                  <a:pt x="3423" y="596"/>
                  <a:pt x="3423" y="600"/>
                </a:cubicBezTo>
                <a:cubicBezTo>
                  <a:pt x="3418" y="604"/>
                  <a:pt x="3423" y="614"/>
                  <a:pt x="3418" y="619"/>
                </a:cubicBezTo>
                <a:cubicBezTo>
                  <a:pt x="3423" y="620"/>
                  <a:pt x="3420" y="630"/>
                  <a:pt x="3418" y="633"/>
                </a:cubicBezTo>
                <a:cubicBezTo>
                  <a:pt x="3420" y="635"/>
                  <a:pt x="3423" y="634"/>
                  <a:pt x="3422" y="638"/>
                </a:cubicBezTo>
                <a:cubicBezTo>
                  <a:pt x="3419" y="640"/>
                  <a:pt x="3415" y="640"/>
                  <a:pt x="3412" y="642"/>
                </a:cubicBezTo>
                <a:cubicBezTo>
                  <a:pt x="3414" y="642"/>
                  <a:pt x="3413" y="646"/>
                  <a:pt x="3415" y="645"/>
                </a:cubicBezTo>
                <a:cubicBezTo>
                  <a:pt x="3417" y="644"/>
                  <a:pt x="3417" y="641"/>
                  <a:pt x="3420" y="641"/>
                </a:cubicBezTo>
                <a:cubicBezTo>
                  <a:pt x="3421" y="646"/>
                  <a:pt x="3422" y="650"/>
                  <a:pt x="3421" y="655"/>
                </a:cubicBezTo>
                <a:cubicBezTo>
                  <a:pt x="3420" y="659"/>
                  <a:pt x="3412" y="656"/>
                  <a:pt x="3410" y="660"/>
                </a:cubicBezTo>
                <a:cubicBezTo>
                  <a:pt x="3411" y="663"/>
                  <a:pt x="3413" y="658"/>
                  <a:pt x="3415" y="659"/>
                </a:cubicBezTo>
                <a:cubicBezTo>
                  <a:pt x="3416" y="663"/>
                  <a:pt x="3420" y="663"/>
                  <a:pt x="3420" y="667"/>
                </a:cubicBezTo>
                <a:cubicBezTo>
                  <a:pt x="3418" y="674"/>
                  <a:pt x="3410" y="673"/>
                  <a:pt x="3405" y="676"/>
                </a:cubicBezTo>
                <a:cubicBezTo>
                  <a:pt x="3408" y="677"/>
                  <a:pt x="3411" y="679"/>
                  <a:pt x="3414" y="680"/>
                </a:cubicBezTo>
                <a:cubicBezTo>
                  <a:pt x="3416" y="679"/>
                  <a:pt x="3414" y="676"/>
                  <a:pt x="3416" y="676"/>
                </a:cubicBezTo>
                <a:lnTo>
                  <a:pt x="3420" y="676"/>
                </a:lnTo>
                <a:cubicBezTo>
                  <a:pt x="3422" y="682"/>
                  <a:pt x="3417" y="682"/>
                  <a:pt x="3418" y="688"/>
                </a:cubicBezTo>
                <a:cubicBezTo>
                  <a:pt x="3421" y="688"/>
                  <a:pt x="3424" y="690"/>
                  <a:pt x="3424" y="693"/>
                </a:cubicBezTo>
                <a:cubicBezTo>
                  <a:pt x="3421" y="695"/>
                  <a:pt x="3417" y="699"/>
                  <a:pt x="3412" y="696"/>
                </a:cubicBezTo>
                <a:lnTo>
                  <a:pt x="3412" y="698"/>
                </a:lnTo>
                <a:cubicBezTo>
                  <a:pt x="3412" y="699"/>
                  <a:pt x="3411" y="699"/>
                  <a:pt x="3411" y="700"/>
                </a:cubicBezTo>
                <a:cubicBezTo>
                  <a:pt x="3414" y="702"/>
                  <a:pt x="3418" y="696"/>
                  <a:pt x="3420" y="701"/>
                </a:cubicBezTo>
                <a:cubicBezTo>
                  <a:pt x="3419" y="709"/>
                  <a:pt x="3422" y="716"/>
                  <a:pt x="3418" y="722"/>
                </a:cubicBezTo>
                <a:cubicBezTo>
                  <a:pt x="3416" y="723"/>
                  <a:pt x="3418" y="718"/>
                  <a:pt x="3414" y="719"/>
                </a:cubicBezTo>
                <a:cubicBezTo>
                  <a:pt x="3411" y="724"/>
                  <a:pt x="3410" y="731"/>
                  <a:pt x="3411" y="737"/>
                </a:cubicBezTo>
                <a:cubicBezTo>
                  <a:pt x="3410" y="736"/>
                  <a:pt x="3408" y="737"/>
                  <a:pt x="3407" y="735"/>
                </a:cubicBezTo>
                <a:cubicBezTo>
                  <a:pt x="3406" y="733"/>
                  <a:pt x="3409" y="727"/>
                  <a:pt x="3405" y="728"/>
                </a:cubicBezTo>
                <a:cubicBezTo>
                  <a:pt x="3404" y="732"/>
                  <a:pt x="3403" y="737"/>
                  <a:pt x="3402" y="742"/>
                </a:cubicBezTo>
                <a:cubicBezTo>
                  <a:pt x="3408" y="737"/>
                  <a:pt x="3413" y="740"/>
                  <a:pt x="3418" y="735"/>
                </a:cubicBezTo>
                <a:cubicBezTo>
                  <a:pt x="3418" y="737"/>
                  <a:pt x="3420" y="736"/>
                  <a:pt x="3420" y="737"/>
                </a:cubicBezTo>
                <a:cubicBezTo>
                  <a:pt x="3420" y="740"/>
                  <a:pt x="3421" y="743"/>
                  <a:pt x="3418" y="743"/>
                </a:cubicBezTo>
                <a:cubicBezTo>
                  <a:pt x="3418" y="741"/>
                  <a:pt x="3418" y="739"/>
                  <a:pt x="3416" y="740"/>
                </a:cubicBezTo>
                <a:cubicBezTo>
                  <a:pt x="3417" y="741"/>
                  <a:pt x="3417" y="743"/>
                  <a:pt x="3416" y="744"/>
                </a:cubicBezTo>
                <a:cubicBezTo>
                  <a:pt x="3415" y="744"/>
                  <a:pt x="3414" y="744"/>
                  <a:pt x="3413" y="745"/>
                </a:cubicBezTo>
                <a:cubicBezTo>
                  <a:pt x="3412" y="746"/>
                  <a:pt x="3412" y="746"/>
                  <a:pt x="3413" y="747"/>
                </a:cubicBezTo>
                <a:cubicBezTo>
                  <a:pt x="3412" y="747"/>
                  <a:pt x="3410" y="748"/>
                  <a:pt x="3409" y="748"/>
                </a:cubicBezTo>
                <a:lnTo>
                  <a:pt x="3409" y="748"/>
                </a:lnTo>
                <a:lnTo>
                  <a:pt x="3409" y="747"/>
                </a:lnTo>
                <a:cubicBezTo>
                  <a:pt x="3408" y="747"/>
                  <a:pt x="3408" y="747"/>
                  <a:pt x="3407" y="747"/>
                </a:cubicBezTo>
                <a:lnTo>
                  <a:pt x="3407" y="749"/>
                </a:lnTo>
                <a:lnTo>
                  <a:pt x="3408" y="749"/>
                </a:lnTo>
                <a:lnTo>
                  <a:pt x="3408" y="749"/>
                </a:lnTo>
                <a:cubicBezTo>
                  <a:pt x="3407" y="749"/>
                  <a:pt x="3407" y="750"/>
                  <a:pt x="3406" y="750"/>
                </a:cubicBezTo>
                <a:cubicBezTo>
                  <a:pt x="3409" y="752"/>
                  <a:pt x="3411" y="754"/>
                  <a:pt x="3414" y="755"/>
                </a:cubicBezTo>
                <a:lnTo>
                  <a:pt x="3414" y="758"/>
                </a:lnTo>
                <a:cubicBezTo>
                  <a:pt x="3413" y="757"/>
                  <a:pt x="3412" y="757"/>
                  <a:pt x="3411" y="756"/>
                </a:cubicBezTo>
                <a:cubicBezTo>
                  <a:pt x="3411" y="759"/>
                  <a:pt x="3412" y="762"/>
                  <a:pt x="3413" y="764"/>
                </a:cubicBezTo>
                <a:cubicBezTo>
                  <a:pt x="3413" y="767"/>
                  <a:pt x="3414" y="769"/>
                  <a:pt x="3414" y="771"/>
                </a:cubicBezTo>
                <a:cubicBezTo>
                  <a:pt x="3414" y="771"/>
                  <a:pt x="3414" y="771"/>
                  <a:pt x="3414" y="771"/>
                </a:cubicBezTo>
                <a:cubicBezTo>
                  <a:pt x="3411" y="774"/>
                  <a:pt x="3414" y="774"/>
                  <a:pt x="3414" y="778"/>
                </a:cubicBezTo>
                <a:cubicBezTo>
                  <a:pt x="3416" y="778"/>
                  <a:pt x="3417" y="777"/>
                  <a:pt x="3417" y="776"/>
                </a:cubicBezTo>
                <a:cubicBezTo>
                  <a:pt x="3420" y="776"/>
                  <a:pt x="3416" y="769"/>
                  <a:pt x="3420" y="771"/>
                </a:cubicBezTo>
                <a:lnTo>
                  <a:pt x="3420" y="781"/>
                </a:lnTo>
                <a:cubicBezTo>
                  <a:pt x="3418" y="781"/>
                  <a:pt x="3418" y="782"/>
                  <a:pt x="3417" y="783"/>
                </a:cubicBezTo>
                <a:lnTo>
                  <a:pt x="3417" y="784"/>
                </a:lnTo>
                <a:lnTo>
                  <a:pt x="3417" y="783"/>
                </a:lnTo>
                <a:cubicBezTo>
                  <a:pt x="3417" y="783"/>
                  <a:pt x="3417" y="782"/>
                  <a:pt x="3417" y="782"/>
                </a:cubicBezTo>
                <a:cubicBezTo>
                  <a:pt x="3416" y="782"/>
                  <a:pt x="3415" y="782"/>
                  <a:pt x="3414" y="782"/>
                </a:cubicBezTo>
                <a:cubicBezTo>
                  <a:pt x="3410" y="780"/>
                  <a:pt x="3405" y="781"/>
                  <a:pt x="3401" y="784"/>
                </a:cubicBezTo>
                <a:cubicBezTo>
                  <a:pt x="3401" y="784"/>
                  <a:pt x="3401" y="784"/>
                  <a:pt x="3401" y="784"/>
                </a:cubicBezTo>
                <a:lnTo>
                  <a:pt x="3401" y="785"/>
                </a:lnTo>
                <a:cubicBezTo>
                  <a:pt x="3400" y="785"/>
                  <a:pt x="3400" y="786"/>
                  <a:pt x="3399" y="786"/>
                </a:cubicBezTo>
                <a:lnTo>
                  <a:pt x="3401" y="786"/>
                </a:lnTo>
                <a:cubicBezTo>
                  <a:pt x="3401" y="788"/>
                  <a:pt x="3401" y="790"/>
                  <a:pt x="3403" y="790"/>
                </a:cubicBezTo>
                <a:cubicBezTo>
                  <a:pt x="3403" y="789"/>
                  <a:pt x="3403" y="788"/>
                  <a:pt x="3403" y="786"/>
                </a:cubicBezTo>
                <a:cubicBezTo>
                  <a:pt x="3404" y="782"/>
                  <a:pt x="3416" y="783"/>
                  <a:pt x="3411" y="788"/>
                </a:cubicBezTo>
                <a:cubicBezTo>
                  <a:pt x="3410" y="787"/>
                  <a:pt x="3409" y="785"/>
                  <a:pt x="3408" y="788"/>
                </a:cubicBezTo>
                <a:cubicBezTo>
                  <a:pt x="3410" y="789"/>
                  <a:pt x="3412" y="791"/>
                  <a:pt x="3413" y="793"/>
                </a:cubicBezTo>
                <a:cubicBezTo>
                  <a:pt x="3409" y="799"/>
                  <a:pt x="3409" y="806"/>
                  <a:pt x="3413" y="812"/>
                </a:cubicBezTo>
                <a:cubicBezTo>
                  <a:pt x="3416" y="813"/>
                  <a:pt x="3422" y="811"/>
                  <a:pt x="3422" y="815"/>
                </a:cubicBezTo>
                <a:cubicBezTo>
                  <a:pt x="3417" y="815"/>
                  <a:pt x="3423" y="820"/>
                  <a:pt x="3423" y="823"/>
                </a:cubicBezTo>
                <a:cubicBezTo>
                  <a:pt x="3420" y="823"/>
                  <a:pt x="3415" y="824"/>
                  <a:pt x="3415" y="821"/>
                </a:cubicBezTo>
                <a:cubicBezTo>
                  <a:pt x="3416" y="821"/>
                  <a:pt x="3416" y="821"/>
                  <a:pt x="3416" y="821"/>
                </a:cubicBezTo>
                <a:cubicBezTo>
                  <a:pt x="3418" y="819"/>
                  <a:pt x="3418" y="817"/>
                  <a:pt x="3416" y="816"/>
                </a:cubicBezTo>
                <a:cubicBezTo>
                  <a:pt x="3414" y="818"/>
                  <a:pt x="3407" y="815"/>
                  <a:pt x="3406" y="819"/>
                </a:cubicBezTo>
                <a:cubicBezTo>
                  <a:pt x="3409" y="821"/>
                  <a:pt x="3410" y="820"/>
                  <a:pt x="3414" y="820"/>
                </a:cubicBezTo>
                <a:cubicBezTo>
                  <a:pt x="3414" y="824"/>
                  <a:pt x="3413" y="824"/>
                  <a:pt x="3415" y="827"/>
                </a:cubicBezTo>
                <a:cubicBezTo>
                  <a:pt x="3418" y="827"/>
                  <a:pt x="3421" y="823"/>
                  <a:pt x="3423" y="827"/>
                </a:cubicBezTo>
                <a:cubicBezTo>
                  <a:pt x="3422" y="829"/>
                  <a:pt x="3421" y="830"/>
                  <a:pt x="3420" y="832"/>
                </a:cubicBezTo>
                <a:cubicBezTo>
                  <a:pt x="3415" y="832"/>
                  <a:pt x="3413" y="829"/>
                  <a:pt x="3409" y="829"/>
                </a:cubicBezTo>
                <a:cubicBezTo>
                  <a:pt x="3406" y="834"/>
                  <a:pt x="3412" y="837"/>
                  <a:pt x="3413" y="840"/>
                </a:cubicBezTo>
                <a:cubicBezTo>
                  <a:pt x="3417" y="838"/>
                  <a:pt x="3420" y="837"/>
                  <a:pt x="3424" y="835"/>
                </a:cubicBezTo>
                <a:cubicBezTo>
                  <a:pt x="3424" y="838"/>
                  <a:pt x="3425" y="841"/>
                  <a:pt x="3428" y="842"/>
                </a:cubicBezTo>
                <a:cubicBezTo>
                  <a:pt x="3421" y="842"/>
                  <a:pt x="3427" y="854"/>
                  <a:pt x="3421" y="854"/>
                </a:cubicBezTo>
                <a:cubicBezTo>
                  <a:pt x="3421" y="850"/>
                  <a:pt x="3425" y="850"/>
                  <a:pt x="3424" y="845"/>
                </a:cubicBezTo>
                <a:cubicBezTo>
                  <a:pt x="3423" y="845"/>
                  <a:pt x="3422" y="844"/>
                  <a:pt x="3420" y="844"/>
                </a:cubicBezTo>
                <a:cubicBezTo>
                  <a:pt x="3420" y="845"/>
                  <a:pt x="3419" y="845"/>
                  <a:pt x="3419" y="846"/>
                </a:cubicBezTo>
                <a:cubicBezTo>
                  <a:pt x="3419" y="846"/>
                  <a:pt x="3419" y="845"/>
                  <a:pt x="3418" y="845"/>
                </a:cubicBezTo>
                <a:cubicBezTo>
                  <a:pt x="3419" y="848"/>
                  <a:pt x="3414" y="844"/>
                  <a:pt x="3414" y="847"/>
                </a:cubicBezTo>
                <a:cubicBezTo>
                  <a:pt x="3416" y="848"/>
                  <a:pt x="3417" y="848"/>
                  <a:pt x="3419" y="847"/>
                </a:cubicBezTo>
                <a:cubicBezTo>
                  <a:pt x="3418" y="850"/>
                  <a:pt x="3418" y="853"/>
                  <a:pt x="3414" y="855"/>
                </a:cubicBezTo>
                <a:cubicBezTo>
                  <a:pt x="3415" y="856"/>
                  <a:pt x="3418" y="855"/>
                  <a:pt x="3421" y="855"/>
                </a:cubicBezTo>
                <a:cubicBezTo>
                  <a:pt x="3423" y="860"/>
                  <a:pt x="3417" y="864"/>
                  <a:pt x="3418" y="872"/>
                </a:cubicBezTo>
                <a:cubicBezTo>
                  <a:pt x="3418" y="871"/>
                  <a:pt x="3417" y="871"/>
                  <a:pt x="3416" y="870"/>
                </a:cubicBezTo>
                <a:lnTo>
                  <a:pt x="3416" y="869"/>
                </a:lnTo>
                <a:cubicBezTo>
                  <a:pt x="3415" y="868"/>
                  <a:pt x="3415" y="868"/>
                  <a:pt x="3415" y="868"/>
                </a:cubicBezTo>
                <a:cubicBezTo>
                  <a:pt x="3413" y="870"/>
                  <a:pt x="3413" y="874"/>
                  <a:pt x="3411" y="876"/>
                </a:cubicBezTo>
                <a:cubicBezTo>
                  <a:pt x="3410" y="874"/>
                  <a:pt x="3411" y="872"/>
                  <a:pt x="3410" y="871"/>
                </a:cubicBezTo>
                <a:cubicBezTo>
                  <a:pt x="3409" y="874"/>
                  <a:pt x="3408" y="876"/>
                  <a:pt x="3405" y="877"/>
                </a:cubicBezTo>
                <a:cubicBezTo>
                  <a:pt x="3408" y="878"/>
                  <a:pt x="3409" y="880"/>
                  <a:pt x="3409" y="884"/>
                </a:cubicBezTo>
                <a:cubicBezTo>
                  <a:pt x="3410" y="886"/>
                  <a:pt x="3412" y="882"/>
                  <a:pt x="3412" y="884"/>
                </a:cubicBezTo>
                <a:cubicBezTo>
                  <a:pt x="3412" y="885"/>
                  <a:pt x="3412" y="885"/>
                  <a:pt x="3412" y="885"/>
                </a:cubicBezTo>
                <a:cubicBezTo>
                  <a:pt x="3412" y="886"/>
                  <a:pt x="3411" y="887"/>
                  <a:pt x="3411" y="888"/>
                </a:cubicBezTo>
                <a:cubicBezTo>
                  <a:pt x="3411" y="886"/>
                  <a:pt x="3410" y="886"/>
                  <a:pt x="3408" y="886"/>
                </a:cubicBezTo>
                <a:cubicBezTo>
                  <a:pt x="3405" y="883"/>
                  <a:pt x="3404" y="879"/>
                  <a:pt x="3405" y="875"/>
                </a:cubicBezTo>
                <a:cubicBezTo>
                  <a:pt x="3401" y="875"/>
                  <a:pt x="3403" y="880"/>
                  <a:pt x="3399" y="879"/>
                </a:cubicBezTo>
                <a:cubicBezTo>
                  <a:pt x="3401" y="887"/>
                  <a:pt x="3396" y="887"/>
                  <a:pt x="3396" y="895"/>
                </a:cubicBezTo>
                <a:cubicBezTo>
                  <a:pt x="3398" y="896"/>
                  <a:pt x="3399" y="898"/>
                  <a:pt x="3398" y="900"/>
                </a:cubicBezTo>
                <a:cubicBezTo>
                  <a:pt x="3398" y="901"/>
                  <a:pt x="3397" y="902"/>
                  <a:pt x="3397" y="904"/>
                </a:cubicBezTo>
                <a:cubicBezTo>
                  <a:pt x="3396" y="906"/>
                  <a:pt x="3395" y="909"/>
                  <a:pt x="3395" y="912"/>
                </a:cubicBezTo>
                <a:cubicBezTo>
                  <a:pt x="3396" y="914"/>
                  <a:pt x="3398" y="910"/>
                  <a:pt x="3399" y="913"/>
                </a:cubicBezTo>
                <a:cubicBezTo>
                  <a:pt x="3395" y="913"/>
                  <a:pt x="3397" y="918"/>
                  <a:pt x="3395" y="920"/>
                </a:cubicBezTo>
                <a:cubicBezTo>
                  <a:pt x="3393" y="922"/>
                  <a:pt x="3392" y="920"/>
                  <a:pt x="3391" y="918"/>
                </a:cubicBezTo>
                <a:cubicBezTo>
                  <a:pt x="3393" y="917"/>
                  <a:pt x="3394" y="910"/>
                  <a:pt x="3392" y="908"/>
                </a:cubicBezTo>
                <a:cubicBezTo>
                  <a:pt x="3389" y="909"/>
                  <a:pt x="3391" y="913"/>
                  <a:pt x="3389" y="914"/>
                </a:cubicBezTo>
                <a:cubicBezTo>
                  <a:pt x="3388" y="912"/>
                  <a:pt x="3389" y="904"/>
                  <a:pt x="3385" y="903"/>
                </a:cubicBezTo>
                <a:cubicBezTo>
                  <a:pt x="3381" y="906"/>
                  <a:pt x="3374" y="924"/>
                  <a:pt x="3382" y="921"/>
                </a:cubicBezTo>
                <a:cubicBezTo>
                  <a:pt x="3380" y="920"/>
                  <a:pt x="3382" y="916"/>
                  <a:pt x="3384" y="916"/>
                </a:cubicBezTo>
                <a:cubicBezTo>
                  <a:pt x="3381" y="922"/>
                  <a:pt x="3384" y="926"/>
                  <a:pt x="3381" y="930"/>
                </a:cubicBezTo>
                <a:cubicBezTo>
                  <a:pt x="3383" y="932"/>
                  <a:pt x="3386" y="932"/>
                  <a:pt x="3385" y="937"/>
                </a:cubicBezTo>
                <a:cubicBezTo>
                  <a:pt x="3390" y="936"/>
                  <a:pt x="3393" y="942"/>
                  <a:pt x="3397" y="938"/>
                </a:cubicBezTo>
                <a:cubicBezTo>
                  <a:pt x="3393" y="939"/>
                  <a:pt x="3396" y="931"/>
                  <a:pt x="3394" y="930"/>
                </a:cubicBezTo>
                <a:cubicBezTo>
                  <a:pt x="3394" y="931"/>
                  <a:pt x="3393" y="932"/>
                  <a:pt x="3393" y="930"/>
                </a:cubicBezTo>
                <a:cubicBezTo>
                  <a:pt x="3393" y="928"/>
                  <a:pt x="3399" y="929"/>
                  <a:pt x="3399" y="931"/>
                </a:cubicBezTo>
                <a:cubicBezTo>
                  <a:pt x="3400" y="933"/>
                  <a:pt x="3396" y="936"/>
                  <a:pt x="3399" y="937"/>
                </a:cubicBezTo>
                <a:cubicBezTo>
                  <a:pt x="3400" y="934"/>
                  <a:pt x="3402" y="933"/>
                  <a:pt x="3404" y="933"/>
                </a:cubicBezTo>
                <a:cubicBezTo>
                  <a:pt x="3403" y="936"/>
                  <a:pt x="3401" y="939"/>
                  <a:pt x="3399" y="942"/>
                </a:cubicBezTo>
                <a:cubicBezTo>
                  <a:pt x="3397" y="941"/>
                  <a:pt x="3396" y="941"/>
                  <a:pt x="3395" y="942"/>
                </a:cubicBezTo>
                <a:lnTo>
                  <a:pt x="3395" y="945"/>
                </a:lnTo>
                <a:cubicBezTo>
                  <a:pt x="3396" y="945"/>
                  <a:pt x="3397" y="946"/>
                  <a:pt x="3398" y="946"/>
                </a:cubicBezTo>
                <a:cubicBezTo>
                  <a:pt x="3398" y="947"/>
                  <a:pt x="3399" y="947"/>
                  <a:pt x="3400" y="948"/>
                </a:cubicBezTo>
                <a:cubicBezTo>
                  <a:pt x="3403" y="946"/>
                  <a:pt x="3403" y="941"/>
                  <a:pt x="3408" y="941"/>
                </a:cubicBezTo>
                <a:cubicBezTo>
                  <a:pt x="3408" y="943"/>
                  <a:pt x="3408" y="945"/>
                  <a:pt x="3410" y="944"/>
                </a:cubicBezTo>
                <a:cubicBezTo>
                  <a:pt x="3411" y="944"/>
                  <a:pt x="3412" y="944"/>
                  <a:pt x="3412" y="943"/>
                </a:cubicBezTo>
                <a:lnTo>
                  <a:pt x="3412" y="946"/>
                </a:lnTo>
                <a:cubicBezTo>
                  <a:pt x="3414" y="946"/>
                  <a:pt x="3417" y="947"/>
                  <a:pt x="3418" y="949"/>
                </a:cubicBezTo>
                <a:cubicBezTo>
                  <a:pt x="3419" y="951"/>
                  <a:pt x="3420" y="954"/>
                  <a:pt x="3422" y="956"/>
                </a:cubicBezTo>
                <a:cubicBezTo>
                  <a:pt x="3421" y="959"/>
                  <a:pt x="3420" y="966"/>
                  <a:pt x="3418" y="960"/>
                </a:cubicBezTo>
                <a:cubicBezTo>
                  <a:pt x="3419" y="957"/>
                  <a:pt x="3416" y="954"/>
                  <a:pt x="3416" y="951"/>
                </a:cubicBezTo>
                <a:cubicBezTo>
                  <a:pt x="3414" y="954"/>
                  <a:pt x="3414" y="960"/>
                  <a:pt x="3417" y="961"/>
                </a:cubicBezTo>
                <a:cubicBezTo>
                  <a:pt x="3417" y="961"/>
                  <a:pt x="3418" y="961"/>
                  <a:pt x="3418" y="960"/>
                </a:cubicBezTo>
                <a:cubicBezTo>
                  <a:pt x="3418" y="962"/>
                  <a:pt x="3417" y="967"/>
                  <a:pt x="3419" y="967"/>
                </a:cubicBezTo>
                <a:cubicBezTo>
                  <a:pt x="3422" y="965"/>
                  <a:pt x="3425" y="963"/>
                  <a:pt x="3427" y="960"/>
                </a:cubicBezTo>
                <a:cubicBezTo>
                  <a:pt x="3427" y="962"/>
                  <a:pt x="3427" y="963"/>
                  <a:pt x="3427" y="964"/>
                </a:cubicBezTo>
                <a:cubicBezTo>
                  <a:pt x="3425" y="964"/>
                  <a:pt x="3423" y="964"/>
                  <a:pt x="3425" y="965"/>
                </a:cubicBezTo>
                <a:cubicBezTo>
                  <a:pt x="3426" y="965"/>
                  <a:pt x="3426" y="967"/>
                  <a:pt x="3426" y="969"/>
                </a:cubicBezTo>
                <a:cubicBezTo>
                  <a:pt x="3427" y="969"/>
                  <a:pt x="3428" y="969"/>
                  <a:pt x="3429" y="968"/>
                </a:cubicBezTo>
                <a:cubicBezTo>
                  <a:pt x="3429" y="970"/>
                  <a:pt x="3428" y="971"/>
                  <a:pt x="3427" y="972"/>
                </a:cubicBezTo>
                <a:cubicBezTo>
                  <a:pt x="3425" y="971"/>
                  <a:pt x="3423" y="971"/>
                  <a:pt x="3421" y="970"/>
                </a:cubicBezTo>
                <a:cubicBezTo>
                  <a:pt x="3421" y="969"/>
                  <a:pt x="3421" y="967"/>
                  <a:pt x="3420" y="967"/>
                </a:cubicBezTo>
                <a:cubicBezTo>
                  <a:pt x="3419" y="968"/>
                  <a:pt x="3419" y="969"/>
                  <a:pt x="3419" y="970"/>
                </a:cubicBezTo>
                <a:cubicBezTo>
                  <a:pt x="3415" y="969"/>
                  <a:pt x="3410" y="970"/>
                  <a:pt x="3411" y="975"/>
                </a:cubicBezTo>
                <a:cubicBezTo>
                  <a:pt x="3412" y="974"/>
                  <a:pt x="3413" y="973"/>
                  <a:pt x="3415" y="973"/>
                </a:cubicBezTo>
                <a:cubicBezTo>
                  <a:pt x="3417" y="976"/>
                  <a:pt x="3418" y="980"/>
                  <a:pt x="3419" y="983"/>
                </a:cubicBezTo>
                <a:cubicBezTo>
                  <a:pt x="3418" y="984"/>
                  <a:pt x="3417" y="984"/>
                  <a:pt x="3416" y="984"/>
                </a:cubicBezTo>
                <a:cubicBezTo>
                  <a:pt x="3417" y="981"/>
                  <a:pt x="3415" y="980"/>
                  <a:pt x="3413" y="979"/>
                </a:cubicBezTo>
                <a:lnTo>
                  <a:pt x="3413" y="988"/>
                </a:lnTo>
                <a:cubicBezTo>
                  <a:pt x="3413" y="988"/>
                  <a:pt x="3414" y="988"/>
                  <a:pt x="3414" y="988"/>
                </a:cubicBezTo>
                <a:cubicBezTo>
                  <a:pt x="3413" y="989"/>
                  <a:pt x="3413" y="992"/>
                  <a:pt x="3413" y="995"/>
                </a:cubicBezTo>
                <a:cubicBezTo>
                  <a:pt x="3414" y="995"/>
                  <a:pt x="3415" y="995"/>
                  <a:pt x="3415" y="995"/>
                </a:cubicBezTo>
                <a:lnTo>
                  <a:pt x="3415" y="995"/>
                </a:lnTo>
                <a:cubicBezTo>
                  <a:pt x="3416" y="995"/>
                  <a:pt x="3416" y="996"/>
                  <a:pt x="3416" y="996"/>
                </a:cubicBezTo>
                <a:lnTo>
                  <a:pt x="3418" y="996"/>
                </a:lnTo>
                <a:lnTo>
                  <a:pt x="3418" y="997"/>
                </a:lnTo>
                <a:cubicBezTo>
                  <a:pt x="3418" y="997"/>
                  <a:pt x="3418" y="998"/>
                  <a:pt x="3418" y="998"/>
                </a:cubicBezTo>
                <a:cubicBezTo>
                  <a:pt x="3413" y="1000"/>
                  <a:pt x="3409" y="992"/>
                  <a:pt x="3406" y="998"/>
                </a:cubicBezTo>
                <a:cubicBezTo>
                  <a:pt x="3410" y="998"/>
                  <a:pt x="3412" y="1000"/>
                  <a:pt x="3416" y="999"/>
                </a:cubicBezTo>
                <a:cubicBezTo>
                  <a:pt x="3414" y="1003"/>
                  <a:pt x="3416" y="1003"/>
                  <a:pt x="3418" y="1005"/>
                </a:cubicBezTo>
                <a:cubicBezTo>
                  <a:pt x="3417" y="1006"/>
                  <a:pt x="3416" y="1006"/>
                  <a:pt x="3416" y="1007"/>
                </a:cubicBezTo>
                <a:cubicBezTo>
                  <a:pt x="3413" y="1007"/>
                  <a:pt x="3415" y="1002"/>
                  <a:pt x="3411" y="1003"/>
                </a:cubicBezTo>
                <a:cubicBezTo>
                  <a:pt x="3412" y="1005"/>
                  <a:pt x="3413" y="1007"/>
                  <a:pt x="3414" y="1009"/>
                </a:cubicBezTo>
                <a:cubicBezTo>
                  <a:pt x="3413" y="1012"/>
                  <a:pt x="3411" y="1013"/>
                  <a:pt x="3409" y="1015"/>
                </a:cubicBezTo>
                <a:cubicBezTo>
                  <a:pt x="3408" y="1015"/>
                  <a:pt x="3407" y="1015"/>
                  <a:pt x="3407" y="1015"/>
                </a:cubicBezTo>
                <a:cubicBezTo>
                  <a:pt x="3406" y="1011"/>
                  <a:pt x="3406" y="1008"/>
                  <a:pt x="3408" y="1005"/>
                </a:cubicBezTo>
                <a:cubicBezTo>
                  <a:pt x="3401" y="1009"/>
                  <a:pt x="3401" y="996"/>
                  <a:pt x="3398" y="1003"/>
                </a:cubicBezTo>
                <a:cubicBezTo>
                  <a:pt x="3403" y="1003"/>
                  <a:pt x="3397" y="1005"/>
                  <a:pt x="3398" y="1008"/>
                </a:cubicBezTo>
                <a:cubicBezTo>
                  <a:pt x="3402" y="1012"/>
                  <a:pt x="3401" y="1021"/>
                  <a:pt x="3406" y="1026"/>
                </a:cubicBezTo>
                <a:cubicBezTo>
                  <a:pt x="3405" y="1026"/>
                  <a:pt x="3405" y="1027"/>
                  <a:pt x="3404" y="1027"/>
                </a:cubicBezTo>
                <a:cubicBezTo>
                  <a:pt x="3397" y="1022"/>
                  <a:pt x="3396" y="1026"/>
                  <a:pt x="3392" y="1029"/>
                </a:cubicBezTo>
                <a:cubicBezTo>
                  <a:pt x="3387" y="1028"/>
                  <a:pt x="3389" y="1020"/>
                  <a:pt x="3384" y="1019"/>
                </a:cubicBezTo>
                <a:cubicBezTo>
                  <a:pt x="3384" y="1024"/>
                  <a:pt x="3388" y="1025"/>
                  <a:pt x="3386" y="1029"/>
                </a:cubicBezTo>
                <a:cubicBezTo>
                  <a:pt x="3382" y="1025"/>
                  <a:pt x="3380" y="1028"/>
                  <a:pt x="3379" y="1031"/>
                </a:cubicBezTo>
                <a:cubicBezTo>
                  <a:pt x="3375" y="1031"/>
                  <a:pt x="3381" y="1023"/>
                  <a:pt x="3376" y="1022"/>
                </a:cubicBezTo>
                <a:cubicBezTo>
                  <a:pt x="3375" y="1025"/>
                  <a:pt x="3373" y="1020"/>
                  <a:pt x="3371" y="1021"/>
                </a:cubicBezTo>
                <a:cubicBezTo>
                  <a:pt x="3368" y="1026"/>
                  <a:pt x="3373" y="1033"/>
                  <a:pt x="3371" y="1037"/>
                </a:cubicBezTo>
                <a:cubicBezTo>
                  <a:pt x="3370" y="1037"/>
                  <a:pt x="3369" y="1036"/>
                  <a:pt x="3368" y="1035"/>
                </a:cubicBezTo>
                <a:cubicBezTo>
                  <a:pt x="3368" y="1028"/>
                  <a:pt x="3364" y="1023"/>
                  <a:pt x="3366" y="1015"/>
                </a:cubicBezTo>
                <a:cubicBezTo>
                  <a:pt x="3362" y="1015"/>
                  <a:pt x="3364" y="1009"/>
                  <a:pt x="3362" y="1007"/>
                </a:cubicBezTo>
                <a:cubicBezTo>
                  <a:pt x="3359" y="1007"/>
                  <a:pt x="3360" y="1011"/>
                  <a:pt x="3356" y="1010"/>
                </a:cubicBezTo>
                <a:cubicBezTo>
                  <a:pt x="3355" y="1007"/>
                  <a:pt x="3357" y="1005"/>
                  <a:pt x="3354" y="1003"/>
                </a:cubicBezTo>
                <a:cubicBezTo>
                  <a:pt x="3352" y="1004"/>
                  <a:pt x="3349" y="1004"/>
                  <a:pt x="3348" y="1005"/>
                </a:cubicBezTo>
                <a:cubicBezTo>
                  <a:pt x="3349" y="1007"/>
                  <a:pt x="3354" y="1005"/>
                  <a:pt x="3354" y="1009"/>
                </a:cubicBezTo>
                <a:cubicBezTo>
                  <a:pt x="3351" y="1013"/>
                  <a:pt x="3358" y="1015"/>
                  <a:pt x="3357" y="1021"/>
                </a:cubicBezTo>
                <a:cubicBezTo>
                  <a:pt x="3355" y="1021"/>
                  <a:pt x="3354" y="1020"/>
                  <a:pt x="3352" y="1019"/>
                </a:cubicBezTo>
                <a:cubicBezTo>
                  <a:pt x="3351" y="1021"/>
                  <a:pt x="3351" y="1023"/>
                  <a:pt x="3352" y="1025"/>
                </a:cubicBezTo>
                <a:cubicBezTo>
                  <a:pt x="3348" y="1022"/>
                  <a:pt x="3348" y="1027"/>
                  <a:pt x="3347" y="1028"/>
                </a:cubicBezTo>
                <a:cubicBezTo>
                  <a:pt x="3346" y="1027"/>
                  <a:pt x="3345" y="1026"/>
                  <a:pt x="3343" y="1025"/>
                </a:cubicBezTo>
                <a:cubicBezTo>
                  <a:pt x="3345" y="1030"/>
                  <a:pt x="3347" y="1034"/>
                  <a:pt x="3344" y="1038"/>
                </a:cubicBezTo>
                <a:cubicBezTo>
                  <a:pt x="3344" y="1033"/>
                  <a:pt x="3342" y="1034"/>
                  <a:pt x="3343" y="1029"/>
                </a:cubicBezTo>
                <a:cubicBezTo>
                  <a:pt x="3340" y="1026"/>
                  <a:pt x="3339" y="1030"/>
                  <a:pt x="3336" y="1030"/>
                </a:cubicBezTo>
                <a:cubicBezTo>
                  <a:pt x="3338" y="1027"/>
                  <a:pt x="3339" y="1023"/>
                  <a:pt x="3335" y="1022"/>
                </a:cubicBezTo>
                <a:cubicBezTo>
                  <a:pt x="3329" y="1024"/>
                  <a:pt x="3334" y="1033"/>
                  <a:pt x="3330" y="1036"/>
                </a:cubicBezTo>
                <a:cubicBezTo>
                  <a:pt x="3327" y="1031"/>
                  <a:pt x="3334" y="1020"/>
                  <a:pt x="3327" y="1017"/>
                </a:cubicBezTo>
                <a:cubicBezTo>
                  <a:pt x="3327" y="1025"/>
                  <a:pt x="3322" y="1033"/>
                  <a:pt x="3315" y="1035"/>
                </a:cubicBezTo>
                <a:cubicBezTo>
                  <a:pt x="3312" y="1032"/>
                  <a:pt x="3314" y="1022"/>
                  <a:pt x="3308" y="1021"/>
                </a:cubicBezTo>
                <a:cubicBezTo>
                  <a:pt x="3307" y="1023"/>
                  <a:pt x="3307" y="1023"/>
                  <a:pt x="3306" y="1024"/>
                </a:cubicBezTo>
                <a:cubicBezTo>
                  <a:pt x="3305" y="1027"/>
                  <a:pt x="3309" y="1029"/>
                  <a:pt x="3306" y="1030"/>
                </a:cubicBezTo>
                <a:cubicBezTo>
                  <a:pt x="3303" y="1029"/>
                  <a:pt x="3303" y="1025"/>
                  <a:pt x="3301" y="1025"/>
                </a:cubicBezTo>
                <a:cubicBezTo>
                  <a:pt x="3303" y="1022"/>
                  <a:pt x="3301" y="1020"/>
                  <a:pt x="3301" y="1018"/>
                </a:cubicBezTo>
                <a:cubicBezTo>
                  <a:pt x="3299" y="1018"/>
                  <a:pt x="3298" y="1018"/>
                  <a:pt x="3297" y="1018"/>
                </a:cubicBezTo>
                <a:cubicBezTo>
                  <a:pt x="3293" y="1024"/>
                  <a:pt x="3302" y="1036"/>
                  <a:pt x="3293" y="1039"/>
                </a:cubicBezTo>
                <a:cubicBezTo>
                  <a:pt x="3294" y="1036"/>
                  <a:pt x="3296" y="1023"/>
                  <a:pt x="3290" y="1019"/>
                </a:cubicBezTo>
                <a:cubicBezTo>
                  <a:pt x="3288" y="1020"/>
                  <a:pt x="3292" y="1022"/>
                  <a:pt x="3290" y="1023"/>
                </a:cubicBezTo>
                <a:cubicBezTo>
                  <a:pt x="3282" y="1019"/>
                  <a:pt x="3287" y="1034"/>
                  <a:pt x="3282" y="1036"/>
                </a:cubicBezTo>
                <a:cubicBezTo>
                  <a:pt x="3279" y="1031"/>
                  <a:pt x="3274" y="1029"/>
                  <a:pt x="3269" y="1031"/>
                </a:cubicBezTo>
                <a:cubicBezTo>
                  <a:pt x="3269" y="1036"/>
                  <a:pt x="3268" y="1038"/>
                  <a:pt x="3266" y="1039"/>
                </a:cubicBezTo>
                <a:cubicBezTo>
                  <a:pt x="3262" y="1036"/>
                  <a:pt x="3265" y="1030"/>
                  <a:pt x="3260" y="1028"/>
                </a:cubicBezTo>
                <a:cubicBezTo>
                  <a:pt x="3260" y="1031"/>
                  <a:pt x="3262" y="1032"/>
                  <a:pt x="3262" y="1035"/>
                </a:cubicBezTo>
                <a:cubicBezTo>
                  <a:pt x="3260" y="1035"/>
                  <a:pt x="3259" y="1036"/>
                  <a:pt x="3258" y="1036"/>
                </a:cubicBezTo>
                <a:cubicBezTo>
                  <a:pt x="3258" y="1038"/>
                  <a:pt x="3258" y="1040"/>
                  <a:pt x="3257" y="1041"/>
                </a:cubicBezTo>
                <a:cubicBezTo>
                  <a:pt x="3261" y="1041"/>
                  <a:pt x="3258" y="1049"/>
                  <a:pt x="3263" y="1049"/>
                </a:cubicBezTo>
                <a:cubicBezTo>
                  <a:pt x="3260" y="1048"/>
                  <a:pt x="3260" y="1051"/>
                  <a:pt x="3258" y="1051"/>
                </a:cubicBezTo>
                <a:cubicBezTo>
                  <a:pt x="3256" y="1044"/>
                  <a:pt x="3252" y="1035"/>
                  <a:pt x="3259" y="1031"/>
                </a:cubicBezTo>
                <a:cubicBezTo>
                  <a:pt x="3253" y="1031"/>
                  <a:pt x="3256" y="1025"/>
                  <a:pt x="3258" y="1022"/>
                </a:cubicBezTo>
                <a:cubicBezTo>
                  <a:pt x="3258" y="1019"/>
                  <a:pt x="3254" y="1020"/>
                  <a:pt x="3251" y="1020"/>
                </a:cubicBezTo>
                <a:cubicBezTo>
                  <a:pt x="3252" y="1025"/>
                  <a:pt x="3258" y="1030"/>
                  <a:pt x="3250" y="1031"/>
                </a:cubicBezTo>
                <a:cubicBezTo>
                  <a:pt x="3253" y="1039"/>
                  <a:pt x="3250" y="1049"/>
                  <a:pt x="3256" y="1055"/>
                </a:cubicBezTo>
                <a:cubicBezTo>
                  <a:pt x="3257" y="1053"/>
                  <a:pt x="3258" y="1052"/>
                  <a:pt x="3260" y="1052"/>
                </a:cubicBezTo>
                <a:cubicBezTo>
                  <a:pt x="3261" y="1053"/>
                  <a:pt x="3265" y="1052"/>
                  <a:pt x="3265" y="1055"/>
                </a:cubicBezTo>
                <a:cubicBezTo>
                  <a:pt x="3263" y="1056"/>
                  <a:pt x="3267" y="1059"/>
                  <a:pt x="3263" y="1060"/>
                </a:cubicBezTo>
                <a:cubicBezTo>
                  <a:pt x="3263" y="1059"/>
                  <a:pt x="3264" y="1056"/>
                  <a:pt x="3262" y="1056"/>
                </a:cubicBezTo>
                <a:cubicBezTo>
                  <a:pt x="3261" y="1059"/>
                  <a:pt x="3261" y="1061"/>
                  <a:pt x="3259" y="1064"/>
                </a:cubicBezTo>
                <a:cubicBezTo>
                  <a:pt x="3255" y="1065"/>
                  <a:pt x="3258" y="1058"/>
                  <a:pt x="3255" y="1057"/>
                </a:cubicBezTo>
                <a:cubicBezTo>
                  <a:pt x="3256" y="1060"/>
                  <a:pt x="3253" y="1059"/>
                  <a:pt x="3251" y="1059"/>
                </a:cubicBezTo>
                <a:cubicBezTo>
                  <a:pt x="3252" y="1063"/>
                  <a:pt x="3252" y="1067"/>
                  <a:pt x="3253" y="1070"/>
                </a:cubicBezTo>
                <a:cubicBezTo>
                  <a:pt x="3251" y="1070"/>
                  <a:pt x="3250" y="1070"/>
                  <a:pt x="3249" y="1070"/>
                </a:cubicBezTo>
                <a:lnTo>
                  <a:pt x="3249" y="1074"/>
                </a:lnTo>
                <a:cubicBezTo>
                  <a:pt x="3249" y="1074"/>
                  <a:pt x="3250" y="1074"/>
                  <a:pt x="3250" y="1075"/>
                </a:cubicBezTo>
                <a:cubicBezTo>
                  <a:pt x="3252" y="1075"/>
                  <a:pt x="3252" y="1073"/>
                  <a:pt x="3253" y="1072"/>
                </a:cubicBezTo>
                <a:cubicBezTo>
                  <a:pt x="3255" y="1077"/>
                  <a:pt x="3253" y="1082"/>
                  <a:pt x="3250" y="1085"/>
                </a:cubicBezTo>
                <a:cubicBezTo>
                  <a:pt x="3252" y="1089"/>
                  <a:pt x="3254" y="1085"/>
                  <a:pt x="3256" y="1089"/>
                </a:cubicBezTo>
                <a:cubicBezTo>
                  <a:pt x="3250" y="1087"/>
                  <a:pt x="3251" y="1092"/>
                  <a:pt x="3249" y="1095"/>
                </a:cubicBezTo>
                <a:cubicBezTo>
                  <a:pt x="3246" y="1096"/>
                  <a:pt x="3249" y="1090"/>
                  <a:pt x="3245" y="1091"/>
                </a:cubicBezTo>
                <a:cubicBezTo>
                  <a:pt x="3241" y="1091"/>
                  <a:pt x="3248" y="1102"/>
                  <a:pt x="3240" y="1101"/>
                </a:cubicBezTo>
                <a:cubicBezTo>
                  <a:pt x="3240" y="1097"/>
                  <a:pt x="3240" y="1092"/>
                  <a:pt x="3237" y="1091"/>
                </a:cubicBezTo>
                <a:cubicBezTo>
                  <a:pt x="3235" y="1093"/>
                  <a:pt x="3238" y="1099"/>
                  <a:pt x="3237" y="1103"/>
                </a:cubicBezTo>
                <a:cubicBezTo>
                  <a:pt x="3243" y="1100"/>
                  <a:pt x="3246" y="1107"/>
                  <a:pt x="3248" y="1101"/>
                </a:cubicBezTo>
                <a:cubicBezTo>
                  <a:pt x="3251" y="1105"/>
                  <a:pt x="3250" y="1107"/>
                  <a:pt x="3247" y="1107"/>
                </a:cubicBezTo>
                <a:cubicBezTo>
                  <a:pt x="3250" y="1116"/>
                  <a:pt x="3249" y="1118"/>
                  <a:pt x="3251" y="1126"/>
                </a:cubicBezTo>
                <a:cubicBezTo>
                  <a:pt x="3255" y="1127"/>
                  <a:pt x="3255" y="1123"/>
                  <a:pt x="3257" y="1122"/>
                </a:cubicBezTo>
                <a:cubicBezTo>
                  <a:pt x="3259" y="1126"/>
                  <a:pt x="3260" y="1125"/>
                  <a:pt x="3259" y="1130"/>
                </a:cubicBezTo>
                <a:cubicBezTo>
                  <a:pt x="3253" y="1126"/>
                  <a:pt x="3255" y="1137"/>
                  <a:pt x="3251" y="1138"/>
                </a:cubicBezTo>
                <a:cubicBezTo>
                  <a:pt x="3253" y="1135"/>
                  <a:pt x="3248" y="1135"/>
                  <a:pt x="3247" y="1134"/>
                </a:cubicBezTo>
                <a:cubicBezTo>
                  <a:pt x="3244" y="1139"/>
                  <a:pt x="3253" y="1141"/>
                  <a:pt x="3248" y="1145"/>
                </a:cubicBezTo>
                <a:cubicBezTo>
                  <a:pt x="3249" y="1145"/>
                  <a:pt x="3249" y="1146"/>
                  <a:pt x="3249" y="1147"/>
                </a:cubicBezTo>
                <a:cubicBezTo>
                  <a:pt x="3250" y="1147"/>
                  <a:pt x="3251" y="1147"/>
                  <a:pt x="3252" y="1147"/>
                </a:cubicBezTo>
                <a:cubicBezTo>
                  <a:pt x="3253" y="1144"/>
                  <a:pt x="3250" y="1141"/>
                  <a:pt x="3252" y="1141"/>
                </a:cubicBezTo>
                <a:cubicBezTo>
                  <a:pt x="3254" y="1141"/>
                  <a:pt x="3256" y="1141"/>
                  <a:pt x="3256" y="1143"/>
                </a:cubicBezTo>
                <a:cubicBezTo>
                  <a:pt x="3256" y="1147"/>
                  <a:pt x="3252" y="1148"/>
                  <a:pt x="3251" y="1151"/>
                </a:cubicBezTo>
                <a:cubicBezTo>
                  <a:pt x="3255" y="1154"/>
                  <a:pt x="3255" y="1159"/>
                  <a:pt x="3259" y="1161"/>
                </a:cubicBezTo>
                <a:cubicBezTo>
                  <a:pt x="3256" y="1162"/>
                  <a:pt x="3256" y="1160"/>
                  <a:pt x="3253" y="1161"/>
                </a:cubicBezTo>
                <a:cubicBezTo>
                  <a:pt x="3253" y="1158"/>
                  <a:pt x="3252" y="1156"/>
                  <a:pt x="3250" y="1156"/>
                </a:cubicBezTo>
                <a:cubicBezTo>
                  <a:pt x="3248" y="1160"/>
                  <a:pt x="3254" y="1169"/>
                  <a:pt x="3251" y="1170"/>
                </a:cubicBezTo>
                <a:cubicBezTo>
                  <a:pt x="3249" y="1169"/>
                  <a:pt x="3250" y="1166"/>
                  <a:pt x="3248" y="1165"/>
                </a:cubicBezTo>
                <a:cubicBezTo>
                  <a:pt x="3245" y="1164"/>
                  <a:pt x="3243" y="1169"/>
                  <a:pt x="3243" y="1166"/>
                </a:cubicBezTo>
                <a:cubicBezTo>
                  <a:pt x="3246" y="1164"/>
                  <a:pt x="3247" y="1159"/>
                  <a:pt x="3243" y="1158"/>
                </a:cubicBezTo>
                <a:cubicBezTo>
                  <a:pt x="3245" y="1152"/>
                  <a:pt x="3243" y="1148"/>
                  <a:pt x="3247" y="1143"/>
                </a:cubicBezTo>
                <a:cubicBezTo>
                  <a:pt x="3243" y="1144"/>
                  <a:pt x="3244" y="1139"/>
                  <a:pt x="3243" y="1136"/>
                </a:cubicBezTo>
                <a:cubicBezTo>
                  <a:pt x="3240" y="1136"/>
                  <a:pt x="3237" y="1135"/>
                  <a:pt x="3235" y="1132"/>
                </a:cubicBezTo>
                <a:cubicBezTo>
                  <a:pt x="3234" y="1137"/>
                  <a:pt x="3236" y="1142"/>
                  <a:pt x="3240" y="1145"/>
                </a:cubicBezTo>
                <a:cubicBezTo>
                  <a:pt x="3240" y="1143"/>
                  <a:pt x="3240" y="1141"/>
                  <a:pt x="3242" y="1141"/>
                </a:cubicBezTo>
                <a:cubicBezTo>
                  <a:pt x="3241" y="1146"/>
                  <a:pt x="3242" y="1146"/>
                  <a:pt x="3243" y="1150"/>
                </a:cubicBezTo>
                <a:cubicBezTo>
                  <a:pt x="3236" y="1151"/>
                  <a:pt x="3246" y="1165"/>
                  <a:pt x="3240" y="1168"/>
                </a:cubicBezTo>
                <a:cubicBezTo>
                  <a:pt x="3235" y="1165"/>
                  <a:pt x="3229" y="1170"/>
                  <a:pt x="3226" y="1165"/>
                </a:cubicBezTo>
                <a:lnTo>
                  <a:pt x="3225" y="1155"/>
                </a:lnTo>
                <a:cubicBezTo>
                  <a:pt x="3217" y="1158"/>
                  <a:pt x="3226" y="1166"/>
                  <a:pt x="3221" y="1170"/>
                </a:cubicBezTo>
                <a:cubicBezTo>
                  <a:pt x="3223" y="1172"/>
                  <a:pt x="3227" y="1170"/>
                  <a:pt x="3230" y="1169"/>
                </a:cubicBezTo>
                <a:cubicBezTo>
                  <a:pt x="3229" y="1172"/>
                  <a:pt x="3231" y="1172"/>
                  <a:pt x="3231" y="1174"/>
                </a:cubicBezTo>
                <a:cubicBezTo>
                  <a:pt x="3235" y="1173"/>
                  <a:pt x="3237" y="1171"/>
                  <a:pt x="3241" y="1170"/>
                </a:cubicBezTo>
                <a:cubicBezTo>
                  <a:pt x="3245" y="1172"/>
                  <a:pt x="3250" y="1172"/>
                  <a:pt x="3255" y="1174"/>
                </a:cubicBezTo>
                <a:cubicBezTo>
                  <a:pt x="3249" y="1175"/>
                  <a:pt x="3252" y="1180"/>
                  <a:pt x="3253" y="1185"/>
                </a:cubicBezTo>
                <a:cubicBezTo>
                  <a:pt x="3251" y="1185"/>
                  <a:pt x="3247" y="1184"/>
                  <a:pt x="3249" y="1187"/>
                </a:cubicBezTo>
                <a:cubicBezTo>
                  <a:pt x="3256" y="1187"/>
                  <a:pt x="3253" y="1201"/>
                  <a:pt x="3259" y="1203"/>
                </a:cubicBezTo>
                <a:cubicBezTo>
                  <a:pt x="3256" y="1192"/>
                  <a:pt x="3257" y="1184"/>
                  <a:pt x="3255" y="1174"/>
                </a:cubicBezTo>
                <a:cubicBezTo>
                  <a:pt x="3258" y="1175"/>
                  <a:pt x="3260" y="1179"/>
                  <a:pt x="3261" y="1182"/>
                </a:cubicBezTo>
                <a:cubicBezTo>
                  <a:pt x="3263" y="1178"/>
                  <a:pt x="3265" y="1173"/>
                  <a:pt x="3265" y="1168"/>
                </a:cubicBezTo>
                <a:cubicBezTo>
                  <a:pt x="3269" y="1170"/>
                  <a:pt x="3268" y="1177"/>
                  <a:pt x="3273" y="1178"/>
                </a:cubicBezTo>
                <a:cubicBezTo>
                  <a:pt x="3276" y="1179"/>
                  <a:pt x="3273" y="1173"/>
                  <a:pt x="3275" y="1173"/>
                </a:cubicBezTo>
                <a:cubicBezTo>
                  <a:pt x="3276" y="1175"/>
                  <a:pt x="3277" y="1178"/>
                  <a:pt x="3280" y="1178"/>
                </a:cubicBezTo>
                <a:cubicBezTo>
                  <a:pt x="3282" y="1177"/>
                  <a:pt x="3283" y="1175"/>
                  <a:pt x="3286" y="1175"/>
                </a:cubicBezTo>
                <a:cubicBezTo>
                  <a:pt x="3289" y="1179"/>
                  <a:pt x="3285" y="1183"/>
                  <a:pt x="3285" y="1187"/>
                </a:cubicBezTo>
                <a:cubicBezTo>
                  <a:pt x="3289" y="1188"/>
                  <a:pt x="3286" y="1182"/>
                  <a:pt x="3290" y="1183"/>
                </a:cubicBezTo>
                <a:cubicBezTo>
                  <a:pt x="3287" y="1188"/>
                  <a:pt x="3288" y="1186"/>
                  <a:pt x="3290" y="1191"/>
                </a:cubicBezTo>
                <a:cubicBezTo>
                  <a:pt x="3281" y="1193"/>
                  <a:pt x="3285" y="1180"/>
                  <a:pt x="3278" y="1179"/>
                </a:cubicBezTo>
                <a:cubicBezTo>
                  <a:pt x="3277" y="1180"/>
                  <a:pt x="3277" y="1182"/>
                  <a:pt x="3275" y="1183"/>
                </a:cubicBezTo>
                <a:cubicBezTo>
                  <a:pt x="3275" y="1178"/>
                  <a:pt x="3268" y="1181"/>
                  <a:pt x="3267" y="1176"/>
                </a:cubicBezTo>
                <a:cubicBezTo>
                  <a:pt x="3267" y="1177"/>
                  <a:pt x="3267" y="1177"/>
                  <a:pt x="3267" y="1177"/>
                </a:cubicBezTo>
                <a:cubicBezTo>
                  <a:pt x="3266" y="1181"/>
                  <a:pt x="3263" y="1184"/>
                  <a:pt x="3259" y="1183"/>
                </a:cubicBezTo>
                <a:cubicBezTo>
                  <a:pt x="3261" y="1189"/>
                  <a:pt x="3257" y="1193"/>
                  <a:pt x="3264" y="1193"/>
                </a:cubicBezTo>
                <a:cubicBezTo>
                  <a:pt x="3263" y="1190"/>
                  <a:pt x="3261" y="1188"/>
                  <a:pt x="3265" y="1187"/>
                </a:cubicBezTo>
                <a:cubicBezTo>
                  <a:pt x="3269" y="1189"/>
                  <a:pt x="3268" y="1195"/>
                  <a:pt x="3268" y="1199"/>
                </a:cubicBezTo>
                <a:cubicBezTo>
                  <a:pt x="3271" y="1200"/>
                  <a:pt x="3273" y="1200"/>
                  <a:pt x="3276" y="1200"/>
                </a:cubicBezTo>
                <a:cubicBezTo>
                  <a:pt x="3270" y="1198"/>
                  <a:pt x="3273" y="1184"/>
                  <a:pt x="3281" y="1182"/>
                </a:cubicBezTo>
                <a:cubicBezTo>
                  <a:pt x="3280" y="1185"/>
                  <a:pt x="3278" y="1186"/>
                  <a:pt x="3278" y="1189"/>
                </a:cubicBezTo>
                <a:cubicBezTo>
                  <a:pt x="3280" y="1191"/>
                  <a:pt x="3282" y="1191"/>
                  <a:pt x="3284" y="1189"/>
                </a:cubicBezTo>
                <a:cubicBezTo>
                  <a:pt x="3284" y="1191"/>
                  <a:pt x="3285" y="1191"/>
                  <a:pt x="3285" y="1193"/>
                </a:cubicBezTo>
                <a:cubicBezTo>
                  <a:pt x="3283" y="1194"/>
                  <a:pt x="3282" y="1191"/>
                  <a:pt x="3281" y="1192"/>
                </a:cubicBezTo>
                <a:cubicBezTo>
                  <a:pt x="3280" y="1193"/>
                  <a:pt x="3279" y="1199"/>
                  <a:pt x="3281" y="1200"/>
                </a:cubicBezTo>
                <a:cubicBezTo>
                  <a:pt x="3283" y="1199"/>
                  <a:pt x="3286" y="1197"/>
                  <a:pt x="3288" y="1196"/>
                </a:cubicBezTo>
                <a:cubicBezTo>
                  <a:pt x="3289" y="1199"/>
                  <a:pt x="3291" y="1200"/>
                  <a:pt x="3291" y="1204"/>
                </a:cubicBezTo>
                <a:cubicBezTo>
                  <a:pt x="3288" y="1207"/>
                  <a:pt x="3290" y="1214"/>
                  <a:pt x="3292" y="1217"/>
                </a:cubicBezTo>
                <a:cubicBezTo>
                  <a:pt x="3295" y="1218"/>
                  <a:pt x="3298" y="1217"/>
                  <a:pt x="3301" y="1217"/>
                </a:cubicBezTo>
                <a:cubicBezTo>
                  <a:pt x="3300" y="1212"/>
                  <a:pt x="3299" y="1208"/>
                  <a:pt x="3298" y="1204"/>
                </a:cubicBezTo>
                <a:cubicBezTo>
                  <a:pt x="3300" y="1204"/>
                  <a:pt x="3301" y="1204"/>
                  <a:pt x="3302" y="1204"/>
                </a:cubicBezTo>
                <a:cubicBezTo>
                  <a:pt x="3302" y="1208"/>
                  <a:pt x="3305" y="1209"/>
                  <a:pt x="3305" y="1212"/>
                </a:cubicBezTo>
                <a:cubicBezTo>
                  <a:pt x="3298" y="1217"/>
                  <a:pt x="3303" y="1225"/>
                  <a:pt x="3299" y="1230"/>
                </a:cubicBezTo>
                <a:cubicBezTo>
                  <a:pt x="3295" y="1229"/>
                  <a:pt x="3300" y="1224"/>
                  <a:pt x="3297" y="1222"/>
                </a:cubicBezTo>
                <a:cubicBezTo>
                  <a:pt x="3295" y="1224"/>
                  <a:pt x="3297" y="1228"/>
                  <a:pt x="3293" y="1228"/>
                </a:cubicBezTo>
                <a:cubicBezTo>
                  <a:pt x="3292" y="1225"/>
                  <a:pt x="3294" y="1225"/>
                  <a:pt x="3294" y="1222"/>
                </a:cubicBezTo>
                <a:cubicBezTo>
                  <a:pt x="3293" y="1222"/>
                  <a:pt x="3290" y="1222"/>
                  <a:pt x="3288" y="1222"/>
                </a:cubicBezTo>
                <a:cubicBezTo>
                  <a:pt x="3289" y="1228"/>
                  <a:pt x="3293" y="1234"/>
                  <a:pt x="3287" y="1237"/>
                </a:cubicBezTo>
                <a:cubicBezTo>
                  <a:pt x="3286" y="1231"/>
                  <a:pt x="3284" y="1225"/>
                  <a:pt x="3282" y="1220"/>
                </a:cubicBezTo>
                <a:cubicBezTo>
                  <a:pt x="3279" y="1222"/>
                  <a:pt x="3283" y="1230"/>
                  <a:pt x="3277" y="1232"/>
                </a:cubicBezTo>
                <a:cubicBezTo>
                  <a:pt x="3277" y="1226"/>
                  <a:pt x="3269" y="1229"/>
                  <a:pt x="3267" y="1231"/>
                </a:cubicBezTo>
                <a:cubicBezTo>
                  <a:pt x="3263" y="1224"/>
                  <a:pt x="3272" y="1213"/>
                  <a:pt x="3261" y="1212"/>
                </a:cubicBezTo>
                <a:cubicBezTo>
                  <a:pt x="3261" y="1216"/>
                  <a:pt x="3261" y="1221"/>
                  <a:pt x="3254" y="1218"/>
                </a:cubicBezTo>
                <a:cubicBezTo>
                  <a:pt x="3255" y="1225"/>
                  <a:pt x="3256" y="1232"/>
                  <a:pt x="3258" y="1239"/>
                </a:cubicBezTo>
                <a:cubicBezTo>
                  <a:pt x="3257" y="1239"/>
                  <a:pt x="3257" y="1240"/>
                  <a:pt x="3256" y="1240"/>
                </a:cubicBezTo>
                <a:cubicBezTo>
                  <a:pt x="3253" y="1240"/>
                  <a:pt x="3255" y="1236"/>
                  <a:pt x="3251" y="1237"/>
                </a:cubicBezTo>
                <a:cubicBezTo>
                  <a:pt x="3250" y="1243"/>
                  <a:pt x="3254" y="1242"/>
                  <a:pt x="3250" y="1248"/>
                </a:cubicBezTo>
                <a:cubicBezTo>
                  <a:pt x="3255" y="1249"/>
                  <a:pt x="3253" y="1243"/>
                  <a:pt x="3256" y="1241"/>
                </a:cubicBezTo>
                <a:cubicBezTo>
                  <a:pt x="3262" y="1250"/>
                  <a:pt x="3263" y="1261"/>
                  <a:pt x="3259" y="1271"/>
                </a:cubicBezTo>
                <a:cubicBezTo>
                  <a:pt x="3256" y="1269"/>
                  <a:pt x="3259" y="1265"/>
                  <a:pt x="3258" y="1264"/>
                </a:cubicBezTo>
                <a:cubicBezTo>
                  <a:pt x="3250" y="1271"/>
                  <a:pt x="3262" y="1285"/>
                  <a:pt x="3256" y="1293"/>
                </a:cubicBezTo>
                <a:cubicBezTo>
                  <a:pt x="3258" y="1296"/>
                  <a:pt x="3262" y="1302"/>
                  <a:pt x="3258" y="1305"/>
                </a:cubicBezTo>
                <a:cubicBezTo>
                  <a:pt x="3256" y="1298"/>
                  <a:pt x="3253" y="1292"/>
                  <a:pt x="3249" y="1286"/>
                </a:cubicBezTo>
                <a:cubicBezTo>
                  <a:pt x="3249" y="1288"/>
                  <a:pt x="3246" y="1287"/>
                  <a:pt x="3247" y="1290"/>
                </a:cubicBezTo>
                <a:cubicBezTo>
                  <a:pt x="3247" y="1293"/>
                  <a:pt x="3250" y="1291"/>
                  <a:pt x="3250" y="1293"/>
                </a:cubicBezTo>
                <a:cubicBezTo>
                  <a:pt x="3248" y="1293"/>
                  <a:pt x="3251" y="1298"/>
                  <a:pt x="3247" y="1297"/>
                </a:cubicBezTo>
                <a:cubicBezTo>
                  <a:pt x="3250" y="1299"/>
                  <a:pt x="3251" y="1303"/>
                  <a:pt x="3251" y="1306"/>
                </a:cubicBezTo>
                <a:cubicBezTo>
                  <a:pt x="3248" y="1307"/>
                  <a:pt x="3245" y="1304"/>
                  <a:pt x="3245" y="1308"/>
                </a:cubicBezTo>
                <a:cubicBezTo>
                  <a:pt x="3246" y="1309"/>
                  <a:pt x="3250" y="1309"/>
                  <a:pt x="3252" y="1311"/>
                </a:cubicBezTo>
                <a:cubicBezTo>
                  <a:pt x="3253" y="1315"/>
                  <a:pt x="3250" y="1316"/>
                  <a:pt x="3251" y="1320"/>
                </a:cubicBezTo>
                <a:cubicBezTo>
                  <a:pt x="3248" y="1320"/>
                  <a:pt x="3247" y="1322"/>
                  <a:pt x="3246" y="1324"/>
                </a:cubicBezTo>
                <a:cubicBezTo>
                  <a:pt x="3249" y="1324"/>
                  <a:pt x="3249" y="1322"/>
                  <a:pt x="3252" y="1323"/>
                </a:cubicBezTo>
                <a:cubicBezTo>
                  <a:pt x="3253" y="1323"/>
                  <a:pt x="3252" y="1325"/>
                  <a:pt x="3253" y="1325"/>
                </a:cubicBezTo>
                <a:cubicBezTo>
                  <a:pt x="3253" y="1318"/>
                  <a:pt x="3259" y="1318"/>
                  <a:pt x="3254" y="1314"/>
                </a:cubicBezTo>
                <a:cubicBezTo>
                  <a:pt x="3255" y="1313"/>
                  <a:pt x="3254" y="1309"/>
                  <a:pt x="3256" y="1309"/>
                </a:cubicBezTo>
                <a:cubicBezTo>
                  <a:pt x="3259" y="1311"/>
                  <a:pt x="3258" y="1315"/>
                  <a:pt x="3261" y="1316"/>
                </a:cubicBezTo>
                <a:cubicBezTo>
                  <a:pt x="3262" y="1313"/>
                  <a:pt x="3263" y="1315"/>
                  <a:pt x="3266" y="1314"/>
                </a:cubicBezTo>
                <a:cubicBezTo>
                  <a:pt x="3265" y="1323"/>
                  <a:pt x="3273" y="1326"/>
                  <a:pt x="3269" y="1334"/>
                </a:cubicBezTo>
                <a:cubicBezTo>
                  <a:pt x="3267" y="1333"/>
                  <a:pt x="3266" y="1333"/>
                  <a:pt x="3266" y="1330"/>
                </a:cubicBezTo>
                <a:cubicBezTo>
                  <a:pt x="3265" y="1327"/>
                  <a:pt x="3267" y="1328"/>
                  <a:pt x="3267" y="1324"/>
                </a:cubicBezTo>
                <a:cubicBezTo>
                  <a:pt x="3265" y="1324"/>
                  <a:pt x="3265" y="1321"/>
                  <a:pt x="3263" y="1320"/>
                </a:cubicBezTo>
                <a:cubicBezTo>
                  <a:pt x="3262" y="1324"/>
                  <a:pt x="3264" y="1324"/>
                  <a:pt x="3265" y="1328"/>
                </a:cubicBezTo>
                <a:cubicBezTo>
                  <a:pt x="3260" y="1327"/>
                  <a:pt x="3263" y="1334"/>
                  <a:pt x="3261" y="1336"/>
                </a:cubicBezTo>
                <a:cubicBezTo>
                  <a:pt x="3259" y="1330"/>
                  <a:pt x="3258" y="1332"/>
                  <a:pt x="3254" y="1334"/>
                </a:cubicBezTo>
                <a:cubicBezTo>
                  <a:pt x="3252" y="1332"/>
                  <a:pt x="3252" y="1329"/>
                  <a:pt x="3252" y="1327"/>
                </a:cubicBezTo>
                <a:cubicBezTo>
                  <a:pt x="3250" y="1328"/>
                  <a:pt x="3248" y="1324"/>
                  <a:pt x="3248" y="1327"/>
                </a:cubicBezTo>
                <a:cubicBezTo>
                  <a:pt x="3251" y="1329"/>
                  <a:pt x="3247" y="1331"/>
                  <a:pt x="3248" y="1332"/>
                </a:cubicBezTo>
                <a:cubicBezTo>
                  <a:pt x="3246" y="1331"/>
                  <a:pt x="3244" y="1331"/>
                  <a:pt x="3243" y="1332"/>
                </a:cubicBezTo>
                <a:cubicBezTo>
                  <a:pt x="3244" y="1338"/>
                  <a:pt x="3247" y="1342"/>
                  <a:pt x="3249" y="1347"/>
                </a:cubicBezTo>
                <a:cubicBezTo>
                  <a:pt x="3249" y="1346"/>
                  <a:pt x="3249" y="1344"/>
                  <a:pt x="3251" y="1344"/>
                </a:cubicBezTo>
                <a:cubicBezTo>
                  <a:pt x="3251" y="1344"/>
                  <a:pt x="3251" y="1345"/>
                  <a:pt x="3251" y="1345"/>
                </a:cubicBezTo>
                <a:cubicBezTo>
                  <a:pt x="3251" y="1350"/>
                  <a:pt x="3254" y="1354"/>
                  <a:pt x="3258" y="1355"/>
                </a:cubicBezTo>
                <a:cubicBezTo>
                  <a:pt x="3256" y="1352"/>
                  <a:pt x="3255" y="1348"/>
                  <a:pt x="3252" y="1346"/>
                </a:cubicBezTo>
                <a:cubicBezTo>
                  <a:pt x="3254" y="1344"/>
                  <a:pt x="3257" y="1342"/>
                  <a:pt x="3258" y="1338"/>
                </a:cubicBezTo>
                <a:cubicBezTo>
                  <a:pt x="3263" y="1337"/>
                  <a:pt x="3260" y="1347"/>
                  <a:pt x="3264" y="1347"/>
                </a:cubicBezTo>
                <a:cubicBezTo>
                  <a:pt x="3268" y="1345"/>
                  <a:pt x="3263" y="1341"/>
                  <a:pt x="3266" y="1338"/>
                </a:cubicBezTo>
                <a:cubicBezTo>
                  <a:pt x="3268" y="1339"/>
                  <a:pt x="3268" y="1342"/>
                  <a:pt x="3268" y="1344"/>
                </a:cubicBezTo>
                <a:cubicBezTo>
                  <a:pt x="3264" y="1348"/>
                  <a:pt x="3266" y="1353"/>
                  <a:pt x="3269" y="1358"/>
                </a:cubicBezTo>
                <a:cubicBezTo>
                  <a:pt x="3267" y="1358"/>
                  <a:pt x="3267" y="1357"/>
                  <a:pt x="3266" y="1357"/>
                </a:cubicBezTo>
                <a:cubicBezTo>
                  <a:pt x="3265" y="1360"/>
                  <a:pt x="3268" y="1359"/>
                  <a:pt x="3268" y="1361"/>
                </a:cubicBezTo>
                <a:cubicBezTo>
                  <a:pt x="3262" y="1362"/>
                  <a:pt x="3263" y="1376"/>
                  <a:pt x="3265" y="1377"/>
                </a:cubicBezTo>
                <a:cubicBezTo>
                  <a:pt x="3266" y="1375"/>
                  <a:pt x="3267" y="1372"/>
                  <a:pt x="3268" y="1370"/>
                </a:cubicBezTo>
                <a:cubicBezTo>
                  <a:pt x="3264" y="1370"/>
                  <a:pt x="3268" y="1363"/>
                  <a:pt x="3270" y="1362"/>
                </a:cubicBezTo>
                <a:cubicBezTo>
                  <a:pt x="3272" y="1366"/>
                  <a:pt x="3272" y="1371"/>
                  <a:pt x="3269" y="1375"/>
                </a:cubicBezTo>
                <a:cubicBezTo>
                  <a:pt x="3270" y="1375"/>
                  <a:pt x="3271" y="1376"/>
                  <a:pt x="3271" y="1377"/>
                </a:cubicBezTo>
                <a:cubicBezTo>
                  <a:pt x="3274" y="1377"/>
                  <a:pt x="3276" y="1372"/>
                  <a:pt x="3278" y="1376"/>
                </a:cubicBezTo>
                <a:cubicBezTo>
                  <a:pt x="3277" y="1379"/>
                  <a:pt x="3278" y="1383"/>
                  <a:pt x="3276" y="1384"/>
                </a:cubicBezTo>
                <a:cubicBezTo>
                  <a:pt x="3281" y="1387"/>
                  <a:pt x="3281" y="1394"/>
                  <a:pt x="3274" y="1394"/>
                </a:cubicBezTo>
                <a:cubicBezTo>
                  <a:pt x="3273" y="1391"/>
                  <a:pt x="3272" y="1388"/>
                  <a:pt x="3270" y="1387"/>
                </a:cubicBezTo>
                <a:cubicBezTo>
                  <a:pt x="3267" y="1382"/>
                  <a:pt x="3263" y="1381"/>
                  <a:pt x="3259" y="1376"/>
                </a:cubicBezTo>
                <a:cubicBezTo>
                  <a:pt x="3257" y="1387"/>
                  <a:pt x="3260" y="1413"/>
                  <a:pt x="3275" y="1407"/>
                </a:cubicBezTo>
                <a:cubicBezTo>
                  <a:pt x="3276" y="1410"/>
                  <a:pt x="3274" y="1410"/>
                  <a:pt x="3274" y="1413"/>
                </a:cubicBezTo>
                <a:cubicBezTo>
                  <a:pt x="3276" y="1413"/>
                  <a:pt x="3278" y="1412"/>
                  <a:pt x="3278" y="1414"/>
                </a:cubicBezTo>
                <a:cubicBezTo>
                  <a:pt x="3274" y="1414"/>
                  <a:pt x="3279" y="1420"/>
                  <a:pt x="3277" y="1421"/>
                </a:cubicBezTo>
                <a:cubicBezTo>
                  <a:pt x="3273" y="1418"/>
                  <a:pt x="3272" y="1413"/>
                  <a:pt x="3267" y="1411"/>
                </a:cubicBezTo>
                <a:cubicBezTo>
                  <a:pt x="3266" y="1420"/>
                  <a:pt x="3271" y="1424"/>
                  <a:pt x="3268" y="1427"/>
                </a:cubicBezTo>
                <a:cubicBezTo>
                  <a:pt x="3268" y="1425"/>
                  <a:pt x="3266" y="1423"/>
                  <a:pt x="3268" y="1421"/>
                </a:cubicBezTo>
                <a:cubicBezTo>
                  <a:pt x="3264" y="1418"/>
                  <a:pt x="3261" y="1415"/>
                  <a:pt x="3259" y="1410"/>
                </a:cubicBezTo>
                <a:cubicBezTo>
                  <a:pt x="3256" y="1413"/>
                  <a:pt x="3251" y="1416"/>
                  <a:pt x="3246" y="1417"/>
                </a:cubicBezTo>
                <a:cubicBezTo>
                  <a:pt x="3247" y="1421"/>
                  <a:pt x="3247" y="1424"/>
                  <a:pt x="3251" y="1424"/>
                </a:cubicBezTo>
                <a:cubicBezTo>
                  <a:pt x="3251" y="1418"/>
                  <a:pt x="3257" y="1424"/>
                  <a:pt x="3259" y="1422"/>
                </a:cubicBezTo>
                <a:cubicBezTo>
                  <a:pt x="3255" y="1422"/>
                  <a:pt x="3254" y="1419"/>
                  <a:pt x="3253" y="1415"/>
                </a:cubicBezTo>
                <a:cubicBezTo>
                  <a:pt x="3254" y="1415"/>
                  <a:pt x="3255" y="1414"/>
                  <a:pt x="3255" y="1414"/>
                </a:cubicBezTo>
                <a:cubicBezTo>
                  <a:pt x="3258" y="1417"/>
                  <a:pt x="3258" y="1421"/>
                  <a:pt x="3264" y="1418"/>
                </a:cubicBezTo>
                <a:cubicBezTo>
                  <a:pt x="3265" y="1424"/>
                  <a:pt x="3265" y="1425"/>
                  <a:pt x="3262" y="1428"/>
                </a:cubicBezTo>
                <a:cubicBezTo>
                  <a:pt x="3263" y="1430"/>
                  <a:pt x="3266" y="1429"/>
                  <a:pt x="3266" y="1432"/>
                </a:cubicBezTo>
                <a:cubicBezTo>
                  <a:pt x="3267" y="1436"/>
                  <a:pt x="3263" y="1434"/>
                  <a:pt x="3263" y="1437"/>
                </a:cubicBezTo>
                <a:cubicBezTo>
                  <a:pt x="3264" y="1437"/>
                  <a:pt x="3264" y="1438"/>
                  <a:pt x="3264" y="1439"/>
                </a:cubicBezTo>
                <a:cubicBezTo>
                  <a:pt x="3268" y="1441"/>
                  <a:pt x="3265" y="1435"/>
                  <a:pt x="3267" y="1435"/>
                </a:cubicBezTo>
                <a:cubicBezTo>
                  <a:pt x="3271" y="1436"/>
                  <a:pt x="3273" y="1433"/>
                  <a:pt x="3275" y="1435"/>
                </a:cubicBezTo>
                <a:cubicBezTo>
                  <a:pt x="3275" y="1435"/>
                  <a:pt x="3275" y="1435"/>
                  <a:pt x="3275" y="1435"/>
                </a:cubicBezTo>
                <a:cubicBezTo>
                  <a:pt x="3274" y="1438"/>
                  <a:pt x="3274" y="1441"/>
                  <a:pt x="3277" y="1443"/>
                </a:cubicBezTo>
                <a:cubicBezTo>
                  <a:pt x="3280" y="1439"/>
                  <a:pt x="3275" y="1432"/>
                  <a:pt x="3279" y="1429"/>
                </a:cubicBezTo>
                <a:cubicBezTo>
                  <a:pt x="3279" y="1433"/>
                  <a:pt x="3281" y="1435"/>
                  <a:pt x="3283" y="1438"/>
                </a:cubicBezTo>
                <a:cubicBezTo>
                  <a:pt x="3284" y="1434"/>
                  <a:pt x="3280" y="1430"/>
                  <a:pt x="3282" y="1429"/>
                </a:cubicBezTo>
                <a:cubicBezTo>
                  <a:pt x="3284" y="1430"/>
                  <a:pt x="3285" y="1432"/>
                  <a:pt x="3284" y="1434"/>
                </a:cubicBezTo>
                <a:cubicBezTo>
                  <a:pt x="3295" y="1437"/>
                  <a:pt x="3289" y="1425"/>
                  <a:pt x="3290" y="1420"/>
                </a:cubicBezTo>
                <a:cubicBezTo>
                  <a:pt x="3294" y="1425"/>
                  <a:pt x="3293" y="1431"/>
                  <a:pt x="3296" y="1433"/>
                </a:cubicBezTo>
                <a:cubicBezTo>
                  <a:pt x="3298" y="1431"/>
                  <a:pt x="3295" y="1427"/>
                  <a:pt x="3299" y="1424"/>
                </a:cubicBezTo>
                <a:cubicBezTo>
                  <a:pt x="3304" y="1429"/>
                  <a:pt x="3303" y="1419"/>
                  <a:pt x="3307" y="1419"/>
                </a:cubicBezTo>
                <a:cubicBezTo>
                  <a:pt x="3309" y="1420"/>
                  <a:pt x="3308" y="1425"/>
                  <a:pt x="3311" y="1425"/>
                </a:cubicBezTo>
                <a:cubicBezTo>
                  <a:pt x="3312" y="1424"/>
                  <a:pt x="3312" y="1424"/>
                  <a:pt x="3313" y="1424"/>
                </a:cubicBezTo>
                <a:cubicBezTo>
                  <a:pt x="3315" y="1415"/>
                  <a:pt x="3308" y="1410"/>
                  <a:pt x="3307" y="1405"/>
                </a:cubicBezTo>
                <a:cubicBezTo>
                  <a:pt x="3306" y="1403"/>
                  <a:pt x="3308" y="1400"/>
                  <a:pt x="3307" y="1398"/>
                </a:cubicBezTo>
                <a:cubicBezTo>
                  <a:pt x="3307" y="1396"/>
                  <a:pt x="3303" y="1394"/>
                  <a:pt x="3303" y="1393"/>
                </a:cubicBezTo>
                <a:cubicBezTo>
                  <a:pt x="3303" y="1391"/>
                  <a:pt x="3312" y="1388"/>
                  <a:pt x="3304" y="1387"/>
                </a:cubicBezTo>
                <a:cubicBezTo>
                  <a:pt x="3303" y="1390"/>
                  <a:pt x="3302" y="1394"/>
                  <a:pt x="3301" y="1397"/>
                </a:cubicBezTo>
                <a:cubicBezTo>
                  <a:pt x="3301" y="1397"/>
                  <a:pt x="3301" y="1397"/>
                  <a:pt x="3301" y="1397"/>
                </a:cubicBezTo>
                <a:cubicBezTo>
                  <a:pt x="3300" y="1393"/>
                  <a:pt x="3296" y="1392"/>
                  <a:pt x="3293" y="1393"/>
                </a:cubicBezTo>
                <a:cubicBezTo>
                  <a:pt x="3293" y="1392"/>
                  <a:pt x="3292" y="1392"/>
                  <a:pt x="3292" y="1391"/>
                </a:cubicBezTo>
                <a:cubicBezTo>
                  <a:pt x="3299" y="1391"/>
                  <a:pt x="3294" y="1380"/>
                  <a:pt x="3302" y="1381"/>
                </a:cubicBezTo>
                <a:cubicBezTo>
                  <a:pt x="3302" y="1379"/>
                  <a:pt x="3302" y="1377"/>
                  <a:pt x="3301" y="1375"/>
                </a:cubicBezTo>
                <a:cubicBezTo>
                  <a:pt x="3302" y="1374"/>
                  <a:pt x="3304" y="1374"/>
                  <a:pt x="3306" y="1374"/>
                </a:cubicBezTo>
                <a:cubicBezTo>
                  <a:pt x="3308" y="1376"/>
                  <a:pt x="3305" y="1377"/>
                  <a:pt x="3307" y="1379"/>
                </a:cubicBezTo>
                <a:cubicBezTo>
                  <a:pt x="3316" y="1376"/>
                  <a:pt x="3307" y="1364"/>
                  <a:pt x="3310" y="1360"/>
                </a:cubicBezTo>
                <a:cubicBezTo>
                  <a:pt x="3315" y="1368"/>
                  <a:pt x="3315" y="1378"/>
                  <a:pt x="3311" y="1386"/>
                </a:cubicBezTo>
                <a:cubicBezTo>
                  <a:pt x="3314" y="1387"/>
                  <a:pt x="3316" y="1383"/>
                  <a:pt x="3316" y="1386"/>
                </a:cubicBezTo>
                <a:cubicBezTo>
                  <a:pt x="3315" y="1389"/>
                  <a:pt x="3316" y="1391"/>
                  <a:pt x="3318" y="1392"/>
                </a:cubicBezTo>
                <a:cubicBezTo>
                  <a:pt x="3319" y="1391"/>
                  <a:pt x="3319" y="1388"/>
                  <a:pt x="3322" y="1389"/>
                </a:cubicBezTo>
                <a:cubicBezTo>
                  <a:pt x="3322" y="1390"/>
                  <a:pt x="3323" y="1390"/>
                  <a:pt x="3323" y="1391"/>
                </a:cubicBezTo>
                <a:cubicBezTo>
                  <a:pt x="3321" y="1391"/>
                  <a:pt x="3322" y="1395"/>
                  <a:pt x="3321" y="1395"/>
                </a:cubicBezTo>
                <a:cubicBezTo>
                  <a:pt x="3319" y="1391"/>
                  <a:pt x="3317" y="1396"/>
                  <a:pt x="3315" y="1396"/>
                </a:cubicBezTo>
                <a:cubicBezTo>
                  <a:pt x="3315" y="1399"/>
                  <a:pt x="3317" y="1399"/>
                  <a:pt x="3317" y="1403"/>
                </a:cubicBezTo>
                <a:cubicBezTo>
                  <a:pt x="3315" y="1402"/>
                  <a:pt x="3311" y="1404"/>
                  <a:pt x="3312" y="1402"/>
                </a:cubicBezTo>
                <a:cubicBezTo>
                  <a:pt x="3312" y="1399"/>
                  <a:pt x="3315" y="1399"/>
                  <a:pt x="3315" y="1397"/>
                </a:cubicBezTo>
                <a:cubicBezTo>
                  <a:pt x="3312" y="1396"/>
                  <a:pt x="3313" y="1391"/>
                  <a:pt x="3309" y="1392"/>
                </a:cubicBezTo>
                <a:cubicBezTo>
                  <a:pt x="3309" y="1398"/>
                  <a:pt x="3311" y="1400"/>
                  <a:pt x="3311" y="1405"/>
                </a:cubicBezTo>
                <a:cubicBezTo>
                  <a:pt x="3317" y="1407"/>
                  <a:pt x="3330" y="1407"/>
                  <a:pt x="3326" y="1400"/>
                </a:cubicBezTo>
                <a:cubicBezTo>
                  <a:pt x="3336" y="1403"/>
                  <a:pt x="3323" y="1413"/>
                  <a:pt x="3324" y="1422"/>
                </a:cubicBezTo>
                <a:cubicBezTo>
                  <a:pt x="3327" y="1423"/>
                  <a:pt x="3330" y="1424"/>
                  <a:pt x="3332" y="1427"/>
                </a:cubicBezTo>
                <a:cubicBezTo>
                  <a:pt x="3331" y="1427"/>
                  <a:pt x="3331" y="1428"/>
                  <a:pt x="3331" y="1429"/>
                </a:cubicBezTo>
                <a:cubicBezTo>
                  <a:pt x="3329" y="1427"/>
                  <a:pt x="3326" y="1429"/>
                  <a:pt x="3326" y="1432"/>
                </a:cubicBezTo>
                <a:cubicBezTo>
                  <a:pt x="3330" y="1438"/>
                  <a:pt x="3323" y="1439"/>
                  <a:pt x="3325" y="1448"/>
                </a:cubicBezTo>
                <a:lnTo>
                  <a:pt x="3330" y="1448"/>
                </a:lnTo>
                <a:cubicBezTo>
                  <a:pt x="3330" y="1445"/>
                  <a:pt x="3329" y="1444"/>
                  <a:pt x="3331" y="1442"/>
                </a:cubicBezTo>
                <a:cubicBezTo>
                  <a:pt x="3334" y="1443"/>
                  <a:pt x="3334" y="1446"/>
                  <a:pt x="3335" y="1448"/>
                </a:cubicBezTo>
                <a:cubicBezTo>
                  <a:pt x="3340" y="1449"/>
                  <a:pt x="3336" y="1443"/>
                  <a:pt x="3340" y="1443"/>
                </a:cubicBezTo>
                <a:cubicBezTo>
                  <a:pt x="3341" y="1444"/>
                  <a:pt x="3341" y="1444"/>
                  <a:pt x="3341" y="1444"/>
                </a:cubicBezTo>
                <a:cubicBezTo>
                  <a:pt x="3343" y="1447"/>
                  <a:pt x="3342" y="1450"/>
                  <a:pt x="3340" y="1452"/>
                </a:cubicBezTo>
                <a:cubicBezTo>
                  <a:pt x="3338" y="1453"/>
                  <a:pt x="3334" y="1449"/>
                  <a:pt x="3332" y="1452"/>
                </a:cubicBezTo>
                <a:cubicBezTo>
                  <a:pt x="3337" y="1452"/>
                  <a:pt x="3336" y="1455"/>
                  <a:pt x="3337" y="1457"/>
                </a:cubicBezTo>
                <a:cubicBezTo>
                  <a:pt x="3341" y="1457"/>
                  <a:pt x="3341" y="1458"/>
                  <a:pt x="3344" y="1458"/>
                </a:cubicBezTo>
                <a:cubicBezTo>
                  <a:pt x="3345" y="1456"/>
                  <a:pt x="3343" y="1450"/>
                  <a:pt x="3347" y="1453"/>
                </a:cubicBezTo>
                <a:cubicBezTo>
                  <a:pt x="3348" y="1449"/>
                  <a:pt x="3344" y="1452"/>
                  <a:pt x="3345" y="1447"/>
                </a:cubicBezTo>
                <a:cubicBezTo>
                  <a:pt x="3351" y="1449"/>
                  <a:pt x="3348" y="1443"/>
                  <a:pt x="3350" y="1442"/>
                </a:cubicBezTo>
                <a:cubicBezTo>
                  <a:pt x="3352" y="1442"/>
                  <a:pt x="3353" y="1442"/>
                  <a:pt x="3354" y="1444"/>
                </a:cubicBezTo>
                <a:cubicBezTo>
                  <a:pt x="3354" y="1449"/>
                  <a:pt x="3358" y="1448"/>
                  <a:pt x="3356" y="1452"/>
                </a:cubicBezTo>
                <a:cubicBezTo>
                  <a:pt x="3360" y="1454"/>
                  <a:pt x="3356" y="1448"/>
                  <a:pt x="3358" y="1448"/>
                </a:cubicBezTo>
                <a:cubicBezTo>
                  <a:pt x="3361" y="1450"/>
                  <a:pt x="3357" y="1451"/>
                  <a:pt x="3361" y="1452"/>
                </a:cubicBezTo>
                <a:cubicBezTo>
                  <a:pt x="3364" y="1447"/>
                  <a:pt x="3358" y="1446"/>
                  <a:pt x="3360" y="1441"/>
                </a:cubicBezTo>
                <a:cubicBezTo>
                  <a:pt x="3358" y="1438"/>
                  <a:pt x="3356" y="1442"/>
                  <a:pt x="3354" y="1438"/>
                </a:cubicBezTo>
                <a:cubicBezTo>
                  <a:pt x="3358" y="1434"/>
                  <a:pt x="3357" y="1425"/>
                  <a:pt x="3361" y="1421"/>
                </a:cubicBezTo>
                <a:cubicBezTo>
                  <a:pt x="3361" y="1423"/>
                  <a:pt x="3364" y="1421"/>
                  <a:pt x="3364" y="1425"/>
                </a:cubicBezTo>
                <a:cubicBezTo>
                  <a:pt x="3363" y="1429"/>
                  <a:pt x="3360" y="1430"/>
                  <a:pt x="3359" y="1434"/>
                </a:cubicBezTo>
                <a:cubicBezTo>
                  <a:pt x="3360" y="1436"/>
                  <a:pt x="3361" y="1438"/>
                  <a:pt x="3364" y="1437"/>
                </a:cubicBezTo>
                <a:cubicBezTo>
                  <a:pt x="3365" y="1430"/>
                  <a:pt x="3366" y="1424"/>
                  <a:pt x="3369" y="1418"/>
                </a:cubicBezTo>
                <a:cubicBezTo>
                  <a:pt x="3370" y="1419"/>
                  <a:pt x="3372" y="1419"/>
                  <a:pt x="3373" y="1420"/>
                </a:cubicBezTo>
                <a:cubicBezTo>
                  <a:pt x="3372" y="1422"/>
                  <a:pt x="3372" y="1423"/>
                  <a:pt x="3371" y="1425"/>
                </a:cubicBezTo>
                <a:cubicBezTo>
                  <a:pt x="3371" y="1426"/>
                  <a:pt x="3368" y="1425"/>
                  <a:pt x="3368" y="1427"/>
                </a:cubicBezTo>
                <a:lnTo>
                  <a:pt x="3368" y="1428"/>
                </a:lnTo>
                <a:cubicBezTo>
                  <a:pt x="3367" y="1427"/>
                  <a:pt x="3365" y="1428"/>
                  <a:pt x="3367" y="1430"/>
                </a:cubicBezTo>
                <a:cubicBezTo>
                  <a:pt x="3367" y="1430"/>
                  <a:pt x="3368" y="1429"/>
                  <a:pt x="3368" y="1429"/>
                </a:cubicBezTo>
                <a:cubicBezTo>
                  <a:pt x="3368" y="1431"/>
                  <a:pt x="3369" y="1431"/>
                  <a:pt x="3369" y="1433"/>
                </a:cubicBezTo>
                <a:cubicBezTo>
                  <a:pt x="3368" y="1433"/>
                  <a:pt x="3366" y="1433"/>
                  <a:pt x="3365" y="1433"/>
                </a:cubicBezTo>
                <a:cubicBezTo>
                  <a:pt x="3368" y="1437"/>
                  <a:pt x="3363" y="1438"/>
                  <a:pt x="3364" y="1444"/>
                </a:cubicBezTo>
                <a:cubicBezTo>
                  <a:pt x="3366" y="1444"/>
                  <a:pt x="3366" y="1446"/>
                  <a:pt x="3366" y="1447"/>
                </a:cubicBezTo>
                <a:cubicBezTo>
                  <a:pt x="3370" y="1445"/>
                  <a:pt x="3370" y="1450"/>
                  <a:pt x="3373" y="1449"/>
                </a:cubicBezTo>
                <a:cubicBezTo>
                  <a:pt x="3373" y="1450"/>
                  <a:pt x="3374" y="1451"/>
                  <a:pt x="3374" y="1451"/>
                </a:cubicBezTo>
                <a:cubicBezTo>
                  <a:pt x="3374" y="1452"/>
                  <a:pt x="3374" y="1452"/>
                  <a:pt x="3373" y="1452"/>
                </a:cubicBezTo>
                <a:cubicBezTo>
                  <a:pt x="3371" y="1451"/>
                  <a:pt x="3369" y="1450"/>
                  <a:pt x="3366" y="1448"/>
                </a:cubicBezTo>
                <a:cubicBezTo>
                  <a:pt x="3361" y="1455"/>
                  <a:pt x="3370" y="1473"/>
                  <a:pt x="3357" y="1475"/>
                </a:cubicBezTo>
                <a:cubicBezTo>
                  <a:pt x="3357" y="1469"/>
                  <a:pt x="3354" y="1475"/>
                  <a:pt x="3353" y="1476"/>
                </a:cubicBezTo>
                <a:cubicBezTo>
                  <a:pt x="3351" y="1472"/>
                  <a:pt x="3354" y="1467"/>
                  <a:pt x="3350" y="1463"/>
                </a:cubicBezTo>
                <a:cubicBezTo>
                  <a:pt x="3345" y="1465"/>
                  <a:pt x="3355" y="1480"/>
                  <a:pt x="3346" y="1477"/>
                </a:cubicBezTo>
                <a:cubicBezTo>
                  <a:pt x="3343" y="1483"/>
                  <a:pt x="3348" y="1493"/>
                  <a:pt x="3351" y="1487"/>
                </a:cubicBezTo>
                <a:cubicBezTo>
                  <a:pt x="3351" y="1488"/>
                  <a:pt x="3352" y="1488"/>
                  <a:pt x="3352" y="1489"/>
                </a:cubicBezTo>
                <a:cubicBezTo>
                  <a:pt x="3351" y="1491"/>
                  <a:pt x="3347" y="1492"/>
                  <a:pt x="3349" y="1497"/>
                </a:cubicBezTo>
                <a:cubicBezTo>
                  <a:pt x="3355" y="1495"/>
                  <a:pt x="3350" y="1505"/>
                  <a:pt x="3357" y="1504"/>
                </a:cubicBezTo>
                <a:cubicBezTo>
                  <a:pt x="3357" y="1503"/>
                  <a:pt x="3358" y="1503"/>
                  <a:pt x="3359" y="1503"/>
                </a:cubicBezTo>
                <a:cubicBezTo>
                  <a:pt x="3360" y="1500"/>
                  <a:pt x="3356" y="1496"/>
                  <a:pt x="3359" y="1494"/>
                </a:cubicBezTo>
                <a:cubicBezTo>
                  <a:pt x="3361" y="1497"/>
                  <a:pt x="3364" y="1496"/>
                  <a:pt x="3367" y="1494"/>
                </a:cubicBezTo>
                <a:cubicBezTo>
                  <a:pt x="3367" y="1496"/>
                  <a:pt x="3367" y="1498"/>
                  <a:pt x="3367" y="1500"/>
                </a:cubicBezTo>
                <a:cubicBezTo>
                  <a:pt x="3366" y="1501"/>
                  <a:pt x="3365" y="1502"/>
                  <a:pt x="3364" y="1504"/>
                </a:cubicBezTo>
                <a:cubicBezTo>
                  <a:pt x="3365" y="1504"/>
                  <a:pt x="3366" y="1503"/>
                  <a:pt x="3367" y="1503"/>
                </a:cubicBezTo>
                <a:cubicBezTo>
                  <a:pt x="3367" y="1511"/>
                  <a:pt x="3368" y="1518"/>
                  <a:pt x="3361" y="1521"/>
                </a:cubicBezTo>
                <a:cubicBezTo>
                  <a:pt x="3363" y="1521"/>
                  <a:pt x="3364" y="1522"/>
                  <a:pt x="3364" y="1524"/>
                </a:cubicBezTo>
                <a:cubicBezTo>
                  <a:pt x="3362" y="1524"/>
                  <a:pt x="3360" y="1523"/>
                  <a:pt x="3359" y="1522"/>
                </a:cubicBezTo>
                <a:cubicBezTo>
                  <a:pt x="3357" y="1525"/>
                  <a:pt x="3353" y="1524"/>
                  <a:pt x="3352" y="1523"/>
                </a:cubicBezTo>
                <a:cubicBezTo>
                  <a:pt x="3354" y="1523"/>
                  <a:pt x="3351" y="1521"/>
                  <a:pt x="3352" y="1519"/>
                </a:cubicBezTo>
                <a:lnTo>
                  <a:pt x="3353" y="1519"/>
                </a:lnTo>
                <a:lnTo>
                  <a:pt x="3353" y="1519"/>
                </a:lnTo>
                <a:cubicBezTo>
                  <a:pt x="3353" y="1520"/>
                  <a:pt x="3353" y="1521"/>
                  <a:pt x="3354" y="1521"/>
                </a:cubicBezTo>
                <a:lnTo>
                  <a:pt x="3355" y="1522"/>
                </a:lnTo>
                <a:cubicBezTo>
                  <a:pt x="3356" y="1520"/>
                  <a:pt x="3356" y="1517"/>
                  <a:pt x="3353" y="1517"/>
                </a:cubicBezTo>
                <a:cubicBezTo>
                  <a:pt x="3353" y="1517"/>
                  <a:pt x="3353" y="1517"/>
                  <a:pt x="3353" y="1518"/>
                </a:cubicBezTo>
                <a:lnTo>
                  <a:pt x="3353" y="1519"/>
                </a:lnTo>
                <a:lnTo>
                  <a:pt x="3351" y="1519"/>
                </a:lnTo>
                <a:cubicBezTo>
                  <a:pt x="3350" y="1518"/>
                  <a:pt x="3350" y="1517"/>
                  <a:pt x="3348" y="1518"/>
                </a:cubicBezTo>
                <a:cubicBezTo>
                  <a:pt x="3346" y="1520"/>
                  <a:pt x="3349" y="1521"/>
                  <a:pt x="3346" y="1523"/>
                </a:cubicBezTo>
                <a:cubicBezTo>
                  <a:pt x="3341" y="1526"/>
                  <a:pt x="3339" y="1522"/>
                  <a:pt x="3336" y="1520"/>
                </a:cubicBezTo>
                <a:cubicBezTo>
                  <a:pt x="3336" y="1525"/>
                  <a:pt x="3324" y="1522"/>
                  <a:pt x="3320" y="1528"/>
                </a:cubicBezTo>
                <a:cubicBezTo>
                  <a:pt x="3317" y="1522"/>
                  <a:pt x="3303" y="1527"/>
                  <a:pt x="3308" y="1533"/>
                </a:cubicBezTo>
                <a:cubicBezTo>
                  <a:pt x="3311" y="1534"/>
                  <a:pt x="3310" y="1529"/>
                  <a:pt x="3313" y="1529"/>
                </a:cubicBezTo>
                <a:cubicBezTo>
                  <a:pt x="3315" y="1532"/>
                  <a:pt x="3324" y="1529"/>
                  <a:pt x="3327" y="1534"/>
                </a:cubicBezTo>
                <a:cubicBezTo>
                  <a:pt x="3327" y="1537"/>
                  <a:pt x="3327" y="1540"/>
                  <a:pt x="3326" y="1543"/>
                </a:cubicBezTo>
                <a:cubicBezTo>
                  <a:pt x="3324" y="1543"/>
                  <a:pt x="3325" y="1539"/>
                  <a:pt x="3323" y="1539"/>
                </a:cubicBezTo>
                <a:cubicBezTo>
                  <a:pt x="3322" y="1541"/>
                  <a:pt x="3322" y="1544"/>
                  <a:pt x="3323" y="1546"/>
                </a:cubicBezTo>
                <a:cubicBezTo>
                  <a:pt x="3325" y="1546"/>
                  <a:pt x="3326" y="1544"/>
                  <a:pt x="3327" y="1547"/>
                </a:cubicBezTo>
                <a:cubicBezTo>
                  <a:pt x="3325" y="1549"/>
                  <a:pt x="3325" y="1554"/>
                  <a:pt x="3324" y="1557"/>
                </a:cubicBezTo>
                <a:cubicBezTo>
                  <a:pt x="3327" y="1558"/>
                  <a:pt x="3329" y="1554"/>
                  <a:pt x="3331" y="1559"/>
                </a:cubicBezTo>
                <a:cubicBezTo>
                  <a:pt x="3329" y="1561"/>
                  <a:pt x="3325" y="1556"/>
                  <a:pt x="3325" y="1561"/>
                </a:cubicBezTo>
                <a:cubicBezTo>
                  <a:pt x="3327" y="1562"/>
                  <a:pt x="3339" y="1561"/>
                  <a:pt x="3333" y="1566"/>
                </a:cubicBezTo>
                <a:cubicBezTo>
                  <a:pt x="3339" y="1564"/>
                  <a:pt x="3337" y="1570"/>
                  <a:pt x="3339" y="1572"/>
                </a:cubicBezTo>
                <a:cubicBezTo>
                  <a:pt x="3341" y="1572"/>
                  <a:pt x="3342" y="1573"/>
                  <a:pt x="3344" y="1570"/>
                </a:cubicBezTo>
                <a:cubicBezTo>
                  <a:pt x="3340" y="1570"/>
                  <a:pt x="3341" y="1564"/>
                  <a:pt x="3342" y="1562"/>
                </a:cubicBezTo>
                <a:cubicBezTo>
                  <a:pt x="3344" y="1562"/>
                  <a:pt x="3346" y="1561"/>
                  <a:pt x="3346" y="1563"/>
                </a:cubicBezTo>
                <a:cubicBezTo>
                  <a:pt x="3342" y="1566"/>
                  <a:pt x="3348" y="1567"/>
                  <a:pt x="3348" y="1571"/>
                </a:cubicBezTo>
                <a:lnTo>
                  <a:pt x="3353" y="1571"/>
                </a:lnTo>
                <a:cubicBezTo>
                  <a:pt x="3354" y="1567"/>
                  <a:pt x="3350" y="1569"/>
                  <a:pt x="3350" y="1566"/>
                </a:cubicBezTo>
                <a:cubicBezTo>
                  <a:pt x="3352" y="1566"/>
                  <a:pt x="3355" y="1566"/>
                  <a:pt x="3355" y="1568"/>
                </a:cubicBezTo>
                <a:cubicBezTo>
                  <a:pt x="3352" y="1570"/>
                  <a:pt x="3354" y="1575"/>
                  <a:pt x="3353" y="1576"/>
                </a:cubicBezTo>
                <a:cubicBezTo>
                  <a:pt x="3353" y="1574"/>
                  <a:pt x="3350" y="1574"/>
                  <a:pt x="3350" y="1576"/>
                </a:cubicBezTo>
                <a:cubicBezTo>
                  <a:pt x="3354" y="1575"/>
                  <a:pt x="3350" y="1578"/>
                  <a:pt x="3351" y="1581"/>
                </a:cubicBezTo>
                <a:cubicBezTo>
                  <a:pt x="3353" y="1581"/>
                  <a:pt x="3355" y="1581"/>
                  <a:pt x="3356" y="1581"/>
                </a:cubicBezTo>
                <a:cubicBezTo>
                  <a:pt x="3357" y="1582"/>
                  <a:pt x="3358" y="1582"/>
                  <a:pt x="3358" y="1581"/>
                </a:cubicBezTo>
                <a:cubicBezTo>
                  <a:pt x="3359" y="1581"/>
                  <a:pt x="3360" y="1581"/>
                  <a:pt x="3361" y="1581"/>
                </a:cubicBezTo>
                <a:cubicBezTo>
                  <a:pt x="3361" y="1586"/>
                  <a:pt x="3360" y="1592"/>
                  <a:pt x="3365" y="1592"/>
                </a:cubicBezTo>
                <a:cubicBezTo>
                  <a:pt x="3364" y="1589"/>
                  <a:pt x="3366" y="1585"/>
                  <a:pt x="3369" y="1583"/>
                </a:cubicBezTo>
                <a:cubicBezTo>
                  <a:pt x="3370" y="1584"/>
                  <a:pt x="3371" y="1586"/>
                  <a:pt x="3373" y="1586"/>
                </a:cubicBezTo>
                <a:cubicBezTo>
                  <a:pt x="3375" y="1585"/>
                  <a:pt x="3374" y="1583"/>
                  <a:pt x="3373" y="1581"/>
                </a:cubicBezTo>
                <a:cubicBezTo>
                  <a:pt x="3375" y="1581"/>
                  <a:pt x="3376" y="1581"/>
                  <a:pt x="3377" y="1580"/>
                </a:cubicBezTo>
                <a:cubicBezTo>
                  <a:pt x="3377" y="1581"/>
                  <a:pt x="3377" y="1583"/>
                  <a:pt x="3377" y="1584"/>
                </a:cubicBezTo>
                <a:cubicBezTo>
                  <a:pt x="3379" y="1583"/>
                  <a:pt x="3381" y="1583"/>
                  <a:pt x="3383" y="1584"/>
                </a:cubicBezTo>
                <a:cubicBezTo>
                  <a:pt x="3383" y="1584"/>
                  <a:pt x="3383" y="1584"/>
                  <a:pt x="3384" y="1584"/>
                </a:cubicBezTo>
                <a:cubicBezTo>
                  <a:pt x="3384" y="1585"/>
                  <a:pt x="3384" y="1585"/>
                  <a:pt x="3385" y="1585"/>
                </a:cubicBezTo>
                <a:cubicBezTo>
                  <a:pt x="3385" y="1583"/>
                  <a:pt x="3386" y="1581"/>
                  <a:pt x="3387" y="1579"/>
                </a:cubicBezTo>
                <a:cubicBezTo>
                  <a:pt x="3387" y="1580"/>
                  <a:pt x="3389" y="1581"/>
                  <a:pt x="3390" y="1581"/>
                </a:cubicBezTo>
                <a:cubicBezTo>
                  <a:pt x="3390" y="1584"/>
                  <a:pt x="3390" y="1587"/>
                  <a:pt x="3391" y="1590"/>
                </a:cubicBezTo>
                <a:lnTo>
                  <a:pt x="3390" y="1590"/>
                </a:lnTo>
                <a:lnTo>
                  <a:pt x="3390" y="1592"/>
                </a:lnTo>
                <a:cubicBezTo>
                  <a:pt x="3388" y="1591"/>
                  <a:pt x="3387" y="1590"/>
                  <a:pt x="3385" y="1590"/>
                </a:cubicBezTo>
                <a:cubicBezTo>
                  <a:pt x="3385" y="1592"/>
                  <a:pt x="3388" y="1594"/>
                  <a:pt x="3390" y="1593"/>
                </a:cubicBezTo>
                <a:cubicBezTo>
                  <a:pt x="3389" y="1594"/>
                  <a:pt x="3388" y="1594"/>
                  <a:pt x="3387" y="1595"/>
                </a:cubicBezTo>
                <a:cubicBezTo>
                  <a:pt x="3386" y="1597"/>
                  <a:pt x="3387" y="1599"/>
                  <a:pt x="3388" y="1601"/>
                </a:cubicBezTo>
                <a:cubicBezTo>
                  <a:pt x="3387" y="1601"/>
                  <a:pt x="3386" y="1601"/>
                  <a:pt x="3385" y="1601"/>
                </a:cubicBezTo>
                <a:cubicBezTo>
                  <a:pt x="3386" y="1602"/>
                  <a:pt x="3386" y="1603"/>
                  <a:pt x="3386" y="1603"/>
                </a:cubicBezTo>
                <a:cubicBezTo>
                  <a:pt x="3385" y="1604"/>
                  <a:pt x="3384" y="1605"/>
                  <a:pt x="3383" y="1606"/>
                </a:cubicBezTo>
                <a:cubicBezTo>
                  <a:pt x="3383" y="1606"/>
                  <a:pt x="3382" y="1606"/>
                  <a:pt x="3382" y="1606"/>
                </a:cubicBezTo>
                <a:lnTo>
                  <a:pt x="3382" y="1608"/>
                </a:lnTo>
                <a:cubicBezTo>
                  <a:pt x="3382" y="1608"/>
                  <a:pt x="3382" y="1609"/>
                  <a:pt x="3382" y="1609"/>
                </a:cubicBezTo>
                <a:cubicBezTo>
                  <a:pt x="3382" y="1609"/>
                  <a:pt x="3382" y="1609"/>
                  <a:pt x="3382" y="1609"/>
                </a:cubicBezTo>
                <a:cubicBezTo>
                  <a:pt x="3382" y="1610"/>
                  <a:pt x="3383" y="1611"/>
                  <a:pt x="3384" y="1610"/>
                </a:cubicBezTo>
                <a:cubicBezTo>
                  <a:pt x="3385" y="1610"/>
                  <a:pt x="3386" y="1611"/>
                  <a:pt x="3387" y="1612"/>
                </a:cubicBezTo>
                <a:cubicBezTo>
                  <a:pt x="3387" y="1614"/>
                  <a:pt x="3386" y="1616"/>
                  <a:pt x="3384" y="1618"/>
                </a:cubicBezTo>
                <a:lnTo>
                  <a:pt x="3383" y="1619"/>
                </a:lnTo>
                <a:cubicBezTo>
                  <a:pt x="3383" y="1619"/>
                  <a:pt x="3382" y="1619"/>
                  <a:pt x="3382" y="1619"/>
                </a:cubicBezTo>
                <a:cubicBezTo>
                  <a:pt x="3383" y="1619"/>
                  <a:pt x="3383" y="1619"/>
                  <a:pt x="3383" y="1619"/>
                </a:cubicBezTo>
                <a:cubicBezTo>
                  <a:pt x="3383" y="1620"/>
                  <a:pt x="3384" y="1621"/>
                  <a:pt x="3385" y="1622"/>
                </a:cubicBezTo>
                <a:cubicBezTo>
                  <a:pt x="3382" y="1623"/>
                  <a:pt x="3380" y="1624"/>
                  <a:pt x="3377" y="1625"/>
                </a:cubicBezTo>
                <a:cubicBezTo>
                  <a:pt x="3378" y="1618"/>
                  <a:pt x="3378" y="1611"/>
                  <a:pt x="3377" y="1605"/>
                </a:cubicBezTo>
                <a:cubicBezTo>
                  <a:pt x="3375" y="1610"/>
                  <a:pt x="3375" y="1617"/>
                  <a:pt x="3374" y="1620"/>
                </a:cubicBezTo>
                <a:cubicBezTo>
                  <a:pt x="3370" y="1613"/>
                  <a:pt x="3372" y="1604"/>
                  <a:pt x="3377" y="1598"/>
                </a:cubicBezTo>
                <a:cubicBezTo>
                  <a:pt x="3376" y="1595"/>
                  <a:pt x="3373" y="1593"/>
                  <a:pt x="3376" y="1589"/>
                </a:cubicBezTo>
                <a:cubicBezTo>
                  <a:pt x="3369" y="1590"/>
                  <a:pt x="3374" y="1600"/>
                  <a:pt x="3369" y="1600"/>
                </a:cubicBezTo>
                <a:cubicBezTo>
                  <a:pt x="3368" y="1606"/>
                  <a:pt x="3370" y="1608"/>
                  <a:pt x="3370" y="1613"/>
                </a:cubicBezTo>
                <a:cubicBezTo>
                  <a:pt x="3367" y="1614"/>
                  <a:pt x="3365" y="1615"/>
                  <a:pt x="3363" y="1617"/>
                </a:cubicBezTo>
                <a:cubicBezTo>
                  <a:pt x="3366" y="1617"/>
                  <a:pt x="3369" y="1613"/>
                  <a:pt x="3370" y="1617"/>
                </a:cubicBezTo>
                <a:cubicBezTo>
                  <a:pt x="3370" y="1620"/>
                  <a:pt x="3370" y="1624"/>
                  <a:pt x="3372" y="1625"/>
                </a:cubicBezTo>
                <a:cubicBezTo>
                  <a:pt x="3367" y="1628"/>
                  <a:pt x="3362" y="1639"/>
                  <a:pt x="3368" y="1645"/>
                </a:cubicBezTo>
                <a:cubicBezTo>
                  <a:pt x="3366" y="1647"/>
                  <a:pt x="3365" y="1645"/>
                  <a:pt x="3362" y="1645"/>
                </a:cubicBezTo>
                <a:cubicBezTo>
                  <a:pt x="3362" y="1651"/>
                  <a:pt x="3368" y="1649"/>
                  <a:pt x="3369" y="1647"/>
                </a:cubicBezTo>
                <a:cubicBezTo>
                  <a:pt x="3371" y="1649"/>
                  <a:pt x="3369" y="1650"/>
                  <a:pt x="3369" y="1654"/>
                </a:cubicBezTo>
                <a:cubicBezTo>
                  <a:pt x="3372" y="1652"/>
                  <a:pt x="3372" y="1653"/>
                  <a:pt x="3374" y="1655"/>
                </a:cubicBezTo>
                <a:cubicBezTo>
                  <a:pt x="3377" y="1649"/>
                  <a:pt x="3370" y="1648"/>
                  <a:pt x="3374" y="1643"/>
                </a:cubicBezTo>
                <a:cubicBezTo>
                  <a:pt x="3370" y="1642"/>
                  <a:pt x="3369" y="1639"/>
                  <a:pt x="3368" y="1635"/>
                </a:cubicBezTo>
                <a:cubicBezTo>
                  <a:pt x="3369" y="1636"/>
                  <a:pt x="3371" y="1637"/>
                  <a:pt x="3373" y="1636"/>
                </a:cubicBezTo>
                <a:cubicBezTo>
                  <a:pt x="3374" y="1630"/>
                  <a:pt x="3378" y="1628"/>
                  <a:pt x="3382" y="1626"/>
                </a:cubicBezTo>
                <a:lnTo>
                  <a:pt x="3384" y="1626"/>
                </a:lnTo>
                <a:lnTo>
                  <a:pt x="3384" y="1624"/>
                </a:lnTo>
                <a:cubicBezTo>
                  <a:pt x="3385" y="1624"/>
                  <a:pt x="3386" y="1623"/>
                  <a:pt x="3386" y="1623"/>
                </a:cubicBezTo>
                <a:cubicBezTo>
                  <a:pt x="3383" y="1630"/>
                  <a:pt x="3387" y="1637"/>
                  <a:pt x="3389" y="1641"/>
                </a:cubicBezTo>
                <a:cubicBezTo>
                  <a:pt x="3386" y="1642"/>
                  <a:pt x="3384" y="1641"/>
                  <a:pt x="3383" y="1643"/>
                </a:cubicBezTo>
                <a:cubicBezTo>
                  <a:pt x="3384" y="1647"/>
                  <a:pt x="3383" y="1651"/>
                  <a:pt x="3384" y="1653"/>
                </a:cubicBezTo>
                <a:cubicBezTo>
                  <a:pt x="3384" y="1654"/>
                  <a:pt x="3384" y="1654"/>
                  <a:pt x="3384" y="1654"/>
                </a:cubicBezTo>
                <a:cubicBezTo>
                  <a:pt x="3385" y="1654"/>
                  <a:pt x="3385" y="1655"/>
                  <a:pt x="3385" y="1656"/>
                </a:cubicBezTo>
                <a:cubicBezTo>
                  <a:pt x="3385" y="1656"/>
                  <a:pt x="3385" y="1656"/>
                  <a:pt x="3386" y="1656"/>
                </a:cubicBezTo>
                <a:cubicBezTo>
                  <a:pt x="3387" y="1657"/>
                  <a:pt x="3389" y="1658"/>
                  <a:pt x="3391" y="1658"/>
                </a:cubicBezTo>
                <a:cubicBezTo>
                  <a:pt x="3390" y="1659"/>
                  <a:pt x="3390" y="1659"/>
                  <a:pt x="3390" y="1660"/>
                </a:cubicBezTo>
                <a:lnTo>
                  <a:pt x="3386" y="1660"/>
                </a:lnTo>
                <a:lnTo>
                  <a:pt x="3386" y="1659"/>
                </a:lnTo>
                <a:lnTo>
                  <a:pt x="3386" y="1659"/>
                </a:lnTo>
                <a:cubicBezTo>
                  <a:pt x="3384" y="1656"/>
                  <a:pt x="3381" y="1659"/>
                  <a:pt x="3377" y="1661"/>
                </a:cubicBezTo>
                <a:cubicBezTo>
                  <a:pt x="3379" y="1661"/>
                  <a:pt x="3383" y="1662"/>
                  <a:pt x="3385" y="1661"/>
                </a:cubicBezTo>
                <a:lnTo>
                  <a:pt x="3385" y="1661"/>
                </a:lnTo>
                <a:lnTo>
                  <a:pt x="3385" y="1662"/>
                </a:lnTo>
                <a:cubicBezTo>
                  <a:pt x="3385" y="1667"/>
                  <a:pt x="3384" y="1668"/>
                  <a:pt x="3386" y="1672"/>
                </a:cubicBezTo>
                <a:cubicBezTo>
                  <a:pt x="3385" y="1673"/>
                  <a:pt x="3384" y="1674"/>
                  <a:pt x="3383" y="1676"/>
                </a:cubicBezTo>
                <a:cubicBezTo>
                  <a:pt x="3381" y="1676"/>
                  <a:pt x="3380" y="1677"/>
                  <a:pt x="3380" y="1679"/>
                </a:cubicBezTo>
                <a:cubicBezTo>
                  <a:pt x="3380" y="1679"/>
                  <a:pt x="3381" y="1679"/>
                  <a:pt x="3382" y="1679"/>
                </a:cubicBezTo>
                <a:lnTo>
                  <a:pt x="3381" y="1681"/>
                </a:lnTo>
                <a:cubicBezTo>
                  <a:pt x="3385" y="1681"/>
                  <a:pt x="3387" y="1681"/>
                  <a:pt x="3389" y="1685"/>
                </a:cubicBezTo>
                <a:lnTo>
                  <a:pt x="3385" y="1685"/>
                </a:lnTo>
                <a:cubicBezTo>
                  <a:pt x="3384" y="1683"/>
                  <a:pt x="3382" y="1683"/>
                  <a:pt x="3380" y="1683"/>
                </a:cubicBezTo>
                <a:cubicBezTo>
                  <a:pt x="3380" y="1688"/>
                  <a:pt x="3377" y="1687"/>
                  <a:pt x="3375" y="1689"/>
                </a:cubicBezTo>
                <a:lnTo>
                  <a:pt x="3375" y="1688"/>
                </a:lnTo>
                <a:cubicBezTo>
                  <a:pt x="3376" y="1691"/>
                  <a:pt x="3371" y="1689"/>
                  <a:pt x="3370" y="1691"/>
                </a:cubicBezTo>
                <a:cubicBezTo>
                  <a:pt x="3369" y="1690"/>
                  <a:pt x="3365" y="1691"/>
                  <a:pt x="3366" y="1693"/>
                </a:cubicBezTo>
                <a:cubicBezTo>
                  <a:pt x="3369" y="1692"/>
                  <a:pt x="3368" y="1692"/>
                  <a:pt x="3370" y="1693"/>
                </a:cubicBezTo>
                <a:cubicBezTo>
                  <a:pt x="3371" y="1695"/>
                  <a:pt x="3376" y="1694"/>
                  <a:pt x="3376" y="1697"/>
                </a:cubicBezTo>
                <a:cubicBezTo>
                  <a:pt x="3375" y="1701"/>
                  <a:pt x="3370" y="1701"/>
                  <a:pt x="3370" y="1706"/>
                </a:cubicBezTo>
                <a:cubicBezTo>
                  <a:pt x="3375" y="1707"/>
                  <a:pt x="3375" y="1703"/>
                  <a:pt x="3376" y="1701"/>
                </a:cubicBezTo>
                <a:cubicBezTo>
                  <a:pt x="3377" y="1704"/>
                  <a:pt x="3380" y="1706"/>
                  <a:pt x="3382" y="1707"/>
                </a:cubicBezTo>
                <a:cubicBezTo>
                  <a:pt x="3383" y="1701"/>
                  <a:pt x="3386" y="1695"/>
                  <a:pt x="3389" y="1690"/>
                </a:cubicBezTo>
                <a:cubicBezTo>
                  <a:pt x="3392" y="1691"/>
                  <a:pt x="3396" y="1690"/>
                  <a:pt x="3397" y="1692"/>
                </a:cubicBezTo>
                <a:cubicBezTo>
                  <a:pt x="3397" y="1692"/>
                  <a:pt x="3397" y="1692"/>
                  <a:pt x="3397" y="1692"/>
                </a:cubicBezTo>
                <a:cubicBezTo>
                  <a:pt x="3395" y="1691"/>
                  <a:pt x="3393" y="1690"/>
                  <a:pt x="3392" y="1691"/>
                </a:cubicBezTo>
                <a:cubicBezTo>
                  <a:pt x="3389" y="1693"/>
                  <a:pt x="3390" y="1693"/>
                  <a:pt x="3391" y="1697"/>
                </a:cubicBezTo>
                <a:cubicBezTo>
                  <a:pt x="3393" y="1698"/>
                  <a:pt x="3393" y="1696"/>
                  <a:pt x="3394" y="1695"/>
                </a:cubicBezTo>
                <a:cubicBezTo>
                  <a:pt x="3394" y="1696"/>
                  <a:pt x="3395" y="1696"/>
                  <a:pt x="3396" y="1696"/>
                </a:cubicBezTo>
                <a:cubicBezTo>
                  <a:pt x="3396" y="1696"/>
                  <a:pt x="3396" y="1696"/>
                  <a:pt x="3396" y="1696"/>
                </a:cubicBezTo>
                <a:cubicBezTo>
                  <a:pt x="3398" y="1697"/>
                  <a:pt x="3399" y="1698"/>
                  <a:pt x="3398" y="1700"/>
                </a:cubicBezTo>
                <a:cubicBezTo>
                  <a:pt x="3395" y="1700"/>
                  <a:pt x="3391" y="1701"/>
                  <a:pt x="3391" y="1705"/>
                </a:cubicBezTo>
                <a:cubicBezTo>
                  <a:pt x="3394" y="1706"/>
                  <a:pt x="3399" y="1701"/>
                  <a:pt x="3404" y="1702"/>
                </a:cubicBezTo>
                <a:cubicBezTo>
                  <a:pt x="3405" y="1711"/>
                  <a:pt x="3400" y="1707"/>
                  <a:pt x="3393" y="1707"/>
                </a:cubicBezTo>
                <a:cubicBezTo>
                  <a:pt x="3393" y="1711"/>
                  <a:pt x="3392" y="1713"/>
                  <a:pt x="3388" y="1713"/>
                </a:cubicBezTo>
                <a:cubicBezTo>
                  <a:pt x="3387" y="1718"/>
                  <a:pt x="3390" y="1718"/>
                  <a:pt x="3390" y="1722"/>
                </a:cubicBezTo>
                <a:cubicBezTo>
                  <a:pt x="3387" y="1724"/>
                  <a:pt x="3381" y="1722"/>
                  <a:pt x="3380" y="1727"/>
                </a:cubicBezTo>
                <a:cubicBezTo>
                  <a:pt x="3384" y="1729"/>
                  <a:pt x="3383" y="1725"/>
                  <a:pt x="3387" y="1726"/>
                </a:cubicBezTo>
                <a:cubicBezTo>
                  <a:pt x="3385" y="1728"/>
                  <a:pt x="3388" y="1728"/>
                  <a:pt x="3388" y="1730"/>
                </a:cubicBezTo>
                <a:cubicBezTo>
                  <a:pt x="3393" y="1728"/>
                  <a:pt x="3397" y="1726"/>
                  <a:pt x="3402" y="1726"/>
                </a:cubicBezTo>
                <a:cubicBezTo>
                  <a:pt x="3402" y="1728"/>
                  <a:pt x="3403" y="1728"/>
                  <a:pt x="3403" y="1730"/>
                </a:cubicBezTo>
                <a:cubicBezTo>
                  <a:pt x="3399" y="1728"/>
                  <a:pt x="3393" y="1729"/>
                  <a:pt x="3391" y="1734"/>
                </a:cubicBezTo>
                <a:cubicBezTo>
                  <a:pt x="3392" y="1735"/>
                  <a:pt x="3396" y="1733"/>
                  <a:pt x="3396" y="1736"/>
                </a:cubicBezTo>
                <a:cubicBezTo>
                  <a:pt x="3394" y="1741"/>
                  <a:pt x="3388" y="1737"/>
                  <a:pt x="3388" y="1734"/>
                </a:cubicBezTo>
                <a:cubicBezTo>
                  <a:pt x="3386" y="1735"/>
                  <a:pt x="3384" y="1733"/>
                  <a:pt x="3384" y="1737"/>
                </a:cubicBezTo>
                <a:cubicBezTo>
                  <a:pt x="3384" y="1740"/>
                  <a:pt x="3390" y="1738"/>
                  <a:pt x="3389" y="1742"/>
                </a:cubicBezTo>
                <a:cubicBezTo>
                  <a:pt x="3392" y="1744"/>
                  <a:pt x="3395" y="1739"/>
                  <a:pt x="3395" y="1742"/>
                </a:cubicBezTo>
                <a:cubicBezTo>
                  <a:pt x="3392" y="1745"/>
                  <a:pt x="3384" y="1743"/>
                  <a:pt x="3379" y="1745"/>
                </a:cubicBezTo>
                <a:cubicBezTo>
                  <a:pt x="3382" y="1749"/>
                  <a:pt x="3388" y="1743"/>
                  <a:pt x="3387" y="1749"/>
                </a:cubicBezTo>
                <a:cubicBezTo>
                  <a:pt x="3384" y="1747"/>
                  <a:pt x="3378" y="1748"/>
                  <a:pt x="3377" y="1752"/>
                </a:cubicBezTo>
                <a:cubicBezTo>
                  <a:pt x="3384" y="1750"/>
                  <a:pt x="3390" y="1752"/>
                  <a:pt x="3394" y="1749"/>
                </a:cubicBezTo>
                <a:cubicBezTo>
                  <a:pt x="3397" y="1752"/>
                  <a:pt x="3399" y="1751"/>
                  <a:pt x="3403" y="1750"/>
                </a:cubicBezTo>
                <a:cubicBezTo>
                  <a:pt x="3403" y="1751"/>
                  <a:pt x="3404" y="1751"/>
                  <a:pt x="3404" y="1753"/>
                </a:cubicBezTo>
                <a:cubicBezTo>
                  <a:pt x="3400" y="1755"/>
                  <a:pt x="3401" y="1752"/>
                  <a:pt x="3396" y="1752"/>
                </a:cubicBezTo>
                <a:cubicBezTo>
                  <a:pt x="3395" y="1757"/>
                  <a:pt x="3386" y="1754"/>
                  <a:pt x="3386" y="1760"/>
                </a:cubicBezTo>
                <a:cubicBezTo>
                  <a:pt x="3389" y="1761"/>
                  <a:pt x="3392" y="1757"/>
                  <a:pt x="3395" y="1761"/>
                </a:cubicBezTo>
                <a:cubicBezTo>
                  <a:pt x="3393" y="1763"/>
                  <a:pt x="3389" y="1758"/>
                  <a:pt x="3387" y="1763"/>
                </a:cubicBezTo>
                <a:cubicBezTo>
                  <a:pt x="3392" y="1766"/>
                  <a:pt x="3395" y="1759"/>
                  <a:pt x="3399" y="1764"/>
                </a:cubicBezTo>
                <a:cubicBezTo>
                  <a:pt x="3395" y="1767"/>
                  <a:pt x="3393" y="1766"/>
                  <a:pt x="3391" y="1768"/>
                </a:cubicBezTo>
                <a:cubicBezTo>
                  <a:pt x="3394" y="1770"/>
                  <a:pt x="3400" y="1768"/>
                  <a:pt x="3403" y="1766"/>
                </a:cubicBezTo>
                <a:cubicBezTo>
                  <a:pt x="3403" y="1771"/>
                  <a:pt x="3405" y="1771"/>
                  <a:pt x="3404" y="1776"/>
                </a:cubicBezTo>
                <a:cubicBezTo>
                  <a:pt x="3404" y="1778"/>
                  <a:pt x="3409" y="1776"/>
                  <a:pt x="3410" y="1778"/>
                </a:cubicBezTo>
                <a:cubicBezTo>
                  <a:pt x="3407" y="1779"/>
                  <a:pt x="3406" y="1782"/>
                  <a:pt x="3403" y="1782"/>
                </a:cubicBezTo>
                <a:cubicBezTo>
                  <a:pt x="3403" y="1782"/>
                  <a:pt x="3403" y="1782"/>
                  <a:pt x="3403" y="1782"/>
                </a:cubicBezTo>
                <a:cubicBezTo>
                  <a:pt x="3401" y="1777"/>
                  <a:pt x="3395" y="1775"/>
                  <a:pt x="3391" y="1777"/>
                </a:cubicBezTo>
                <a:cubicBezTo>
                  <a:pt x="3390" y="1779"/>
                  <a:pt x="3392" y="1779"/>
                  <a:pt x="3392" y="1781"/>
                </a:cubicBezTo>
                <a:cubicBezTo>
                  <a:pt x="3395" y="1784"/>
                  <a:pt x="3397" y="1780"/>
                  <a:pt x="3398" y="1784"/>
                </a:cubicBezTo>
                <a:cubicBezTo>
                  <a:pt x="3393" y="1783"/>
                  <a:pt x="3391" y="1787"/>
                  <a:pt x="3386" y="1786"/>
                </a:cubicBezTo>
                <a:cubicBezTo>
                  <a:pt x="3386" y="1791"/>
                  <a:pt x="3392" y="1789"/>
                  <a:pt x="3393" y="1792"/>
                </a:cubicBezTo>
                <a:cubicBezTo>
                  <a:pt x="3392" y="1803"/>
                  <a:pt x="3380" y="1797"/>
                  <a:pt x="3375" y="1802"/>
                </a:cubicBezTo>
                <a:cubicBezTo>
                  <a:pt x="3383" y="1802"/>
                  <a:pt x="3388" y="1805"/>
                  <a:pt x="3393" y="1800"/>
                </a:cubicBezTo>
                <a:cubicBezTo>
                  <a:pt x="3394" y="1801"/>
                  <a:pt x="3396" y="1802"/>
                  <a:pt x="3396" y="1804"/>
                </a:cubicBezTo>
                <a:cubicBezTo>
                  <a:pt x="3392" y="1804"/>
                  <a:pt x="3389" y="1804"/>
                  <a:pt x="3386" y="1805"/>
                </a:cubicBezTo>
                <a:cubicBezTo>
                  <a:pt x="3386" y="1809"/>
                  <a:pt x="3389" y="1811"/>
                  <a:pt x="3391" y="1813"/>
                </a:cubicBezTo>
                <a:cubicBezTo>
                  <a:pt x="3385" y="1813"/>
                  <a:pt x="3378" y="1822"/>
                  <a:pt x="3369" y="1819"/>
                </a:cubicBezTo>
                <a:cubicBezTo>
                  <a:pt x="3371" y="1824"/>
                  <a:pt x="3365" y="1825"/>
                  <a:pt x="3369" y="1828"/>
                </a:cubicBezTo>
                <a:cubicBezTo>
                  <a:pt x="3374" y="1824"/>
                  <a:pt x="3381" y="1822"/>
                  <a:pt x="3388" y="1823"/>
                </a:cubicBezTo>
                <a:cubicBezTo>
                  <a:pt x="3388" y="1821"/>
                  <a:pt x="3387" y="1819"/>
                  <a:pt x="3389" y="1819"/>
                </a:cubicBezTo>
                <a:cubicBezTo>
                  <a:pt x="3392" y="1819"/>
                  <a:pt x="3393" y="1822"/>
                  <a:pt x="3395" y="1822"/>
                </a:cubicBezTo>
                <a:cubicBezTo>
                  <a:pt x="3393" y="1827"/>
                  <a:pt x="3382" y="1829"/>
                  <a:pt x="3380" y="1824"/>
                </a:cubicBezTo>
                <a:cubicBezTo>
                  <a:pt x="3380" y="1828"/>
                  <a:pt x="3375" y="1826"/>
                  <a:pt x="3376" y="1831"/>
                </a:cubicBezTo>
                <a:cubicBezTo>
                  <a:pt x="3382" y="1831"/>
                  <a:pt x="3388" y="1831"/>
                  <a:pt x="3394" y="1830"/>
                </a:cubicBezTo>
                <a:cubicBezTo>
                  <a:pt x="3393" y="1832"/>
                  <a:pt x="3395" y="1836"/>
                  <a:pt x="3393" y="1836"/>
                </a:cubicBezTo>
                <a:cubicBezTo>
                  <a:pt x="3392" y="1835"/>
                  <a:pt x="3386" y="1830"/>
                  <a:pt x="3386" y="1834"/>
                </a:cubicBezTo>
                <a:cubicBezTo>
                  <a:pt x="3384" y="1835"/>
                  <a:pt x="3390" y="1838"/>
                  <a:pt x="3391" y="1840"/>
                </a:cubicBezTo>
                <a:cubicBezTo>
                  <a:pt x="3388" y="1844"/>
                  <a:pt x="3385" y="1844"/>
                  <a:pt x="3380" y="1842"/>
                </a:cubicBezTo>
                <a:cubicBezTo>
                  <a:pt x="3383" y="1849"/>
                  <a:pt x="3394" y="1842"/>
                  <a:pt x="3396" y="1847"/>
                </a:cubicBezTo>
                <a:cubicBezTo>
                  <a:pt x="3394" y="1852"/>
                  <a:pt x="3387" y="1851"/>
                  <a:pt x="3386" y="1856"/>
                </a:cubicBezTo>
                <a:cubicBezTo>
                  <a:pt x="3386" y="1858"/>
                  <a:pt x="3389" y="1856"/>
                  <a:pt x="3391" y="1857"/>
                </a:cubicBezTo>
                <a:cubicBezTo>
                  <a:pt x="3388" y="1860"/>
                  <a:pt x="3394" y="1860"/>
                  <a:pt x="3393" y="1864"/>
                </a:cubicBezTo>
                <a:cubicBezTo>
                  <a:pt x="3389" y="1863"/>
                  <a:pt x="3386" y="1862"/>
                  <a:pt x="3385" y="1866"/>
                </a:cubicBezTo>
                <a:cubicBezTo>
                  <a:pt x="3388" y="1867"/>
                  <a:pt x="3388" y="1877"/>
                  <a:pt x="3387" y="1879"/>
                </a:cubicBezTo>
                <a:cubicBezTo>
                  <a:pt x="3390" y="1879"/>
                  <a:pt x="3391" y="1881"/>
                  <a:pt x="3392" y="1883"/>
                </a:cubicBezTo>
                <a:cubicBezTo>
                  <a:pt x="3387" y="1884"/>
                  <a:pt x="3388" y="1890"/>
                  <a:pt x="3382" y="1890"/>
                </a:cubicBezTo>
                <a:cubicBezTo>
                  <a:pt x="3384" y="1897"/>
                  <a:pt x="3397" y="1901"/>
                  <a:pt x="3399" y="1892"/>
                </a:cubicBezTo>
                <a:cubicBezTo>
                  <a:pt x="3399" y="1895"/>
                  <a:pt x="3398" y="1897"/>
                  <a:pt x="3397" y="1900"/>
                </a:cubicBezTo>
                <a:cubicBezTo>
                  <a:pt x="3388" y="1901"/>
                  <a:pt x="3380" y="1904"/>
                  <a:pt x="3370" y="1899"/>
                </a:cubicBezTo>
                <a:cubicBezTo>
                  <a:pt x="3372" y="1903"/>
                  <a:pt x="3378" y="1902"/>
                  <a:pt x="3379" y="1908"/>
                </a:cubicBezTo>
                <a:cubicBezTo>
                  <a:pt x="3385" y="1908"/>
                  <a:pt x="3387" y="1912"/>
                  <a:pt x="3392" y="1913"/>
                </a:cubicBezTo>
                <a:cubicBezTo>
                  <a:pt x="3392" y="1918"/>
                  <a:pt x="3385" y="1912"/>
                  <a:pt x="3384" y="1915"/>
                </a:cubicBezTo>
                <a:cubicBezTo>
                  <a:pt x="3390" y="1924"/>
                  <a:pt x="3399" y="1908"/>
                  <a:pt x="3405" y="1916"/>
                </a:cubicBezTo>
                <a:cubicBezTo>
                  <a:pt x="3401" y="1923"/>
                  <a:pt x="3393" y="1921"/>
                  <a:pt x="3386" y="1918"/>
                </a:cubicBezTo>
                <a:lnTo>
                  <a:pt x="3386" y="1923"/>
                </a:lnTo>
                <a:cubicBezTo>
                  <a:pt x="3392" y="1927"/>
                  <a:pt x="3401" y="1922"/>
                  <a:pt x="3405" y="1928"/>
                </a:cubicBezTo>
                <a:cubicBezTo>
                  <a:pt x="3397" y="1929"/>
                  <a:pt x="3391" y="1925"/>
                  <a:pt x="3386" y="1931"/>
                </a:cubicBezTo>
                <a:cubicBezTo>
                  <a:pt x="3388" y="1932"/>
                  <a:pt x="3392" y="1930"/>
                  <a:pt x="3392" y="1932"/>
                </a:cubicBezTo>
                <a:cubicBezTo>
                  <a:pt x="3392" y="1936"/>
                  <a:pt x="3388" y="1936"/>
                  <a:pt x="3386" y="1937"/>
                </a:cubicBezTo>
                <a:cubicBezTo>
                  <a:pt x="3388" y="1942"/>
                  <a:pt x="3389" y="1940"/>
                  <a:pt x="3386" y="1944"/>
                </a:cubicBezTo>
                <a:cubicBezTo>
                  <a:pt x="3389" y="1944"/>
                  <a:pt x="3391" y="1946"/>
                  <a:pt x="3391" y="1950"/>
                </a:cubicBezTo>
                <a:cubicBezTo>
                  <a:pt x="3388" y="1953"/>
                  <a:pt x="3385" y="1947"/>
                  <a:pt x="3384" y="1950"/>
                </a:cubicBezTo>
                <a:cubicBezTo>
                  <a:pt x="3388" y="1951"/>
                  <a:pt x="3384" y="1955"/>
                  <a:pt x="3386" y="1960"/>
                </a:cubicBezTo>
                <a:cubicBezTo>
                  <a:pt x="3382" y="1963"/>
                  <a:pt x="3377" y="1960"/>
                  <a:pt x="3379" y="1953"/>
                </a:cubicBezTo>
                <a:cubicBezTo>
                  <a:pt x="3376" y="1951"/>
                  <a:pt x="3372" y="1951"/>
                  <a:pt x="3369" y="1953"/>
                </a:cubicBezTo>
                <a:lnTo>
                  <a:pt x="3369" y="1950"/>
                </a:lnTo>
                <a:cubicBezTo>
                  <a:pt x="3365" y="1950"/>
                  <a:pt x="3362" y="1951"/>
                  <a:pt x="3360" y="1950"/>
                </a:cubicBezTo>
                <a:cubicBezTo>
                  <a:pt x="3364" y="1943"/>
                  <a:pt x="3356" y="1941"/>
                  <a:pt x="3355" y="1938"/>
                </a:cubicBezTo>
                <a:cubicBezTo>
                  <a:pt x="3360" y="1938"/>
                  <a:pt x="3363" y="1934"/>
                  <a:pt x="3370" y="1936"/>
                </a:cubicBezTo>
                <a:cubicBezTo>
                  <a:pt x="3371" y="1933"/>
                  <a:pt x="3367" y="1932"/>
                  <a:pt x="3370" y="1931"/>
                </a:cubicBezTo>
                <a:cubicBezTo>
                  <a:pt x="3371" y="1932"/>
                  <a:pt x="3369" y="1936"/>
                  <a:pt x="3373" y="1936"/>
                </a:cubicBezTo>
                <a:cubicBezTo>
                  <a:pt x="3371" y="1932"/>
                  <a:pt x="3373" y="1929"/>
                  <a:pt x="3373" y="1924"/>
                </a:cubicBezTo>
                <a:cubicBezTo>
                  <a:pt x="3369" y="1926"/>
                  <a:pt x="3369" y="1928"/>
                  <a:pt x="3366" y="1932"/>
                </a:cubicBezTo>
                <a:cubicBezTo>
                  <a:pt x="3362" y="1931"/>
                  <a:pt x="3362" y="1932"/>
                  <a:pt x="3360" y="1934"/>
                </a:cubicBezTo>
                <a:cubicBezTo>
                  <a:pt x="3361" y="1928"/>
                  <a:pt x="3353" y="1931"/>
                  <a:pt x="3352" y="1927"/>
                </a:cubicBezTo>
                <a:cubicBezTo>
                  <a:pt x="3354" y="1925"/>
                  <a:pt x="3357" y="1926"/>
                  <a:pt x="3360" y="1926"/>
                </a:cubicBezTo>
                <a:cubicBezTo>
                  <a:pt x="3362" y="1923"/>
                  <a:pt x="3358" y="1922"/>
                  <a:pt x="3359" y="1917"/>
                </a:cubicBezTo>
                <a:cubicBezTo>
                  <a:pt x="3356" y="1916"/>
                  <a:pt x="3358" y="1921"/>
                  <a:pt x="3355" y="1920"/>
                </a:cubicBezTo>
                <a:cubicBezTo>
                  <a:pt x="3355" y="1917"/>
                  <a:pt x="3350" y="1919"/>
                  <a:pt x="3349" y="1917"/>
                </a:cubicBezTo>
                <a:cubicBezTo>
                  <a:pt x="3353" y="1916"/>
                  <a:pt x="3357" y="1912"/>
                  <a:pt x="3354" y="1908"/>
                </a:cubicBezTo>
                <a:cubicBezTo>
                  <a:pt x="3359" y="1906"/>
                  <a:pt x="3362" y="1903"/>
                  <a:pt x="3365" y="1899"/>
                </a:cubicBezTo>
                <a:cubicBezTo>
                  <a:pt x="3360" y="1900"/>
                  <a:pt x="3357" y="1902"/>
                  <a:pt x="3354" y="1897"/>
                </a:cubicBezTo>
                <a:cubicBezTo>
                  <a:pt x="3351" y="1898"/>
                  <a:pt x="3348" y="1904"/>
                  <a:pt x="3345" y="1900"/>
                </a:cubicBezTo>
                <a:cubicBezTo>
                  <a:pt x="3351" y="1892"/>
                  <a:pt x="3360" y="1893"/>
                  <a:pt x="3368" y="1889"/>
                </a:cubicBezTo>
                <a:cubicBezTo>
                  <a:pt x="3367" y="1892"/>
                  <a:pt x="3368" y="1892"/>
                  <a:pt x="3369" y="1894"/>
                </a:cubicBezTo>
                <a:cubicBezTo>
                  <a:pt x="3376" y="1892"/>
                  <a:pt x="3377" y="1900"/>
                  <a:pt x="3382" y="1896"/>
                </a:cubicBezTo>
                <a:cubicBezTo>
                  <a:pt x="3381" y="1892"/>
                  <a:pt x="3376" y="1893"/>
                  <a:pt x="3375" y="1889"/>
                </a:cubicBezTo>
                <a:cubicBezTo>
                  <a:pt x="3378" y="1887"/>
                  <a:pt x="3377" y="1884"/>
                  <a:pt x="3374" y="1883"/>
                </a:cubicBezTo>
                <a:cubicBezTo>
                  <a:pt x="3372" y="1884"/>
                  <a:pt x="3374" y="1889"/>
                  <a:pt x="3372" y="1889"/>
                </a:cubicBezTo>
                <a:cubicBezTo>
                  <a:pt x="3372" y="1888"/>
                  <a:pt x="3371" y="1887"/>
                  <a:pt x="3370" y="1887"/>
                </a:cubicBezTo>
                <a:cubicBezTo>
                  <a:pt x="3366" y="1885"/>
                  <a:pt x="3362" y="1886"/>
                  <a:pt x="3360" y="1890"/>
                </a:cubicBezTo>
                <a:cubicBezTo>
                  <a:pt x="3357" y="1889"/>
                  <a:pt x="3352" y="1889"/>
                  <a:pt x="3352" y="1886"/>
                </a:cubicBezTo>
                <a:cubicBezTo>
                  <a:pt x="3354" y="1886"/>
                  <a:pt x="3363" y="1885"/>
                  <a:pt x="3364" y="1881"/>
                </a:cubicBezTo>
                <a:cubicBezTo>
                  <a:pt x="3365" y="1885"/>
                  <a:pt x="3369" y="1881"/>
                  <a:pt x="3370" y="1879"/>
                </a:cubicBezTo>
                <a:cubicBezTo>
                  <a:pt x="3369" y="1879"/>
                  <a:pt x="3368" y="1872"/>
                  <a:pt x="3366" y="1876"/>
                </a:cubicBezTo>
                <a:cubicBezTo>
                  <a:pt x="3369" y="1876"/>
                  <a:pt x="3367" y="1881"/>
                  <a:pt x="3365" y="1880"/>
                </a:cubicBezTo>
                <a:cubicBezTo>
                  <a:pt x="3364" y="1880"/>
                  <a:pt x="3362" y="1879"/>
                  <a:pt x="3361" y="1878"/>
                </a:cubicBezTo>
                <a:cubicBezTo>
                  <a:pt x="3363" y="1875"/>
                  <a:pt x="3367" y="1875"/>
                  <a:pt x="3366" y="1870"/>
                </a:cubicBezTo>
                <a:cubicBezTo>
                  <a:pt x="3363" y="1867"/>
                  <a:pt x="3361" y="1863"/>
                  <a:pt x="3358" y="1865"/>
                </a:cubicBezTo>
                <a:cubicBezTo>
                  <a:pt x="3359" y="1861"/>
                  <a:pt x="3357" y="1860"/>
                  <a:pt x="3356" y="1858"/>
                </a:cubicBezTo>
                <a:cubicBezTo>
                  <a:pt x="3353" y="1858"/>
                  <a:pt x="3353" y="1860"/>
                  <a:pt x="3349" y="1859"/>
                </a:cubicBezTo>
                <a:cubicBezTo>
                  <a:pt x="3348" y="1863"/>
                  <a:pt x="3352" y="1860"/>
                  <a:pt x="3351" y="1864"/>
                </a:cubicBezTo>
                <a:cubicBezTo>
                  <a:pt x="3347" y="1865"/>
                  <a:pt x="3346" y="1862"/>
                  <a:pt x="3344" y="1864"/>
                </a:cubicBezTo>
                <a:cubicBezTo>
                  <a:pt x="3342" y="1868"/>
                  <a:pt x="3348" y="1864"/>
                  <a:pt x="3348" y="1867"/>
                </a:cubicBezTo>
                <a:cubicBezTo>
                  <a:pt x="3346" y="1867"/>
                  <a:pt x="3348" y="1870"/>
                  <a:pt x="3346" y="1870"/>
                </a:cubicBezTo>
                <a:cubicBezTo>
                  <a:pt x="3344" y="1870"/>
                  <a:pt x="3346" y="1867"/>
                  <a:pt x="3344" y="1867"/>
                </a:cubicBezTo>
                <a:cubicBezTo>
                  <a:pt x="3343" y="1870"/>
                  <a:pt x="3346" y="1870"/>
                  <a:pt x="3345" y="1874"/>
                </a:cubicBezTo>
                <a:cubicBezTo>
                  <a:pt x="3351" y="1873"/>
                  <a:pt x="3352" y="1878"/>
                  <a:pt x="3358" y="1877"/>
                </a:cubicBezTo>
                <a:cubicBezTo>
                  <a:pt x="3358" y="1874"/>
                  <a:pt x="3356" y="1871"/>
                  <a:pt x="3359" y="1870"/>
                </a:cubicBezTo>
                <a:cubicBezTo>
                  <a:pt x="3363" y="1871"/>
                  <a:pt x="3363" y="1869"/>
                  <a:pt x="3364" y="1873"/>
                </a:cubicBezTo>
                <a:cubicBezTo>
                  <a:pt x="3356" y="1872"/>
                  <a:pt x="3363" y="1879"/>
                  <a:pt x="3358" y="1881"/>
                </a:cubicBezTo>
                <a:cubicBezTo>
                  <a:pt x="3355" y="1879"/>
                  <a:pt x="3351" y="1878"/>
                  <a:pt x="3347" y="1879"/>
                </a:cubicBezTo>
                <a:cubicBezTo>
                  <a:pt x="3347" y="1881"/>
                  <a:pt x="3347" y="1883"/>
                  <a:pt x="3348" y="1884"/>
                </a:cubicBezTo>
                <a:cubicBezTo>
                  <a:pt x="3344" y="1885"/>
                  <a:pt x="3341" y="1886"/>
                  <a:pt x="3338" y="1887"/>
                </a:cubicBezTo>
                <a:cubicBezTo>
                  <a:pt x="3335" y="1884"/>
                  <a:pt x="3341" y="1873"/>
                  <a:pt x="3336" y="1866"/>
                </a:cubicBezTo>
                <a:lnTo>
                  <a:pt x="3339" y="1866"/>
                </a:lnTo>
                <a:cubicBezTo>
                  <a:pt x="3338" y="1861"/>
                  <a:pt x="3333" y="1861"/>
                  <a:pt x="3331" y="1858"/>
                </a:cubicBezTo>
                <a:cubicBezTo>
                  <a:pt x="3328" y="1859"/>
                  <a:pt x="3324" y="1865"/>
                  <a:pt x="3322" y="1859"/>
                </a:cubicBezTo>
                <a:cubicBezTo>
                  <a:pt x="3324" y="1858"/>
                  <a:pt x="3324" y="1854"/>
                  <a:pt x="3327" y="1854"/>
                </a:cubicBezTo>
                <a:cubicBezTo>
                  <a:pt x="3329" y="1856"/>
                  <a:pt x="3329" y="1855"/>
                  <a:pt x="3327" y="1857"/>
                </a:cubicBezTo>
                <a:cubicBezTo>
                  <a:pt x="3331" y="1854"/>
                  <a:pt x="3342" y="1851"/>
                  <a:pt x="3345" y="1860"/>
                </a:cubicBezTo>
                <a:cubicBezTo>
                  <a:pt x="3347" y="1857"/>
                  <a:pt x="3347" y="1852"/>
                  <a:pt x="3346" y="1848"/>
                </a:cubicBezTo>
                <a:cubicBezTo>
                  <a:pt x="3347" y="1848"/>
                  <a:pt x="3348" y="1848"/>
                  <a:pt x="3349" y="1847"/>
                </a:cubicBezTo>
                <a:cubicBezTo>
                  <a:pt x="3348" y="1853"/>
                  <a:pt x="3351" y="1855"/>
                  <a:pt x="3354" y="1857"/>
                </a:cubicBezTo>
                <a:cubicBezTo>
                  <a:pt x="3356" y="1855"/>
                  <a:pt x="3356" y="1850"/>
                  <a:pt x="3357" y="1846"/>
                </a:cubicBezTo>
                <a:cubicBezTo>
                  <a:pt x="3352" y="1849"/>
                  <a:pt x="3343" y="1842"/>
                  <a:pt x="3349" y="1836"/>
                </a:cubicBezTo>
                <a:cubicBezTo>
                  <a:pt x="3353" y="1836"/>
                  <a:pt x="3351" y="1842"/>
                  <a:pt x="3356" y="1841"/>
                </a:cubicBezTo>
                <a:cubicBezTo>
                  <a:pt x="3357" y="1837"/>
                  <a:pt x="3359" y="1835"/>
                  <a:pt x="3360" y="1831"/>
                </a:cubicBezTo>
                <a:cubicBezTo>
                  <a:pt x="3353" y="1830"/>
                  <a:pt x="3360" y="1826"/>
                  <a:pt x="3356" y="1821"/>
                </a:cubicBezTo>
                <a:cubicBezTo>
                  <a:pt x="3361" y="1819"/>
                  <a:pt x="3359" y="1817"/>
                  <a:pt x="3357" y="1812"/>
                </a:cubicBezTo>
                <a:cubicBezTo>
                  <a:pt x="3362" y="1809"/>
                  <a:pt x="3364" y="1801"/>
                  <a:pt x="3361" y="1795"/>
                </a:cubicBezTo>
                <a:cubicBezTo>
                  <a:pt x="3358" y="1796"/>
                  <a:pt x="3354" y="1796"/>
                  <a:pt x="3353" y="1799"/>
                </a:cubicBezTo>
                <a:cubicBezTo>
                  <a:pt x="3347" y="1797"/>
                  <a:pt x="3341" y="1796"/>
                  <a:pt x="3339" y="1790"/>
                </a:cubicBezTo>
                <a:cubicBezTo>
                  <a:pt x="3343" y="1786"/>
                  <a:pt x="3347" y="1791"/>
                  <a:pt x="3348" y="1795"/>
                </a:cubicBezTo>
                <a:cubicBezTo>
                  <a:pt x="3352" y="1794"/>
                  <a:pt x="3357" y="1794"/>
                  <a:pt x="3359" y="1791"/>
                </a:cubicBezTo>
                <a:cubicBezTo>
                  <a:pt x="3360" y="1787"/>
                  <a:pt x="3358" y="1787"/>
                  <a:pt x="3358" y="1784"/>
                </a:cubicBezTo>
                <a:cubicBezTo>
                  <a:pt x="3361" y="1784"/>
                  <a:pt x="3366" y="1785"/>
                  <a:pt x="3368" y="1783"/>
                </a:cubicBezTo>
                <a:cubicBezTo>
                  <a:pt x="3368" y="1780"/>
                  <a:pt x="3367" y="1780"/>
                  <a:pt x="3365" y="1779"/>
                </a:cubicBezTo>
                <a:cubicBezTo>
                  <a:pt x="3364" y="1781"/>
                  <a:pt x="3359" y="1783"/>
                  <a:pt x="3358" y="1780"/>
                </a:cubicBezTo>
                <a:cubicBezTo>
                  <a:pt x="3359" y="1778"/>
                  <a:pt x="3360" y="1777"/>
                  <a:pt x="3360" y="1775"/>
                </a:cubicBezTo>
                <a:cubicBezTo>
                  <a:pt x="3352" y="1776"/>
                  <a:pt x="3345" y="1781"/>
                  <a:pt x="3339" y="1775"/>
                </a:cubicBezTo>
                <a:cubicBezTo>
                  <a:pt x="3340" y="1772"/>
                  <a:pt x="3344" y="1773"/>
                  <a:pt x="3346" y="1772"/>
                </a:cubicBezTo>
                <a:cubicBezTo>
                  <a:pt x="3348" y="1768"/>
                  <a:pt x="3345" y="1768"/>
                  <a:pt x="3344" y="1765"/>
                </a:cubicBezTo>
                <a:cubicBezTo>
                  <a:pt x="3345" y="1763"/>
                  <a:pt x="3351" y="1764"/>
                  <a:pt x="3350" y="1760"/>
                </a:cubicBezTo>
                <a:cubicBezTo>
                  <a:pt x="3349" y="1756"/>
                  <a:pt x="3343" y="1758"/>
                  <a:pt x="3342" y="1760"/>
                </a:cubicBezTo>
                <a:cubicBezTo>
                  <a:pt x="3340" y="1758"/>
                  <a:pt x="3342" y="1757"/>
                  <a:pt x="3342" y="1755"/>
                </a:cubicBezTo>
                <a:cubicBezTo>
                  <a:pt x="3337" y="1753"/>
                  <a:pt x="3337" y="1758"/>
                  <a:pt x="3337" y="1762"/>
                </a:cubicBezTo>
                <a:cubicBezTo>
                  <a:pt x="3336" y="1761"/>
                  <a:pt x="3335" y="1761"/>
                  <a:pt x="3334" y="1761"/>
                </a:cubicBezTo>
                <a:lnTo>
                  <a:pt x="3333" y="1762"/>
                </a:lnTo>
                <a:lnTo>
                  <a:pt x="3333" y="1759"/>
                </a:lnTo>
                <a:cubicBezTo>
                  <a:pt x="3334" y="1755"/>
                  <a:pt x="3339" y="1756"/>
                  <a:pt x="3339" y="1750"/>
                </a:cubicBezTo>
                <a:cubicBezTo>
                  <a:pt x="3333" y="1748"/>
                  <a:pt x="3336" y="1755"/>
                  <a:pt x="3331" y="1754"/>
                </a:cubicBezTo>
                <a:cubicBezTo>
                  <a:pt x="3331" y="1753"/>
                  <a:pt x="3330" y="1753"/>
                  <a:pt x="3330" y="1752"/>
                </a:cubicBezTo>
                <a:cubicBezTo>
                  <a:pt x="3331" y="1751"/>
                  <a:pt x="3334" y="1752"/>
                  <a:pt x="3334" y="1749"/>
                </a:cubicBezTo>
                <a:cubicBezTo>
                  <a:pt x="3332" y="1747"/>
                  <a:pt x="3330" y="1745"/>
                  <a:pt x="3329" y="1742"/>
                </a:cubicBezTo>
                <a:cubicBezTo>
                  <a:pt x="3326" y="1743"/>
                  <a:pt x="3321" y="1742"/>
                  <a:pt x="3321" y="1747"/>
                </a:cubicBezTo>
                <a:cubicBezTo>
                  <a:pt x="3326" y="1747"/>
                  <a:pt x="3330" y="1752"/>
                  <a:pt x="3329" y="1757"/>
                </a:cubicBezTo>
                <a:cubicBezTo>
                  <a:pt x="3328" y="1756"/>
                  <a:pt x="3324" y="1756"/>
                  <a:pt x="3320" y="1756"/>
                </a:cubicBezTo>
                <a:cubicBezTo>
                  <a:pt x="3320" y="1755"/>
                  <a:pt x="3318" y="1750"/>
                  <a:pt x="3316" y="1753"/>
                </a:cubicBezTo>
                <a:cubicBezTo>
                  <a:pt x="3319" y="1755"/>
                  <a:pt x="3313" y="1757"/>
                  <a:pt x="3313" y="1761"/>
                </a:cubicBezTo>
                <a:cubicBezTo>
                  <a:pt x="3314" y="1763"/>
                  <a:pt x="3317" y="1763"/>
                  <a:pt x="3318" y="1764"/>
                </a:cubicBezTo>
                <a:cubicBezTo>
                  <a:pt x="3320" y="1761"/>
                  <a:pt x="3320" y="1761"/>
                  <a:pt x="3319" y="1757"/>
                </a:cubicBezTo>
                <a:cubicBezTo>
                  <a:pt x="3324" y="1761"/>
                  <a:pt x="3328" y="1758"/>
                  <a:pt x="3333" y="1762"/>
                </a:cubicBezTo>
                <a:lnTo>
                  <a:pt x="3333" y="1762"/>
                </a:lnTo>
                <a:lnTo>
                  <a:pt x="3332" y="1762"/>
                </a:lnTo>
                <a:cubicBezTo>
                  <a:pt x="3331" y="1763"/>
                  <a:pt x="3329" y="1764"/>
                  <a:pt x="3326" y="1764"/>
                </a:cubicBezTo>
                <a:lnTo>
                  <a:pt x="3326" y="1769"/>
                </a:lnTo>
                <a:cubicBezTo>
                  <a:pt x="3331" y="1770"/>
                  <a:pt x="3331" y="1771"/>
                  <a:pt x="3334" y="1776"/>
                </a:cubicBezTo>
                <a:cubicBezTo>
                  <a:pt x="3328" y="1777"/>
                  <a:pt x="3321" y="1779"/>
                  <a:pt x="3316" y="1783"/>
                </a:cubicBezTo>
                <a:cubicBezTo>
                  <a:pt x="3320" y="1785"/>
                  <a:pt x="3324" y="1787"/>
                  <a:pt x="3328" y="1790"/>
                </a:cubicBezTo>
                <a:cubicBezTo>
                  <a:pt x="3326" y="1794"/>
                  <a:pt x="3328" y="1793"/>
                  <a:pt x="3329" y="1796"/>
                </a:cubicBezTo>
                <a:cubicBezTo>
                  <a:pt x="3326" y="1802"/>
                  <a:pt x="3319" y="1799"/>
                  <a:pt x="3316" y="1796"/>
                </a:cubicBezTo>
                <a:cubicBezTo>
                  <a:pt x="3317" y="1807"/>
                  <a:pt x="3316" y="1814"/>
                  <a:pt x="3307" y="1818"/>
                </a:cubicBezTo>
                <a:cubicBezTo>
                  <a:pt x="3312" y="1821"/>
                  <a:pt x="3316" y="1816"/>
                  <a:pt x="3320" y="1814"/>
                </a:cubicBezTo>
                <a:cubicBezTo>
                  <a:pt x="3318" y="1811"/>
                  <a:pt x="3317" y="1803"/>
                  <a:pt x="3321" y="1802"/>
                </a:cubicBezTo>
                <a:cubicBezTo>
                  <a:pt x="3323" y="1807"/>
                  <a:pt x="3324" y="1803"/>
                  <a:pt x="3329" y="1803"/>
                </a:cubicBezTo>
                <a:cubicBezTo>
                  <a:pt x="3329" y="1805"/>
                  <a:pt x="3330" y="1805"/>
                  <a:pt x="3331" y="1806"/>
                </a:cubicBezTo>
                <a:cubicBezTo>
                  <a:pt x="3329" y="1810"/>
                  <a:pt x="3331" y="1811"/>
                  <a:pt x="3328" y="1813"/>
                </a:cubicBezTo>
                <a:cubicBezTo>
                  <a:pt x="3324" y="1813"/>
                  <a:pt x="3323" y="1811"/>
                  <a:pt x="3321" y="1814"/>
                </a:cubicBezTo>
                <a:cubicBezTo>
                  <a:pt x="3327" y="1815"/>
                  <a:pt x="3318" y="1819"/>
                  <a:pt x="3322" y="1822"/>
                </a:cubicBezTo>
                <a:cubicBezTo>
                  <a:pt x="3326" y="1822"/>
                  <a:pt x="3326" y="1819"/>
                  <a:pt x="3331" y="1823"/>
                </a:cubicBezTo>
                <a:cubicBezTo>
                  <a:pt x="3330" y="1815"/>
                  <a:pt x="3339" y="1819"/>
                  <a:pt x="3339" y="1814"/>
                </a:cubicBezTo>
                <a:cubicBezTo>
                  <a:pt x="3336" y="1814"/>
                  <a:pt x="3335" y="1816"/>
                  <a:pt x="3332" y="1816"/>
                </a:cubicBezTo>
                <a:cubicBezTo>
                  <a:pt x="3332" y="1810"/>
                  <a:pt x="3336" y="1806"/>
                  <a:pt x="3339" y="1809"/>
                </a:cubicBezTo>
                <a:cubicBezTo>
                  <a:pt x="3339" y="1806"/>
                  <a:pt x="3340" y="1801"/>
                  <a:pt x="3337" y="1801"/>
                </a:cubicBezTo>
                <a:cubicBezTo>
                  <a:pt x="3337" y="1805"/>
                  <a:pt x="3333" y="1800"/>
                  <a:pt x="3332" y="1800"/>
                </a:cubicBezTo>
                <a:cubicBezTo>
                  <a:pt x="3338" y="1790"/>
                  <a:pt x="3347" y="1798"/>
                  <a:pt x="3348" y="1805"/>
                </a:cubicBezTo>
                <a:cubicBezTo>
                  <a:pt x="3345" y="1805"/>
                  <a:pt x="3343" y="1805"/>
                  <a:pt x="3343" y="1808"/>
                </a:cubicBezTo>
                <a:cubicBezTo>
                  <a:pt x="3346" y="1812"/>
                  <a:pt x="3352" y="1805"/>
                  <a:pt x="3353" y="1811"/>
                </a:cubicBezTo>
                <a:lnTo>
                  <a:pt x="3347" y="1811"/>
                </a:lnTo>
                <a:cubicBezTo>
                  <a:pt x="3350" y="1817"/>
                  <a:pt x="3344" y="1816"/>
                  <a:pt x="3345" y="1823"/>
                </a:cubicBezTo>
                <a:cubicBezTo>
                  <a:pt x="3349" y="1823"/>
                  <a:pt x="3350" y="1827"/>
                  <a:pt x="3353" y="1826"/>
                </a:cubicBezTo>
                <a:lnTo>
                  <a:pt x="3353" y="1828"/>
                </a:lnTo>
                <a:cubicBezTo>
                  <a:pt x="3348" y="1828"/>
                  <a:pt x="3346" y="1829"/>
                  <a:pt x="3344" y="1834"/>
                </a:cubicBezTo>
                <a:cubicBezTo>
                  <a:pt x="3341" y="1832"/>
                  <a:pt x="3337" y="1831"/>
                  <a:pt x="3335" y="1828"/>
                </a:cubicBezTo>
                <a:cubicBezTo>
                  <a:pt x="3337" y="1826"/>
                  <a:pt x="3336" y="1828"/>
                  <a:pt x="3338" y="1829"/>
                </a:cubicBezTo>
                <a:cubicBezTo>
                  <a:pt x="3338" y="1826"/>
                  <a:pt x="3336" y="1825"/>
                  <a:pt x="3335" y="1823"/>
                </a:cubicBezTo>
                <a:cubicBezTo>
                  <a:pt x="3330" y="1827"/>
                  <a:pt x="3325" y="1825"/>
                  <a:pt x="3321" y="1828"/>
                </a:cubicBezTo>
                <a:cubicBezTo>
                  <a:pt x="3324" y="1829"/>
                  <a:pt x="3321" y="1831"/>
                  <a:pt x="3322" y="1835"/>
                </a:cubicBezTo>
                <a:cubicBezTo>
                  <a:pt x="3326" y="1832"/>
                  <a:pt x="3329" y="1830"/>
                  <a:pt x="3333" y="1827"/>
                </a:cubicBezTo>
                <a:cubicBezTo>
                  <a:pt x="3333" y="1830"/>
                  <a:pt x="3331" y="1830"/>
                  <a:pt x="3332" y="1834"/>
                </a:cubicBezTo>
                <a:cubicBezTo>
                  <a:pt x="3330" y="1833"/>
                  <a:pt x="3328" y="1834"/>
                  <a:pt x="3327" y="1835"/>
                </a:cubicBezTo>
                <a:cubicBezTo>
                  <a:pt x="3326" y="1839"/>
                  <a:pt x="3330" y="1841"/>
                  <a:pt x="3328" y="1844"/>
                </a:cubicBezTo>
                <a:cubicBezTo>
                  <a:pt x="3333" y="1842"/>
                  <a:pt x="3339" y="1840"/>
                  <a:pt x="3345" y="1839"/>
                </a:cubicBezTo>
                <a:cubicBezTo>
                  <a:pt x="3342" y="1841"/>
                  <a:pt x="3338" y="1841"/>
                  <a:pt x="3337" y="1845"/>
                </a:cubicBezTo>
                <a:cubicBezTo>
                  <a:pt x="3339" y="1847"/>
                  <a:pt x="3344" y="1846"/>
                  <a:pt x="3344" y="1851"/>
                </a:cubicBezTo>
                <a:cubicBezTo>
                  <a:pt x="3340" y="1852"/>
                  <a:pt x="3336" y="1850"/>
                  <a:pt x="3334" y="1846"/>
                </a:cubicBezTo>
                <a:cubicBezTo>
                  <a:pt x="3330" y="1850"/>
                  <a:pt x="3324" y="1853"/>
                  <a:pt x="3319" y="1854"/>
                </a:cubicBezTo>
                <a:cubicBezTo>
                  <a:pt x="3318" y="1857"/>
                  <a:pt x="3320" y="1857"/>
                  <a:pt x="3321" y="1859"/>
                </a:cubicBezTo>
                <a:cubicBezTo>
                  <a:pt x="3319" y="1859"/>
                  <a:pt x="3319" y="1862"/>
                  <a:pt x="3317" y="1861"/>
                </a:cubicBezTo>
                <a:cubicBezTo>
                  <a:pt x="3316" y="1861"/>
                  <a:pt x="3316" y="1860"/>
                  <a:pt x="3316" y="1859"/>
                </a:cubicBezTo>
                <a:cubicBezTo>
                  <a:pt x="3312" y="1858"/>
                  <a:pt x="3314" y="1862"/>
                  <a:pt x="3311" y="1861"/>
                </a:cubicBezTo>
                <a:cubicBezTo>
                  <a:pt x="3311" y="1864"/>
                  <a:pt x="3312" y="1865"/>
                  <a:pt x="3314" y="1867"/>
                </a:cubicBezTo>
                <a:cubicBezTo>
                  <a:pt x="3316" y="1863"/>
                  <a:pt x="3326" y="1861"/>
                  <a:pt x="3326" y="1869"/>
                </a:cubicBezTo>
                <a:cubicBezTo>
                  <a:pt x="3319" y="1867"/>
                  <a:pt x="3320" y="1873"/>
                  <a:pt x="3317" y="1874"/>
                </a:cubicBezTo>
                <a:cubicBezTo>
                  <a:pt x="3317" y="1871"/>
                  <a:pt x="3315" y="1871"/>
                  <a:pt x="3313" y="1871"/>
                </a:cubicBezTo>
                <a:cubicBezTo>
                  <a:pt x="3314" y="1876"/>
                  <a:pt x="3310" y="1876"/>
                  <a:pt x="3311" y="1881"/>
                </a:cubicBezTo>
                <a:cubicBezTo>
                  <a:pt x="3315" y="1882"/>
                  <a:pt x="3318" y="1877"/>
                  <a:pt x="3319" y="1881"/>
                </a:cubicBezTo>
                <a:cubicBezTo>
                  <a:pt x="3319" y="1885"/>
                  <a:pt x="3315" y="1884"/>
                  <a:pt x="3312" y="1884"/>
                </a:cubicBezTo>
                <a:cubicBezTo>
                  <a:pt x="3307" y="1890"/>
                  <a:pt x="3310" y="1899"/>
                  <a:pt x="3311" y="1907"/>
                </a:cubicBezTo>
                <a:cubicBezTo>
                  <a:pt x="3311" y="1909"/>
                  <a:pt x="3308" y="1909"/>
                  <a:pt x="3308" y="1912"/>
                </a:cubicBezTo>
                <a:cubicBezTo>
                  <a:pt x="3308" y="1914"/>
                  <a:pt x="3311" y="1914"/>
                  <a:pt x="3310" y="1917"/>
                </a:cubicBezTo>
                <a:cubicBezTo>
                  <a:pt x="3308" y="1919"/>
                  <a:pt x="3306" y="1915"/>
                  <a:pt x="3304" y="1919"/>
                </a:cubicBezTo>
                <a:cubicBezTo>
                  <a:pt x="3308" y="1919"/>
                  <a:pt x="3311" y="1920"/>
                  <a:pt x="3314" y="1922"/>
                </a:cubicBezTo>
                <a:cubicBezTo>
                  <a:pt x="3314" y="1926"/>
                  <a:pt x="3305" y="1927"/>
                  <a:pt x="3311" y="1931"/>
                </a:cubicBezTo>
                <a:cubicBezTo>
                  <a:pt x="3311" y="1927"/>
                  <a:pt x="3317" y="1926"/>
                  <a:pt x="3318" y="1929"/>
                </a:cubicBezTo>
                <a:cubicBezTo>
                  <a:pt x="3319" y="1936"/>
                  <a:pt x="3312" y="1932"/>
                  <a:pt x="3309" y="1934"/>
                </a:cubicBezTo>
                <a:cubicBezTo>
                  <a:pt x="3310" y="1937"/>
                  <a:pt x="3310" y="1940"/>
                  <a:pt x="3312" y="1941"/>
                </a:cubicBezTo>
                <a:cubicBezTo>
                  <a:pt x="3314" y="1938"/>
                  <a:pt x="3318" y="1942"/>
                  <a:pt x="3319" y="1944"/>
                </a:cubicBezTo>
                <a:cubicBezTo>
                  <a:pt x="3313" y="1943"/>
                  <a:pt x="3318" y="1958"/>
                  <a:pt x="3310" y="1953"/>
                </a:cubicBezTo>
                <a:cubicBezTo>
                  <a:pt x="3307" y="1956"/>
                  <a:pt x="3308" y="1962"/>
                  <a:pt x="3312" y="1962"/>
                </a:cubicBezTo>
                <a:cubicBezTo>
                  <a:pt x="3312" y="1957"/>
                  <a:pt x="3320" y="1959"/>
                  <a:pt x="3320" y="1962"/>
                </a:cubicBezTo>
                <a:cubicBezTo>
                  <a:pt x="3318" y="1962"/>
                  <a:pt x="3316" y="1962"/>
                  <a:pt x="3314" y="1963"/>
                </a:cubicBezTo>
                <a:cubicBezTo>
                  <a:pt x="3314" y="1966"/>
                  <a:pt x="3317" y="1969"/>
                  <a:pt x="3314" y="1970"/>
                </a:cubicBezTo>
                <a:cubicBezTo>
                  <a:pt x="3312" y="1967"/>
                  <a:pt x="3310" y="1968"/>
                  <a:pt x="3306" y="1969"/>
                </a:cubicBezTo>
                <a:lnTo>
                  <a:pt x="3306" y="1973"/>
                </a:lnTo>
                <a:cubicBezTo>
                  <a:pt x="3309" y="1975"/>
                  <a:pt x="3312" y="1975"/>
                  <a:pt x="3315" y="1974"/>
                </a:cubicBezTo>
                <a:cubicBezTo>
                  <a:pt x="3314" y="1978"/>
                  <a:pt x="3314" y="1982"/>
                  <a:pt x="3314" y="1985"/>
                </a:cubicBezTo>
                <a:cubicBezTo>
                  <a:pt x="3310" y="1986"/>
                  <a:pt x="3310" y="1989"/>
                  <a:pt x="3311" y="1993"/>
                </a:cubicBezTo>
                <a:cubicBezTo>
                  <a:pt x="3309" y="1995"/>
                  <a:pt x="3305" y="1995"/>
                  <a:pt x="3306" y="2000"/>
                </a:cubicBezTo>
                <a:cubicBezTo>
                  <a:pt x="3311" y="1998"/>
                  <a:pt x="3316" y="1996"/>
                  <a:pt x="3320" y="1993"/>
                </a:cubicBezTo>
                <a:cubicBezTo>
                  <a:pt x="3321" y="2000"/>
                  <a:pt x="3314" y="1998"/>
                  <a:pt x="3313" y="2003"/>
                </a:cubicBezTo>
                <a:cubicBezTo>
                  <a:pt x="3316" y="2005"/>
                  <a:pt x="3319" y="2001"/>
                  <a:pt x="3319" y="2006"/>
                </a:cubicBezTo>
                <a:cubicBezTo>
                  <a:pt x="3314" y="2004"/>
                  <a:pt x="3315" y="2009"/>
                  <a:pt x="3315" y="2010"/>
                </a:cubicBezTo>
                <a:cubicBezTo>
                  <a:pt x="3311" y="2013"/>
                  <a:pt x="3310" y="2010"/>
                  <a:pt x="3305" y="2010"/>
                </a:cubicBezTo>
                <a:cubicBezTo>
                  <a:pt x="3307" y="2015"/>
                  <a:pt x="3303" y="2014"/>
                  <a:pt x="3303" y="2018"/>
                </a:cubicBezTo>
                <a:cubicBezTo>
                  <a:pt x="3306" y="2017"/>
                  <a:pt x="3305" y="2021"/>
                  <a:pt x="3308" y="2020"/>
                </a:cubicBezTo>
                <a:cubicBezTo>
                  <a:pt x="3308" y="2018"/>
                  <a:pt x="3307" y="2018"/>
                  <a:pt x="3307" y="2016"/>
                </a:cubicBezTo>
                <a:cubicBezTo>
                  <a:pt x="3309" y="2015"/>
                  <a:pt x="3310" y="2014"/>
                  <a:pt x="3312" y="2014"/>
                </a:cubicBezTo>
                <a:cubicBezTo>
                  <a:pt x="3311" y="2018"/>
                  <a:pt x="3319" y="2014"/>
                  <a:pt x="3318" y="2018"/>
                </a:cubicBezTo>
                <a:cubicBezTo>
                  <a:pt x="3317" y="2020"/>
                  <a:pt x="3316" y="2022"/>
                  <a:pt x="3314" y="2023"/>
                </a:cubicBezTo>
                <a:cubicBezTo>
                  <a:pt x="3316" y="2024"/>
                  <a:pt x="3319" y="2020"/>
                  <a:pt x="3319" y="2023"/>
                </a:cubicBezTo>
                <a:cubicBezTo>
                  <a:pt x="3317" y="2025"/>
                  <a:pt x="3319" y="2027"/>
                  <a:pt x="3317" y="2029"/>
                </a:cubicBezTo>
                <a:cubicBezTo>
                  <a:pt x="3314" y="2030"/>
                  <a:pt x="3312" y="2029"/>
                  <a:pt x="3309" y="2032"/>
                </a:cubicBezTo>
                <a:cubicBezTo>
                  <a:pt x="3311" y="2039"/>
                  <a:pt x="3319" y="2034"/>
                  <a:pt x="3322" y="2035"/>
                </a:cubicBezTo>
                <a:lnTo>
                  <a:pt x="3322" y="2038"/>
                </a:lnTo>
                <a:cubicBezTo>
                  <a:pt x="3318" y="2035"/>
                  <a:pt x="3319" y="2043"/>
                  <a:pt x="3314" y="2043"/>
                </a:cubicBezTo>
                <a:cubicBezTo>
                  <a:pt x="3313" y="2038"/>
                  <a:pt x="3305" y="2041"/>
                  <a:pt x="3303" y="2040"/>
                </a:cubicBezTo>
                <a:cubicBezTo>
                  <a:pt x="3304" y="2044"/>
                  <a:pt x="3302" y="2045"/>
                  <a:pt x="3302" y="2048"/>
                </a:cubicBezTo>
                <a:cubicBezTo>
                  <a:pt x="3303" y="2049"/>
                  <a:pt x="3304" y="2048"/>
                  <a:pt x="3304" y="2049"/>
                </a:cubicBezTo>
                <a:cubicBezTo>
                  <a:pt x="3308" y="2050"/>
                  <a:pt x="3307" y="2046"/>
                  <a:pt x="3311" y="2046"/>
                </a:cubicBezTo>
                <a:cubicBezTo>
                  <a:pt x="3312" y="2048"/>
                  <a:pt x="3310" y="2050"/>
                  <a:pt x="3313" y="2052"/>
                </a:cubicBezTo>
                <a:cubicBezTo>
                  <a:pt x="3313" y="2046"/>
                  <a:pt x="3320" y="2047"/>
                  <a:pt x="3324" y="2049"/>
                </a:cubicBezTo>
                <a:cubicBezTo>
                  <a:pt x="3323" y="2051"/>
                  <a:pt x="3323" y="2051"/>
                  <a:pt x="3322" y="2052"/>
                </a:cubicBezTo>
                <a:cubicBezTo>
                  <a:pt x="3320" y="2050"/>
                  <a:pt x="3319" y="2048"/>
                  <a:pt x="3315" y="2048"/>
                </a:cubicBezTo>
                <a:lnTo>
                  <a:pt x="3315" y="2053"/>
                </a:lnTo>
                <a:cubicBezTo>
                  <a:pt x="3317" y="2053"/>
                  <a:pt x="3322" y="2051"/>
                  <a:pt x="3320" y="2055"/>
                </a:cubicBezTo>
                <a:cubicBezTo>
                  <a:pt x="3317" y="2055"/>
                  <a:pt x="3314" y="2054"/>
                  <a:pt x="3310" y="2054"/>
                </a:cubicBezTo>
                <a:cubicBezTo>
                  <a:pt x="3310" y="2061"/>
                  <a:pt x="3318" y="2058"/>
                  <a:pt x="3318" y="2058"/>
                </a:cubicBezTo>
                <a:cubicBezTo>
                  <a:pt x="3317" y="2064"/>
                  <a:pt x="3304" y="2069"/>
                  <a:pt x="3300" y="2062"/>
                </a:cubicBezTo>
                <a:cubicBezTo>
                  <a:pt x="3300" y="2063"/>
                  <a:pt x="3300" y="2063"/>
                  <a:pt x="3300" y="2063"/>
                </a:cubicBezTo>
                <a:cubicBezTo>
                  <a:pt x="3303" y="2063"/>
                  <a:pt x="3306" y="2062"/>
                  <a:pt x="3307" y="2059"/>
                </a:cubicBezTo>
                <a:cubicBezTo>
                  <a:pt x="3302" y="2059"/>
                  <a:pt x="3299" y="2059"/>
                  <a:pt x="3297" y="2062"/>
                </a:cubicBezTo>
                <a:cubicBezTo>
                  <a:pt x="3299" y="2067"/>
                  <a:pt x="3302" y="2068"/>
                  <a:pt x="3304" y="2071"/>
                </a:cubicBezTo>
                <a:cubicBezTo>
                  <a:pt x="3307" y="2072"/>
                  <a:pt x="3306" y="2067"/>
                  <a:pt x="3309" y="2067"/>
                </a:cubicBezTo>
                <a:cubicBezTo>
                  <a:pt x="3311" y="2071"/>
                  <a:pt x="3317" y="2067"/>
                  <a:pt x="3319" y="2069"/>
                </a:cubicBezTo>
                <a:cubicBezTo>
                  <a:pt x="3315" y="2069"/>
                  <a:pt x="3317" y="2075"/>
                  <a:pt x="3314" y="2076"/>
                </a:cubicBezTo>
                <a:cubicBezTo>
                  <a:pt x="3312" y="2074"/>
                  <a:pt x="3309" y="2074"/>
                  <a:pt x="3308" y="2076"/>
                </a:cubicBezTo>
                <a:cubicBezTo>
                  <a:pt x="3310" y="2081"/>
                  <a:pt x="3308" y="2087"/>
                  <a:pt x="3311" y="2090"/>
                </a:cubicBezTo>
                <a:cubicBezTo>
                  <a:pt x="3312" y="2089"/>
                  <a:pt x="3311" y="2086"/>
                  <a:pt x="3314" y="2087"/>
                </a:cubicBezTo>
                <a:cubicBezTo>
                  <a:pt x="3313" y="2093"/>
                  <a:pt x="3319" y="2087"/>
                  <a:pt x="3320" y="2090"/>
                </a:cubicBezTo>
                <a:cubicBezTo>
                  <a:pt x="3317" y="2094"/>
                  <a:pt x="3315" y="2098"/>
                  <a:pt x="3314" y="2103"/>
                </a:cubicBezTo>
                <a:cubicBezTo>
                  <a:pt x="3316" y="2104"/>
                  <a:pt x="3318" y="2100"/>
                  <a:pt x="3318" y="2103"/>
                </a:cubicBezTo>
                <a:cubicBezTo>
                  <a:pt x="3316" y="2104"/>
                  <a:pt x="3314" y="2104"/>
                  <a:pt x="3314" y="2107"/>
                </a:cubicBezTo>
                <a:cubicBezTo>
                  <a:pt x="3315" y="2109"/>
                  <a:pt x="3321" y="2107"/>
                  <a:pt x="3322" y="2109"/>
                </a:cubicBezTo>
                <a:cubicBezTo>
                  <a:pt x="3319" y="2111"/>
                  <a:pt x="3316" y="2112"/>
                  <a:pt x="3313" y="2113"/>
                </a:cubicBezTo>
                <a:cubicBezTo>
                  <a:pt x="3311" y="2115"/>
                  <a:pt x="3315" y="2117"/>
                  <a:pt x="3313" y="2117"/>
                </a:cubicBezTo>
                <a:cubicBezTo>
                  <a:pt x="3310" y="2112"/>
                  <a:pt x="3303" y="2118"/>
                  <a:pt x="3298" y="2118"/>
                </a:cubicBezTo>
                <a:cubicBezTo>
                  <a:pt x="3300" y="2118"/>
                  <a:pt x="3300" y="2120"/>
                  <a:pt x="3300" y="2121"/>
                </a:cubicBezTo>
                <a:cubicBezTo>
                  <a:pt x="3306" y="2118"/>
                  <a:pt x="3307" y="2121"/>
                  <a:pt x="3314" y="2118"/>
                </a:cubicBezTo>
                <a:cubicBezTo>
                  <a:pt x="3313" y="2123"/>
                  <a:pt x="3317" y="2120"/>
                  <a:pt x="3317" y="2121"/>
                </a:cubicBezTo>
                <a:lnTo>
                  <a:pt x="3317" y="2124"/>
                </a:lnTo>
                <a:cubicBezTo>
                  <a:pt x="3316" y="2124"/>
                  <a:pt x="3313" y="2121"/>
                  <a:pt x="3313" y="2124"/>
                </a:cubicBezTo>
                <a:cubicBezTo>
                  <a:pt x="3315" y="2127"/>
                  <a:pt x="3321" y="2126"/>
                  <a:pt x="3323" y="2129"/>
                </a:cubicBezTo>
                <a:cubicBezTo>
                  <a:pt x="3319" y="2131"/>
                  <a:pt x="3315" y="2131"/>
                  <a:pt x="3313" y="2135"/>
                </a:cubicBezTo>
                <a:cubicBezTo>
                  <a:pt x="3315" y="2135"/>
                  <a:pt x="3318" y="2134"/>
                  <a:pt x="3318" y="2137"/>
                </a:cubicBezTo>
                <a:cubicBezTo>
                  <a:pt x="3318" y="2141"/>
                  <a:pt x="3313" y="2141"/>
                  <a:pt x="3311" y="2144"/>
                </a:cubicBezTo>
                <a:cubicBezTo>
                  <a:pt x="3315" y="2144"/>
                  <a:pt x="3319" y="2140"/>
                  <a:pt x="3322" y="2144"/>
                </a:cubicBezTo>
                <a:cubicBezTo>
                  <a:pt x="3320" y="2147"/>
                  <a:pt x="3316" y="2147"/>
                  <a:pt x="3312" y="2146"/>
                </a:cubicBezTo>
                <a:cubicBezTo>
                  <a:pt x="3312" y="2150"/>
                  <a:pt x="3311" y="2153"/>
                  <a:pt x="3312" y="2157"/>
                </a:cubicBezTo>
                <a:cubicBezTo>
                  <a:pt x="3313" y="2155"/>
                  <a:pt x="3316" y="2155"/>
                  <a:pt x="3317" y="2154"/>
                </a:cubicBezTo>
                <a:cubicBezTo>
                  <a:pt x="3317" y="2158"/>
                  <a:pt x="3313" y="2157"/>
                  <a:pt x="3312" y="2160"/>
                </a:cubicBezTo>
                <a:cubicBezTo>
                  <a:pt x="3322" y="2160"/>
                  <a:pt x="3329" y="2153"/>
                  <a:pt x="3337" y="2159"/>
                </a:cubicBezTo>
                <a:cubicBezTo>
                  <a:pt x="3337" y="2161"/>
                  <a:pt x="3338" y="2161"/>
                  <a:pt x="3338" y="2163"/>
                </a:cubicBezTo>
                <a:cubicBezTo>
                  <a:pt x="3335" y="2164"/>
                  <a:pt x="3333" y="2168"/>
                  <a:pt x="3336" y="2170"/>
                </a:cubicBezTo>
                <a:cubicBezTo>
                  <a:pt x="3333" y="2168"/>
                  <a:pt x="3336" y="2173"/>
                  <a:pt x="3333" y="2173"/>
                </a:cubicBezTo>
                <a:cubicBezTo>
                  <a:pt x="3334" y="2165"/>
                  <a:pt x="3329" y="2169"/>
                  <a:pt x="3324" y="2169"/>
                </a:cubicBezTo>
                <a:lnTo>
                  <a:pt x="3324" y="2163"/>
                </a:lnTo>
                <a:cubicBezTo>
                  <a:pt x="3328" y="2163"/>
                  <a:pt x="3330" y="2166"/>
                  <a:pt x="3333" y="2164"/>
                </a:cubicBezTo>
                <a:cubicBezTo>
                  <a:pt x="3332" y="2159"/>
                  <a:pt x="3329" y="2161"/>
                  <a:pt x="3323" y="2159"/>
                </a:cubicBezTo>
                <a:cubicBezTo>
                  <a:pt x="3322" y="2162"/>
                  <a:pt x="3319" y="2160"/>
                  <a:pt x="3321" y="2164"/>
                </a:cubicBezTo>
                <a:cubicBezTo>
                  <a:pt x="3316" y="2164"/>
                  <a:pt x="3310" y="2169"/>
                  <a:pt x="3306" y="2167"/>
                </a:cubicBezTo>
                <a:cubicBezTo>
                  <a:pt x="3305" y="2170"/>
                  <a:pt x="3302" y="2174"/>
                  <a:pt x="3304" y="2179"/>
                </a:cubicBezTo>
                <a:cubicBezTo>
                  <a:pt x="3307" y="2174"/>
                  <a:pt x="3311" y="2171"/>
                  <a:pt x="3315" y="2169"/>
                </a:cubicBezTo>
                <a:cubicBezTo>
                  <a:pt x="3318" y="2170"/>
                  <a:pt x="3321" y="2171"/>
                  <a:pt x="3320" y="2176"/>
                </a:cubicBezTo>
                <a:cubicBezTo>
                  <a:pt x="3316" y="2179"/>
                  <a:pt x="3314" y="2178"/>
                  <a:pt x="3309" y="2176"/>
                </a:cubicBezTo>
                <a:cubicBezTo>
                  <a:pt x="3307" y="2182"/>
                  <a:pt x="3316" y="2177"/>
                  <a:pt x="3315" y="2182"/>
                </a:cubicBezTo>
                <a:cubicBezTo>
                  <a:pt x="3313" y="2183"/>
                  <a:pt x="3310" y="2184"/>
                  <a:pt x="3307" y="2185"/>
                </a:cubicBezTo>
                <a:cubicBezTo>
                  <a:pt x="3307" y="2182"/>
                  <a:pt x="3307" y="2180"/>
                  <a:pt x="3304" y="2180"/>
                </a:cubicBezTo>
                <a:cubicBezTo>
                  <a:pt x="3304" y="2187"/>
                  <a:pt x="3300" y="2193"/>
                  <a:pt x="3304" y="2201"/>
                </a:cubicBezTo>
                <a:cubicBezTo>
                  <a:pt x="3303" y="2201"/>
                  <a:pt x="3303" y="2202"/>
                  <a:pt x="3301" y="2202"/>
                </a:cubicBezTo>
                <a:cubicBezTo>
                  <a:pt x="3297" y="2201"/>
                  <a:pt x="3301" y="2198"/>
                  <a:pt x="3300" y="2194"/>
                </a:cubicBezTo>
                <a:cubicBezTo>
                  <a:pt x="3296" y="2193"/>
                  <a:pt x="3296" y="2193"/>
                  <a:pt x="3294" y="2195"/>
                </a:cubicBezTo>
                <a:cubicBezTo>
                  <a:pt x="3297" y="2201"/>
                  <a:pt x="3292" y="2203"/>
                  <a:pt x="3297" y="2208"/>
                </a:cubicBezTo>
                <a:cubicBezTo>
                  <a:pt x="3296" y="2211"/>
                  <a:pt x="3292" y="2211"/>
                  <a:pt x="3292" y="2215"/>
                </a:cubicBezTo>
                <a:cubicBezTo>
                  <a:pt x="3295" y="2215"/>
                  <a:pt x="3294" y="2219"/>
                  <a:pt x="3296" y="2220"/>
                </a:cubicBezTo>
                <a:cubicBezTo>
                  <a:pt x="3297" y="2218"/>
                  <a:pt x="3300" y="2218"/>
                  <a:pt x="3301" y="2217"/>
                </a:cubicBezTo>
                <a:cubicBezTo>
                  <a:pt x="3301" y="2218"/>
                  <a:pt x="3303" y="2219"/>
                  <a:pt x="3302" y="2221"/>
                </a:cubicBezTo>
                <a:cubicBezTo>
                  <a:pt x="3298" y="2220"/>
                  <a:pt x="3298" y="2220"/>
                  <a:pt x="3297" y="2224"/>
                </a:cubicBezTo>
                <a:cubicBezTo>
                  <a:pt x="3300" y="2225"/>
                  <a:pt x="3301" y="2222"/>
                  <a:pt x="3302" y="2225"/>
                </a:cubicBezTo>
                <a:cubicBezTo>
                  <a:pt x="3300" y="2231"/>
                  <a:pt x="3288" y="2226"/>
                  <a:pt x="3288" y="2234"/>
                </a:cubicBezTo>
                <a:cubicBezTo>
                  <a:pt x="3292" y="2236"/>
                  <a:pt x="3297" y="2232"/>
                  <a:pt x="3303" y="2233"/>
                </a:cubicBezTo>
                <a:cubicBezTo>
                  <a:pt x="3303" y="2224"/>
                  <a:pt x="3307" y="2215"/>
                  <a:pt x="3314" y="2218"/>
                </a:cubicBezTo>
                <a:cubicBezTo>
                  <a:pt x="3315" y="2216"/>
                  <a:pt x="3316" y="2213"/>
                  <a:pt x="3315" y="2211"/>
                </a:cubicBezTo>
                <a:cubicBezTo>
                  <a:pt x="3312" y="2211"/>
                  <a:pt x="3309" y="2212"/>
                  <a:pt x="3306" y="2214"/>
                </a:cubicBezTo>
                <a:cubicBezTo>
                  <a:pt x="3306" y="2211"/>
                  <a:pt x="3305" y="2208"/>
                  <a:pt x="3306" y="2205"/>
                </a:cubicBezTo>
                <a:cubicBezTo>
                  <a:pt x="3309" y="2205"/>
                  <a:pt x="3309" y="2206"/>
                  <a:pt x="3312" y="2206"/>
                </a:cubicBezTo>
                <a:cubicBezTo>
                  <a:pt x="3313" y="2200"/>
                  <a:pt x="3306" y="2204"/>
                  <a:pt x="3305" y="2202"/>
                </a:cubicBezTo>
                <a:cubicBezTo>
                  <a:pt x="3307" y="2200"/>
                  <a:pt x="3305" y="2193"/>
                  <a:pt x="3308" y="2192"/>
                </a:cubicBezTo>
                <a:cubicBezTo>
                  <a:pt x="3316" y="2190"/>
                  <a:pt x="3320" y="2193"/>
                  <a:pt x="3322" y="2197"/>
                </a:cubicBezTo>
                <a:cubicBezTo>
                  <a:pt x="3326" y="2193"/>
                  <a:pt x="3319" y="2182"/>
                  <a:pt x="3324" y="2179"/>
                </a:cubicBezTo>
                <a:cubicBezTo>
                  <a:pt x="3328" y="2178"/>
                  <a:pt x="3327" y="2182"/>
                  <a:pt x="3331" y="2181"/>
                </a:cubicBezTo>
                <a:cubicBezTo>
                  <a:pt x="3332" y="2179"/>
                  <a:pt x="3329" y="2176"/>
                  <a:pt x="3334" y="2176"/>
                </a:cubicBezTo>
                <a:cubicBezTo>
                  <a:pt x="3336" y="2182"/>
                  <a:pt x="3346" y="2180"/>
                  <a:pt x="3352" y="2182"/>
                </a:cubicBezTo>
                <a:cubicBezTo>
                  <a:pt x="3351" y="2178"/>
                  <a:pt x="3351" y="2176"/>
                  <a:pt x="3354" y="2175"/>
                </a:cubicBezTo>
                <a:cubicBezTo>
                  <a:pt x="3355" y="2178"/>
                  <a:pt x="3362" y="2174"/>
                  <a:pt x="3360" y="2179"/>
                </a:cubicBezTo>
                <a:cubicBezTo>
                  <a:pt x="3366" y="2177"/>
                  <a:pt x="3368" y="2178"/>
                  <a:pt x="3371" y="2174"/>
                </a:cubicBezTo>
                <a:cubicBezTo>
                  <a:pt x="3369" y="2173"/>
                  <a:pt x="3365" y="2175"/>
                  <a:pt x="3364" y="2173"/>
                </a:cubicBezTo>
                <a:cubicBezTo>
                  <a:pt x="3369" y="2171"/>
                  <a:pt x="3374" y="2172"/>
                  <a:pt x="3378" y="2175"/>
                </a:cubicBezTo>
                <a:cubicBezTo>
                  <a:pt x="3377" y="2175"/>
                  <a:pt x="3376" y="2177"/>
                  <a:pt x="3376" y="2178"/>
                </a:cubicBezTo>
                <a:cubicBezTo>
                  <a:pt x="3381" y="2179"/>
                  <a:pt x="3381" y="2175"/>
                  <a:pt x="3386" y="2175"/>
                </a:cubicBezTo>
                <a:cubicBezTo>
                  <a:pt x="3387" y="2179"/>
                  <a:pt x="3386" y="2178"/>
                  <a:pt x="3386" y="2182"/>
                </a:cubicBezTo>
                <a:cubicBezTo>
                  <a:pt x="3388" y="2183"/>
                  <a:pt x="3394" y="2180"/>
                  <a:pt x="3394" y="2184"/>
                </a:cubicBezTo>
                <a:cubicBezTo>
                  <a:pt x="3382" y="2185"/>
                  <a:pt x="3386" y="2194"/>
                  <a:pt x="3372" y="2191"/>
                </a:cubicBezTo>
                <a:lnTo>
                  <a:pt x="3372" y="2196"/>
                </a:lnTo>
                <a:cubicBezTo>
                  <a:pt x="3377" y="2197"/>
                  <a:pt x="3376" y="2196"/>
                  <a:pt x="3379" y="2195"/>
                </a:cubicBezTo>
                <a:cubicBezTo>
                  <a:pt x="3379" y="2197"/>
                  <a:pt x="3377" y="2198"/>
                  <a:pt x="3377" y="2200"/>
                </a:cubicBezTo>
                <a:cubicBezTo>
                  <a:pt x="3380" y="2202"/>
                  <a:pt x="3384" y="2201"/>
                  <a:pt x="3387" y="2203"/>
                </a:cubicBezTo>
                <a:cubicBezTo>
                  <a:pt x="3386" y="2199"/>
                  <a:pt x="3387" y="2196"/>
                  <a:pt x="3390" y="2195"/>
                </a:cubicBezTo>
                <a:cubicBezTo>
                  <a:pt x="3393" y="2196"/>
                  <a:pt x="3399" y="2196"/>
                  <a:pt x="3398" y="2205"/>
                </a:cubicBezTo>
                <a:cubicBezTo>
                  <a:pt x="3399" y="2205"/>
                  <a:pt x="3403" y="2204"/>
                  <a:pt x="3403" y="2206"/>
                </a:cubicBezTo>
                <a:cubicBezTo>
                  <a:pt x="3401" y="2208"/>
                  <a:pt x="3398" y="2204"/>
                  <a:pt x="3396" y="2207"/>
                </a:cubicBezTo>
                <a:cubicBezTo>
                  <a:pt x="3396" y="2215"/>
                  <a:pt x="3403" y="2209"/>
                  <a:pt x="3403" y="2216"/>
                </a:cubicBezTo>
                <a:cubicBezTo>
                  <a:pt x="3400" y="2215"/>
                  <a:pt x="3400" y="2213"/>
                  <a:pt x="3396" y="2213"/>
                </a:cubicBezTo>
                <a:lnTo>
                  <a:pt x="3396" y="2224"/>
                </a:lnTo>
                <a:cubicBezTo>
                  <a:pt x="3397" y="2226"/>
                  <a:pt x="3400" y="2225"/>
                  <a:pt x="3400" y="2227"/>
                </a:cubicBezTo>
                <a:cubicBezTo>
                  <a:pt x="3399" y="2228"/>
                  <a:pt x="3397" y="2229"/>
                  <a:pt x="3396" y="2232"/>
                </a:cubicBezTo>
                <a:cubicBezTo>
                  <a:pt x="3399" y="2234"/>
                  <a:pt x="3403" y="2230"/>
                  <a:pt x="3405" y="2235"/>
                </a:cubicBezTo>
                <a:cubicBezTo>
                  <a:pt x="3398" y="2239"/>
                  <a:pt x="3395" y="2249"/>
                  <a:pt x="3385" y="2247"/>
                </a:cubicBezTo>
                <a:cubicBezTo>
                  <a:pt x="3386" y="2245"/>
                  <a:pt x="3384" y="2245"/>
                  <a:pt x="3384" y="2243"/>
                </a:cubicBezTo>
                <a:cubicBezTo>
                  <a:pt x="3388" y="2243"/>
                  <a:pt x="3389" y="2245"/>
                  <a:pt x="3389" y="2241"/>
                </a:cubicBezTo>
                <a:cubicBezTo>
                  <a:pt x="3387" y="2239"/>
                  <a:pt x="3383" y="2238"/>
                  <a:pt x="3380" y="2238"/>
                </a:cubicBezTo>
                <a:cubicBezTo>
                  <a:pt x="3383" y="2254"/>
                  <a:pt x="3365" y="2244"/>
                  <a:pt x="3361" y="2247"/>
                </a:cubicBezTo>
                <a:cubicBezTo>
                  <a:pt x="3360" y="2255"/>
                  <a:pt x="3372" y="2251"/>
                  <a:pt x="3373" y="2248"/>
                </a:cubicBezTo>
                <a:cubicBezTo>
                  <a:pt x="3377" y="2251"/>
                  <a:pt x="3381" y="2252"/>
                  <a:pt x="3381" y="2259"/>
                </a:cubicBezTo>
                <a:cubicBezTo>
                  <a:pt x="3386" y="2259"/>
                  <a:pt x="3383" y="2256"/>
                  <a:pt x="3386" y="2255"/>
                </a:cubicBezTo>
                <a:cubicBezTo>
                  <a:pt x="3384" y="2270"/>
                  <a:pt x="3367" y="2261"/>
                  <a:pt x="3360" y="2266"/>
                </a:cubicBezTo>
                <a:cubicBezTo>
                  <a:pt x="3358" y="2264"/>
                  <a:pt x="3358" y="2261"/>
                  <a:pt x="3355" y="2260"/>
                </a:cubicBezTo>
                <a:cubicBezTo>
                  <a:pt x="3355" y="2263"/>
                  <a:pt x="3355" y="2265"/>
                  <a:pt x="3352" y="2265"/>
                </a:cubicBezTo>
                <a:cubicBezTo>
                  <a:pt x="3352" y="2258"/>
                  <a:pt x="3344" y="2261"/>
                  <a:pt x="3342" y="2257"/>
                </a:cubicBezTo>
                <a:cubicBezTo>
                  <a:pt x="3341" y="2260"/>
                  <a:pt x="3340" y="2264"/>
                  <a:pt x="3340" y="2268"/>
                </a:cubicBezTo>
                <a:cubicBezTo>
                  <a:pt x="3341" y="2270"/>
                  <a:pt x="3344" y="2270"/>
                  <a:pt x="3346" y="2269"/>
                </a:cubicBezTo>
                <a:cubicBezTo>
                  <a:pt x="3347" y="2271"/>
                  <a:pt x="3348" y="2274"/>
                  <a:pt x="3349" y="2276"/>
                </a:cubicBezTo>
                <a:cubicBezTo>
                  <a:pt x="3348" y="2276"/>
                  <a:pt x="3348" y="2278"/>
                  <a:pt x="3346" y="2278"/>
                </a:cubicBezTo>
                <a:cubicBezTo>
                  <a:pt x="3344" y="2277"/>
                  <a:pt x="3344" y="2275"/>
                  <a:pt x="3341" y="2276"/>
                </a:cubicBezTo>
                <a:cubicBezTo>
                  <a:pt x="3345" y="2287"/>
                  <a:pt x="3355" y="2280"/>
                  <a:pt x="3361" y="2284"/>
                </a:cubicBezTo>
                <a:cubicBezTo>
                  <a:pt x="3363" y="2283"/>
                  <a:pt x="3363" y="2277"/>
                  <a:pt x="3360" y="2277"/>
                </a:cubicBezTo>
                <a:cubicBezTo>
                  <a:pt x="3356" y="2281"/>
                  <a:pt x="3349" y="2273"/>
                  <a:pt x="3352" y="2270"/>
                </a:cubicBezTo>
                <a:cubicBezTo>
                  <a:pt x="3356" y="2270"/>
                  <a:pt x="3359" y="2271"/>
                  <a:pt x="3362" y="2272"/>
                </a:cubicBezTo>
                <a:cubicBezTo>
                  <a:pt x="3362" y="2270"/>
                  <a:pt x="3362" y="2268"/>
                  <a:pt x="3364" y="2268"/>
                </a:cubicBezTo>
                <a:cubicBezTo>
                  <a:pt x="3370" y="2267"/>
                  <a:pt x="3369" y="2271"/>
                  <a:pt x="3372" y="2269"/>
                </a:cubicBezTo>
                <a:lnTo>
                  <a:pt x="3372" y="2276"/>
                </a:lnTo>
                <a:cubicBezTo>
                  <a:pt x="3369" y="2276"/>
                  <a:pt x="3369" y="2274"/>
                  <a:pt x="3367" y="2276"/>
                </a:cubicBezTo>
                <a:cubicBezTo>
                  <a:pt x="3366" y="2285"/>
                  <a:pt x="3377" y="2275"/>
                  <a:pt x="3379" y="2281"/>
                </a:cubicBezTo>
                <a:cubicBezTo>
                  <a:pt x="3378" y="2283"/>
                  <a:pt x="3378" y="2287"/>
                  <a:pt x="3378" y="2290"/>
                </a:cubicBezTo>
                <a:cubicBezTo>
                  <a:pt x="3380" y="2291"/>
                  <a:pt x="3388" y="2293"/>
                  <a:pt x="3388" y="2288"/>
                </a:cubicBezTo>
                <a:cubicBezTo>
                  <a:pt x="3385" y="2288"/>
                  <a:pt x="3381" y="2288"/>
                  <a:pt x="3381" y="2286"/>
                </a:cubicBezTo>
                <a:cubicBezTo>
                  <a:pt x="3386" y="2282"/>
                  <a:pt x="3380" y="2272"/>
                  <a:pt x="3386" y="2271"/>
                </a:cubicBezTo>
                <a:cubicBezTo>
                  <a:pt x="3387" y="2273"/>
                  <a:pt x="3385" y="2274"/>
                  <a:pt x="3385" y="2276"/>
                </a:cubicBezTo>
                <a:cubicBezTo>
                  <a:pt x="3392" y="2275"/>
                  <a:pt x="3387" y="2270"/>
                  <a:pt x="3392" y="2271"/>
                </a:cubicBezTo>
                <a:lnTo>
                  <a:pt x="3392" y="2265"/>
                </a:lnTo>
                <a:cubicBezTo>
                  <a:pt x="3395" y="2268"/>
                  <a:pt x="3397" y="2264"/>
                  <a:pt x="3399" y="2264"/>
                </a:cubicBezTo>
                <a:cubicBezTo>
                  <a:pt x="3398" y="2272"/>
                  <a:pt x="3402" y="2282"/>
                  <a:pt x="3397" y="2290"/>
                </a:cubicBezTo>
                <a:cubicBezTo>
                  <a:pt x="3404" y="2291"/>
                  <a:pt x="3407" y="2288"/>
                  <a:pt x="3414" y="2290"/>
                </a:cubicBezTo>
                <a:cubicBezTo>
                  <a:pt x="3409" y="2289"/>
                  <a:pt x="3405" y="2292"/>
                  <a:pt x="3404" y="2296"/>
                </a:cubicBezTo>
                <a:cubicBezTo>
                  <a:pt x="3402" y="2295"/>
                  <a:pt x="3398" y="2293"/>
                  <a:pt x="3397" y="2296"/>
                </a:cubicBezTo>
                <a:cubicBezTo>
                  <a:pt x="3401" y="2297"/>
                  <a:pt x="3402" y="2300"/>
                  <a:pt x="3403" y="2304"/>
                </a:cubicBezTo>
                <a:cubicBezTo>
                  <a:pt x="3403" y="2304"/>
                  <a:pt x="3403" y="2304"/>
                  <a:pt x="3403" y="2304"/>
                </a:cubicBezTo>
                <a:cubicBezTo>
                  <a:pt x="3404" y="2304"/>
                  <a:pt x="3404" y="2305"/>
                  <a:pt x="3405" y="2306"/>
                </a:cubicBezTo>
                <a:cubicBezTo>
                  <a:pt x="3404" y="2307"/>
                  <a:pt x="3403" y="2308"/>
                  <a:pt x="3402" y="2309"/>
                </a:cubicBezTo>
                <a:cubicBezTo>
                  <a:pt x="3405" y="2312"/>
                  <a:pt x="3409" y="2305"/>
                  <a:pt x="3411" y="2311"/>
                </a:cubicBezTo>
                <a:cubicBezTo>
                  <a:pt x="3410" y="2312"/>
                  <a:pt x="3409" y="2313"/>
                  <a:pt x="3409" y="2314"/>
                </a:cubicBezTo>
                <a:cubicBezTo>
                  <a:pt x="3408" y="2313"/>
                  <a:pt x="3408" y="2313"/>
                  <a:pt x="3407" y="2313"/>
                </a:cubicBezTo>
                <a:cubicBezTo>
                  <a:pt x="3406" y="2313"/>
                  <a:pt x="3406" y="2313"/>
                  <a:pt x="3406" y="2313"/>
                </a:cubicBezTo>
                <a:cubicBezTo>
                  <a:pt x="3404" y="2312"/>
                  <a:pt x="3402" y="2312"/>
                  <a:pt x="3400" y="2313"/>
                </a:cubicBezTo>
                <a:cubicBezTo>
                  <a:pt x="3398" y="2310"/>
                  <a:pt x="3398" y="2307"/>
                  <a:pt x="3398" y="2304"/>
                </a:cubicBezTo>
                <a:cubicBezTo>
                  <a:pt x="3397" y="2303"/>
                  <a:pt x="3396" y="2302"/>
                  <a:pt x="3395" y="2302"/>
                </a:cubicBezTo>
                <a:cubicBezTo>
                  <a:pt x="3395" y="2301"/>
                  <a:pt x="3395" y="2301"/>
                  <a:pt x="3395" y="2301"/>
                </a:cubicBezTo>
                <a:cubicBezTo>
                  <a:pt x="3393" y="2301"/>
                  <a:pt x="3394" y="2298"/>
                  <a:pt x="3391" y="2299"/>
                </a:cubicBezTo>
                <a:cubicBezTo>
                  <a:pt x="3391" y="2300"/>
                  <a:pt x="3390" y="2300"/>
                  <a:pt x="3390" y="2302"/>
                </a:cubicBezTo>
                <a:cubicBezTo>
                  <a:pt x="3390" y="2302"/>
                  <a:pt x="3389" y="2303"/>
                  <a:pt x="3389" y="2303"/>
                </a:cubicBezTo>
                <a:cubicBezTo>
                  <a:pt x="3393" y="2305"/>
                  <a:pt x="3395" y="2309"/>
                  <a:pt x="3396" y="2313"/>
                </a:cubicBezTo>
                <a:cubicBezTo>
                  <a:pt x="3395" y="2312"/>
                  <a:pt x="3394" y="2311"/>
                  <a:pt x="3392" y="2310"/>
                </a:cubicBezTo>
                <a:cubicBezTo>
                  <a:pt x="3392" y="2312"/>
                  <a:pt x="3391" y="2312"/>
                  <a:pt x="3391" y="2314"/>
                </a:cubicBezTo>
                <a:cubicBezTo>
                  <a:pt x="3392" y="2315"/>
                  <a:pt x="3396" y="2315"/>
                  <a:pt x="3396" y="2313"/>
                </a:cubicBezTo>
                <a:cubicBezTo>
                  <a:pt x="3397" y="2315"/>
                  <a:pt x="3398" y="2316"/>
                  <a:pt x="3398" y="2318"/>
                </a:cubicBezTo>
                <a:cubicBezTo>
                  <a:pt x="3397" y="2319"/>
                  <a:pt x="3395" y="2319"/>
                  <a:pt x="3393" y="2319"/>
                </a:cubicBezTo>
                <a:lnTo>
                  <a:pt x="3392" y="2317"/>
                </a:lnTo>
                <a:cubicBezTo>
                  <a:pt x="3392" y="2318"/>
                  <a:pt x="3392" y="2318"/>
                  <a:pt x="3391" y="2319"/>
                </a:cubicBezTo>
                <a:cubicBezTo>
                  <a:pt x="3391" y="2319"/>
                  <a:pt x="3390" y="2318"/>
                  <a:pt x="3389" y="2318"/>
                </a:cubicBezTo>
                <a:cubicBezTo>
                  <a:pt x="3389" y="2319"/>
                  <a:pt x="3388" y="2320"/>
                  <a:pt x="3388" y="2321"/>
                </a:cubicBezTo>
                <a:cubicBezTo>
                  <a:pt x="3388" y="2321"/>
                  <a:pt x="3389" y="2321"/>
                  <a:pt x="3389" y="2321"/>
                </a:cubicBezTo>
                <a:cubicBezTo>
                  <a:pt x="3387" y="2322"/>
                  <a:pt x="3387" y="2324"/>
                  <a:pt x="3388" y="2326"/>
                </a:cubicBezTo>
                <a:cubicBezTo>
                  <a:pt x="3390" y="2326"/>
                  <a:pt x="3390" y="2325"/>
                  <a:pt x="3391" y="2324"/>
                </a:cubicBezTo>
                <a:cubicBezTo>
                  <a:pt x="3392" y="2327"/>
                  <a:pt x="3392" y="2330"/>
                  <a:pt x="3391" y="2333"/>
                </a:cubicBezTo>
                <a:cubicBezTo>
                  <a:pt x="3389" y="2333"/>
                  <a:pt x="3388" y="2334"/>
                  <a:pt x="3386" y="2334"/>
                </a:cubicBezTo>
                <a:cubicBezTo>
                  <a:pt x="3386" y="2334"/>
                  <a:pt x="3385" y="2334"/>
                  <a:pt x="3385" y="2333"/>
                </a:cubicBezTo>
                <a:cubicBezTo>
                  <a:pt x="3384" y="2332"/>
                  <a:pt x="3384" y="2331"/>
                  <a:pt x="3384" y="2329"/>
                </a:cubicBezTo>
                <a:cubicBezTo>
                  <a:pt x="3385" y="2329"/>
                  <a:pt x="3386" y="2329"/>
                  <a:pt x="3387" y="2329"/>
                </a:cubicBezTo>
                <a:lnTo>
                  <a:pt x="3387" y="2327"/>
                </a:lnTo>
                <a:lnTo>
                  <a:pt x="3384" y="2327"/>
                </a:lnTo>
                <a:lnTo>
                  <a:pt x="3384" y="2328"/>
                </a:lnTo>
                <a:cubicBezTo>
                  <a:pt x="3383" y="2328"/>
                  <a:pt x="3382" y="2328"/>
                  <a:pt x="3382" y="2328"/>
                </a:cubicBezTo>
                <a:cubicBezTo>
                  <a:pt x="3382" y="2327"/>
                  <a:pt x="3383" y="2325"/>
                  <a:pt x="3383" y="2323"/>
                </a:cubicBezTo>
                <a:cubicBezTo>
                  <a:pt x="3384" y="2323"/>
                  <a:pt x="3385" y="2323"/>
                  <a:pt x="3386" y="2323"/>
                </a:cubicBezTo>
                <a:cubicBezTo>
                  <a:pt x="3386" y="2321"/>
                  <a:pt x="3385" y="2317"/>
                  <a:pt x="3389" y="2318"/>
                </a:cubicBezTo>
                <a:cubicBezTo>
                  <a:pt x="3389" y="2314"/>
                  <a:pt x="3387" y="2314"/>
                  <a:pt x="3385" y="2314"/>
                </a:cubicBezTo>
                <a:cubicBezTo>
                  <a:pt x="3385" y="2312"/>
                  <a:pt x="3386" y="2310"/>
                  <a:pt x="3386" y="2308"/>
                </a:cubicBezTo>
                <a:cubicBezTo>
                  <a:pt x="3387" y="2305"/>
                  <a:pt x="3388" y="2303"/>
                  <a:pt x="3390" y="2301"/>
                </a:cubicBezTo>
                <a:cubicBezTo>
                  <a:pt x="3386" y="2302"/>
                  <a:pt x="3383" y="2297"/>
                  <a:pt x="3382" y="2302"/>
                </a:cubicBezTo>
                <a:cubicBezTo>
                  <a:pt x="3384" y="2302"/>
                  <a:pt x="3384" y="2303"/>
                  <a:pt x="3384" y="2304"/>
                </a:cubicBezTo>
                <a:cubicBezTo>
                  <a:pt x="3380" y="2306"/>
                  <a:pt x="3375" y="2306"/>
                  <a:pt x="3372" y="2303"/>
                </a:cubicBezTo>
                <a:cubicBezTo>
                  <a:pt x="3372" y="2304"/>
                  <a:pt x="3372" y="2305"/>
                  <a:pt x="3372" y="2307"/>
                </a:cubicBezTo>
                <a:cubicBezTo>
                  <a:pt x="3369" y="2308"/>
                  <a:pt x="3367" y="2308"/>
                  <a:pt x="3364" y="2308"/>
                </a:cubicBezTo>
                <a:lnTo>
                  <a:pt x="3364" y="2309"/>
                </a:lnTo>
                <a:cubicBezTo>
                  <a:pt x="3364" y="2309"/>
                  <a:pt x="3364" y="2309"/>
                  <a:pt x="3363" y="2309"/>
                </a:cubicBezTo>
                <a:cubicBezTo>
                  <a:pt x="3363" y="2302"/>
                  <a:pt x="3363" y="2306"/>
                  <a:pt x="3365" y="2303"/>
                </a:cubicBezTo>
                <a:cubicBezTo>
                  <a:pt x="3363" y="2303"/>
                  <a:pt x="3359" y="2301"/>
                  <a:pt x="3358" y="2304"/>
                </a:cubicBezTo>
                <a:cubicBezTo>
                  <a:pt x="3360" y="2303"/>
                  <a:pt x="3358" y="2308"/>
                  <a:pt x="3357" y="2309"/>
                </a:cubicBezTo>
                <a:cubicBezTo>
                  <a:pt x="3354" y="2309"/>
                  <a:pt x="3354" y="2307"/>
                  <a:pt x="3350" y="2308"/>
                </a:cubicBezTo>
                <a:cubicBezTo>
                  <a:pt x="3350" y="2312"/>
                  <a:pt x="3346" y="2313"/>
                  <a:pt x="3345" y="2316"/>
                </a:cubicBezTo>
                <a:cubicBezTo>
                  <a:pt x="3345" y="2317"/>
                  <a:pt x="3344" y="2317"/>
                  <a:pt x="3344" y="2318"/>
                </a:cubicBezTo>
                <a:cubicBezTo>
                  <a:pt x="3345" y="2319"/>
                  <a:pt x="3346" y="2319"/>
                  <a:pt x="3347" y="2319"/>
                </a:cubicBezTo>
                <a:cubicBezTo>
                  <a:pt x="3347" y="2319"/>
                  <a:pt x="3348" y="2320"/>
                  <a:pt x="3349" y="2319"/>
                </a:cubicBezTo>
                <a:cubicBezTo>
                  <a:pt x="3349" y="2319"/>
                  <a:pt x="3349" y="2318"/>
                  <a:pt x="3349" y="2318"/>
                </a:cubicBezTo>
                <a:cubicBezTo>
                  <a:pt x="3350" y="2317"/>
                  <a:pt x="3350" y="2317"/>
                  <a:pt x="3351" y="2316"/>
                </a:cubicBezTo>
                <a:cubicBezTo>
                  <a:pt x="3351" y="2317"/>
                  <a:pt x="3351" y="2318"/>
                  <a:pt x="3352" y="2320"/>
                </a:cubicBezTo>
                <a:cubicBezTo>
                  <a:pt x="3356" y="2320"/>
                  <a:pt x="3355" y="2314"/>
                  <a:pt x="3359" y="2314"/>
                </a:cubicBezTo>
                <a:cubicBezTo>
                  <a:pt x="3358" y="2318"/>
                  <a:pt x="3360" y="2319"/>
                  <a:pt x="3363" y="2319"/>
                </a:cubicBezTo>
                <a:cubicBezTo>
                  <a:pt x="3362" y="2320"/>
                  <a:pt x="3361" y="2321"/>
                  <a:pt x="3361" y="2323"/>
                </a:cubicBezTo>
                <a:cubicBezTo>
                  <a:pt x="3360" y="2325"/>
                  <a:pt x="3358" y="2327"/>
                  <a:pt x="3355" y="2327"/>
                </a:cubicBezTo>
                <a:lnTo>
                  <a:pt x="3355" y="2321"/>
                </a:lnTo>
                <a:cubicBezTo>
                  <a:pt x="3350" y="2319"/>
                  <a:pt x="3355" y="2327"/>
                  <a:pt x="3352" y="2327"/>
                </a:cubicBezTo>
                <a:cubicBezTo>
                  <a:pt x="3350" y="2325"/>
                  <a:pt x="3348" y="2326"/>
                  <a:pt x="3346" y="2327"/>
                </a:cubicBezTo>
                <a:cubicBezTo>
                  <a:pt x="3346" y="2327"/>
                  <a:pt x="3345" y="2327"/>
                  <a:pt x="3344" y="2327"/>
                </a:cubicBezTo>
                <a:cubicBezTo>
                  <a:pt x="3344" y="2326"/>
                  <a:pt x="3344" y="2325"/>
                  <a:pt x="3344" y="2325"/>
                </a:cubicBezTo>
                <a:cubicBezTo>
                  <a:pt x="3345" y="2323"/>
                  <a:pt x="3349" y="2324"/>
                  <a:pt x="3349" y="2320"/>
                </a:cubicBezTo>
                <a:cubicBezTo>
                  <a:pt x="3345" y="2319"/>
                  <a:pt x="3346" y="2322"/>
                  <a:pt x="3342" y="2321"/>
                </a:cubicBezTo>
                <a:cubicBezTo>
                  <a:pt x="3341" y="2320"/>
                  <a:pt x="3344" y="2315"/>
                  <a:pt x="3340" y="2315"/>
                </a:cubicBezTo>
                <a:cubicBezTo>
                  <a:pt x="3342" y="2321"/>
                  <a:pt x="3338" y="2320"/>
                  <a:pt x="3336" y="2323"/>
                </a:cubicBezTo>
                <a:cubicBezTo>
                  <a:pt x="3339" y="2323"/>
                  <a:pt x="3340" y="2322"/>
                  <a:pt x="3340" y="2325"/>
                </a:cubicBezTo>
                <a:cubicBezTo>
                  <a:pt x="3340" y="2329"/>
                  <a:pt x="3341" y="2332"/>
                  <a:pt x="3338" y="2332"/>
                </a:cubicBezTo>
                <a:cubicBezTo>
                  <a:pt x="3338" y="2327"/>
                  <a:pt x="3334" y="2330"/>
                  <a:pt x="3336" y="2325"/>
                </a:cubicBezTo>
                <a:cubicBezTo>
                  <a:pt x="3334" y="2324"/>
                  <a:pt x="3332" y="2323"/>
                  <a:pt x="3330" y="2320"/>
                </a:cubicBezTo>
                <a:cubicBezTo>
                  <a:pt x="3331" y="2321"/>
                  <a:pt x="3332" y="2321"/>
                  <a:pt x="3334" y="2321"/>
                </a:cubicBezTo>
                <a:cubicBezTo>
                  <a:pt x="3332" y="2318"/>
                  <a:pt x="3330" y="2317"/>
                  <a:pt x="3328" y="2316"/>
                </a:cubicBezTo>
                <a:cubicBezTo>
                  <a:pt x="3327" y="2313"/>
                  <a:pt x="3326" y="2310"/>
                  <a:pt x="3327" y="2307"/>
                </a:cubicBezTo>
                <a:cubicBezTo>
                  <a:pt x="3327" y="2310"/>
                  <a:pt x="3329" y="2313"/>
                  <a:pt x="3331" y="2315"/>
                </a:cubicBezTo>
                <a:cubicBezTo>
                  <a:pt x="3331" y="2313"/>
                  <a:pt x="3331" y="2311"/>
                  <a:pt x="3332" y="2309"/>
                </a:cubicBezTo>
                <a:cubicBezTo>
                  <a:pt x="3333" y="2309"/>
                  <a:pt x="3333" y="2309"/>
                  <a:pt x="3334" y="2310"/>
                </a:cubicBezTo>
                <a:cubicBezTo>
                  <a:pt x="3334" y="2309"/>
                  <a:pt x="3335" y="2307"/>
                  <a:pt x="3335" y="2306"/>
                </a:cubicBezTo>
                <a:cubicBezTo>
                  <a:pt x="3335" y="2308"/>
                  <a:pt x="3336" y="2310"/>
                  <a:pt x="3338" y="2310"/>
                </a:cubicBezTo>
                <a:cubicBezTo>
                  <a:pt x="3338" y="2308"/>
                  <a:pt x="3339" y="2307"/>
                  <a:pt x="3341" y="2307"/>
                </a:cubicBezTo>
                <a:cubicBezTo>
                  <a:pt x="3341" y="2309"/>
                  <a:pt x="3340" y="2311"/>
                  <a:pt x="3339" y="2312"/>
                </a:cubicBezTo>
                <a:cubicBezTo>
                  <a:pt x="3337" y="2311"/>
                  <a:pt x="3337" y="2309"/>
                  <a:pt x="3335" y="2311"/>
                </a:cubicBezTo>
                <a:cubicBezTo>
                  <a:pt x="3335" y="2317"/>
                  <a:pt x="3340" y="2313"/>
                  <a:pt x="3344" y="2313"/>
                </a:cubicBezTo>
                <a:cubicBezTo>
                  <a:pt x="3344" y="2312"/>
                  <a:pt x="3345" y="2310"/>
                  <a:pt x="3346" y="2309"/>
                </a:cubicBezTo>
                <a:lnTo>
                  <a:pt x="3348" y="2309"/>
                </a:lnTo>
                <a:cubicBezTo>
                  <a:pt x="3348" y="2307"/>
                  <a:pt x="3348" y="2306"/>
                  <a:pt x="3349" y="2305"/>
                </a:cubicBezTo>
                <a:cubicBezTo>
                  <a:pt x="3348" y="2305"/>
                  <a:pt x="3348" y="2305"/>
                  <a:pt x="3348" y="2305"/>
                </a:cubicBezTo>
                <a:cubicBezTo>
                  <a:pt x="3348" y="2304"/>
                  <a:pt x="3348" y="2303"/>
                  <a:pt x="3348" y="2302"/>
                </a:cubicBezTo>
                <a:cubicBezTo>
                  <a:pt x="3348" y="2302"/>
                  <a:pt x="3348" y="2302"/>
                  <a:pt x="3348" y="2302"/>
                </a:cubicBezTo>
                <a:cubicBezTo>
                  <a:pt x="3349" y="2302"/>
                  <a:pt x="3350" y="2301"/>
                  <a:pt x="3351" y="2300"/>
                </a:cubicBezTo>
                <a:cubicBezTo>
                  <a:pt x="3349" y="2300"/>
                  <a:pt x="3346" y="2300"/>
                  <a:pt x="3346" y="2301"/>
                </a:cubicBezTo>
                <a:cubicBezTo>
                  <a:pt x="3347" y="2301"/>
                  <a:pt x="3347" y="2301"/>
                  <a:pt x="3347" y="2302"/>
                </a:cubicBezTo>
                <a:cubicBezTo>
                  <a:pt x="3344" y="2303"/>
                  <a:pt x="3340" y="2302"/>
                  <a:pt x="3337" y="2301"/>
                </a:cubicBezTo>
                <a:cubicBezTo>
                  <a:pt x="3335" y="2302"/>
                  <a:pt x="3335" y="2304"/>
                  <a:pt x="3335" y="2305"/>
                </a:cubicBezTo>
                <a:cubicBezTo>
                  <a:pt x="3335" y="2305"/>
                  <a:pt x="3334" y="2304"/>
                  <a:pt x="3333" y="2304"/>
                </a:cubicBezTo>
                <a:cubicBezTo>
                  <a:pt x="3332" y="2303"/>
                  <a:pt x="3332" y="2303"/>
                  <a:pt x="3332" y="2303"/>
                </a:cubicBezTo>
                <a:cubicBezTo>
                  <a:pt x="3331" y="2304"/>
                  <a:pt x="3331" y="2304"/>
                  <a:pt x="3331" y="2305"/>
                </a:cubicBezTo>
                <a:cubicBezTo>
                  <a:pt x="3329" y="2305"/>
                  <a:pt x="3328" y="2301"/>
                  <a:pt x="3326" y="2301"/>
                </a:cubicBezTo>
                <a:cubicBezTo>
                  <a:pt x="3323" y="2303"/>
                  <a:pt x="3325" y="2306"/>
                  <a:pt x="3324" y="2308"/>
                </a:cubicBezTo>
                <a:cubicBezTo>
                  <a:pt x="3321" y="2308"/>
                  <a:pt x="3323" y="2304"/>
                  <a:pt x="3321" y="2303"/>
                </a:cubicBezTo>
                <a:cubicBezTo>
                  <a:pt x="3318" y="2305"/>
                  <a:pt x="3323" y="2309"/>
                  <a:pt x="3320" y="2310"/>
                </a:cubicBezTo>
                <a:cubicBezTo>
                  <a:pt x="3319" y="2308"/>
                  <a:pt x="3318" y="2306"/>
                  <a:pt x="3316" y="2305"/>
                </a:cubicBezTo>
                <a:cubicBezTo>
                  <a:pt x="3316" y="2301"/>
                  <a:pt x="3318" y="2296"/>
                  <a:pt x="3316" y="2293"/>
                </a:cubicBezTo>
                <a:cubicBezTo>
                  <a:pt x="3314" y="2293"/>
                  <a:pt x="3314" y="2294"/>
                  <a:pt x="3312" y="2294"/>
                </a:cubicBezTo>
                <a:cubicBezTo>
                  <a:pt x="3311" y="2297"/>
                  <a:pt x="3315" y="2300"/>
                  <a:pt x="3312" y="2301"/>
                </a:cubicBezTo>
                <a:cubicBezTo>
                  <a:pt x="3310" y="2302"/>
                  <a:pt x="3311" y="2299"/>
                  <a:pt x="3310" y="2298"/>
                </a:cubicBezTo>
                <a:lnTo>
                  <a:pt x="3310" y="2297"/>
                </a:lnTo>
                <a:cubicBezTo>
                  <a:pt x="3308" y="2297"/>
                  <a:pt x="3305" y="2297"/>
                  <a:pt x="3305" y="2299"/>
                </a:cubicBezTo>
                <a:cubicBezTo>
                  <a:pt x="3306" y="2299"/>
                  <a:pt x="3307" y="2299"/>
                  <a:pt x="3307" y="2300"/>
                </a:cubicBezTo>
                <a:cubicBezTo>
                  <a:pt x="3307" y="2301"/>
                  <a:pt x="3306" y="2302"/>
                  <a:pt x="3306" y="2303"/>
                </a:cubicBezTo>
                <a:cubicBezTo>
                  <a:pt x="3303" y="2303"/>
                  <a:pt x="3299" y="2303"/>
                  <a:pt x="3296" y="2302"/>
                </a:cubicBezTo>
                <a:cubicBezTo>
                  <a:pt x="3296" y="2301"/>
                  <a:pt x="3296" y="2299"/>
                  <a:pt x="3295" y="2298"/>
                </a:cubicBezTo>
                <a:cubicBezTo>
                  <a:pt x="3294" y="2299"/>
                  <a:pt x="3293" y="2299"/>
                  <a:pt x="3293" y="2300"/>
                </a:cubicBezTo>
                <a:cubicBezTo>
                  <a:pt x="3291" y="2299"/>
                  <a:pt x="3290" y="2298"/>
                  <a:pt x="3290" y="2296"/>
                </a:cubicBezTo>
                <a:cubicBezTo>
                  <a:pt x="3288" y="2300"/>
                  <a:pt x="3290" y="2301"/>
                  <a:pt x="3290" y="2305"/>
                </a:cubicBezTo>
                <a:cubicBezTo>
                  <a:pt x="3290" y="2305"/>
                  <a:pt x="3290" y="2305"/>
                  <a:pt x="3290" y="2305"/>
                </a:cubicBezTo>
                <a:cubicBezTo>
                  <a:pt x="3290" y="2308"/>
                  <a:pt x="3288" y="2311"/>
                  <a:pt x="3287" y="2313"/>
                </a:cubicBezTo>
                <a:cubicBezTo>
                  <a:pt x="3287" y="2312"/>
                  <a:pt x="3287" y="2312"/>
                  <a:pt x="3288" y="2311"/>
                </a:cubicBezTo>
                <a:cubicBezTo>
                  <a:pt x="3286" y="2311"/>
                  <a:pt x="3284" y="2307"/>
                  <a:pt x="3283" y="2310"/>
                </a:cubicBezTo>
                <a:cubicBezTo>
                  <a:pt x="3286" y="2313"/>
                  <a:pt x="3283" y="2315"/>
                  <a:pt x="3281" y="2318"/>
                </a:cubicBezTo>
                <a:cubicBezTo>
                  <a:pt x="3280" y="2314"/>
                  <a:pt x="3279" y="2311"/>
                  <a:pt x="3279" y="2308"/>
                </a:cubicBezTo>
                <a:cubicBezTo>
                  <a:pt x="3280" y="2308"/>
                  <a:pt x="3280" y="2307"/>
                  <a:pt x="3281" y="2307"/>
                </a:cubicBezTo>
                <a:cubicBezTo>
                  <a:pt x="3283" y="2306"/>
                  <a:pt x="3283" y="2309"/>
                  <a:pt x="3286" y="2308"/>
                </a:cubicBezTo>
                <a:cubicBezTo>
                  <a:pt x="3286" y="2304"/>
                  <a:pt x="3288" y="2300"/>
                  <a:pt x="3285" y="2297"/>
                </a:cubicBezTo>
                <a:cubicBezTo>
                  <a:pt x="3285" y="2303"/>
                  <a:pt x="3278" y="2301"/>
                  <a:pt x="3276" y="2303"/>
                </a:cubicBezTo>
                <a:cubicBezTo>
                  <a:pt x="3274" y="2306"/>
                  <a:pt x="3278" y="2309"/>
                  <a:pt x="3276" y="2309"/>
                </a:cubicBezTo>
                <a:cubicBezTo>
                  <a:pt x="3274" y="2304"/>
                  <a:pt x="3269" y="2303"/>
                  <a:pt x="3266" y="2300"/>
                </a:cubicBezTo>
                <a:cubicBezTo>
                  <a:pt x="3266" y="2302"/>
                  <a:pt x="3263" y="2301"/>
                  <a:pt x="3264" y="2304"/>
                </a:cubicBezTo>
                <a:cubicBezTo>
                  <a:pt x="3266" y="2306"/>
                  <a:pt x="3271" y="2306"/>
                  <a:pt x="3273" y="2310"/>
                </a:cubicBezTo>
                <a:cubicBezTo>
                  <a:pt x="3271" y="2311"/>
                  <a:pt x="3269" y="2312"/>
                  <a:pt x="3269" y="2315"/>
                </a:cubicBezTo>
                <a:cubicBezTo>
                  <a:pt x="3273" y="2316"/>
                  <a:pt x="3271" y="2312"/>
                  <a:pt x="3274" y="2313"/>
                </a:cubicBezTo>
                <a:cubicBezTo>
                  <a:pt x="3278" y="2315"/>
                  <a:pt x="3279" y="2327"/>
                  <a:pt x="3274" y="2328"/>
                </a:cubicBezTo>
                <a:cubicBezTo>
                  <a:pt x="3274" y="2324"/>
                  <a:pt x="3270" y="2325"/>
                  <a:pt x="3270" y="2321"/>
                </a:cubicBezTo>
                <a:cubicBezTo>
                  <a:pt x="3269" y="2321"/>
                  <a:pt x="3267" y="2321"/>
                  <a:pt x="3265" y="2321"/>
                </a:cubicBezTo>
                <a:cubicBezTo>
                  <a:pt x="3265" y="2322"/>
                  <a:pt x="3267" y="2323"/>
                  <a:pt x="3265" y="2324"/>
                </a:cubicBezTo>
                <a:cubicBezTo>
                  <a:pt x="3256" y="2322"/>
                  <a:pt x="3261" y="2312"/>
                  <a:pt x="3254" y="2307"/>
                </a:cubicBezTo>
                <a:cubicBezTo>
                  <a:pt x="3257" y="2308"/>
                  <a:pt x="3257" y="2305"/>
                  <a:pt x="3260" y="2306"/>
                </a:cubicBezTo>
                <a:cubicBezTo>
                  <a:pt x="3258" y="2313"/>
                  <a:pt x="3264" y="2313"/>
                  <a:pt x="3263" y="2318"/>
                </a:cubicBezTo>
                <a:cubicBezTo>
                  <a:pt x="3266" y="2319"/>
                  <a:pt x="3265" y="2315"/>
                  <a:pt x="3268" y="2316"/>
                </a:cubicBezTo>
                <a:cubicBezTo>
                  <a:pt x="3267" y="2310"/>
                  <a:pt x="3263" y="2304"/>
                  <a:pt x="3258" y="2302"/>
                </a:cubicBezTo>
                <a:cubicBezTo>
                  <a:pt x="3257" y="2303"/>
                  <a:pt x="3256" y="2305"/>
                  <a:pt x="3255" y="2305"/>
                </a:cubicBezTo>
                <a:cubicBezTo>
                  <a:pt x="3254" y="2304"/>
                  <a:pt x="3255" y="2301"/>
                  <a:pt x="3253" y="2301"/>
                </a:cubicBezTo>
                <a:cubicBezTo>
                  <a:pt x="3251" y="2303"/>
                  <a:pt x="3248" y="2303"/>
                  <a:pt x="3245" y="2303"/>
                </a:cubicBezTo>
                <a:lnTo>
                  <a:pt x="3243" y="2303"/>
                </a:lnTo>
                <a:lnTo>
                  <a:pt x="3243" y="2303"/>
                </a:lnTo>
                <a:cubicBezTo>
                  <a:pt x="3243" y="2302"/>
                  <a:pt x="3243" y="2301"/>
                  <a:pt x="3243" y="2300"/>
                </a:cubicBezTo>
                <a:lnTo>
                  <a:pt x="3242" y="2299"/>
                </a:lnTo>
                <a:lnTo>
                  <a:pt x="3243" y="2300"/>
                </a:lnTo>
                <a:cubicBezTo>
                  <a:pt x="3244" y="2300"/>
                  <a:pt x="3246" y="2300"/>
                  <a:pt x="3246" y="2299"/>
                </a:cubicBezTo>
                <a:lnTo>
                  <a:pt x="3246" y="2300"/>
                </a:lnTo>
                <a:cubicBezTo>
                  <a:pt x="3247" y="2296"/>
                  <a:pt x="3243" y="2298"/>
                  <a:pt x="3241" y="2297"/>
                </a:cubicBezTo>
                <a:lnTo>
                  <a:pt x="3241" y="2298"/>
                </a:lnTo>
                <a:lnTo>
                  <a:pt x="3241" y="2298"/>
                </a:lnTo>
                <a:cubicBezTo>
                  <a:pt x="3240" y="2297"/>
                  <a:pt x="3238" y="2296"/>
                  <a:pt x="3237" y="2296"/>
                </a:cubicBezTo>
                <a:cubicBezTo>
                  <a:pt x="3234" y="2302"/>
                  <a:pt x="3237" y="2305"/>
                  <a:pt x="3233" y="2308"/>
                </a:cubicBezTo>
                <a:cubicBezTo>
                  <a:pt x="3233" y="2305"/>
                  <a:pt x="3231" y="2304"/>
                  <a:pt x="3229" y="2302"/>
                </a:cubicBezTo>
                <a:cubicBezTo>
                  <a:pt x="3233" y="2302"/>
                  <a:pt x="3231" y="2296"/>
                  <a:pt x="3229" y="2295"/>
                </a:cubicBezTo>
                <a:cubicBezTo>
                  <a:pt x="3229" y="2296"/>
                  <a:pt x="3229" y="2296"/>
                  <a:pt x="3228" y="2296"/>
                </a:cubicBezTo>
                <a:lnTo>
                  <a:pt x="3227" y="2297"/>
                </a:lnTo>
                <a:lnTo>
                  <a:pt x="3226" y="2297"/>
                </a:lnTo>
                <a:cubicBezTo>
                  <a:pt x="3225" y="2297"/>
                  <a:pt x="3224" y="2296"/>
                  <a:pt x="3223" y="2297"/>
                </a:cubicBezTo>
                <a:cubicBezTo>
                  <a:pt x="3223" y="2297"/>
                  <a:pt x="3223" y="2298"/>
                  <a:pt x="3224" y="2299"/>
                </a:cubicBezTo>
                <a:lnTo>
                  <a:pt x="3225" y="2300"/>
                </a:lnTo>
                <a:lnTo>
                  <a:pt x="3225" y="2300"/>
                </a:lnTo>
                <a:cubicBezTo>
                  <a:pt x="3225" y="2301"/>
                  <a:pt x="3225" y="2301"/>
                  <a:pt x="3225" y="2302"/>
                </a:cubicBezTo>
                <a:cubicBezTo>
                  <a:pt x="3225" y="2304"/>
                  <a:pt x="3229" y="2302"/>
                  <a:pt x="3228" y="2305"/>
                </a:cubicBezTo>
                <a:cubicBezTo>
                  <a:pt x="3226" y="2306"/>
                  <a:pt x="3225" y="2305"/>
                  <a:pt x="3221" y="2306"/>
                </a:cubicBezTo>
                <a:cubicBezTo>
                  <a:pt x="3221" y="2308"/>
                  <a:pt x="3220" y="2310"/>
                  <a:pt x="3219" y="2313"/>
                </a:cubicBezTo>
                <a:cubicBezTo>
                  <a:pt x="3223" y="2312"/>
                  <a:pt x="3220" y="2317"/>
                  <a:pt x="3221" y="2319"/>
                </a:cubicBezTo>
                <a:cubicBezTo>
                  <a:pt x="3219" y="2319"/>
                  <a:pt x="3219" y="2320"/>
                  <a:pt x="3217" y="2320"/>
                </a:cubicBezTo>
                <a:cubicBezTo>
                  <a:pt x="3216" y="2316"/>
                  <a:pt x="3217" y="2311"/>
                  <a:pt x="3218" y="2306"/>
                </a:cubicBezTo>
                <a:cubicBezTo>
                  <a:pt x="3216" y="2307"/>
                  <a:pt x="3215" y="2301"/>
                  <a:pt x="3213" y="2304"/>
                </a:cubicBezTo>
                <a:cubicBezTo>
                  <a:pt x="3214" y="2306"/>
                  <a:pt x="3214" y="2306"/>
                  <a:pt x="3213" y="2305"/>
                </a:cubicBezTo>
                <a:lnTo>
                  <a:pt x="3213" y="2305"/>
                </a:lnTo>
                <a:lnTo>
                  <a:pt x="3213" y="2304"/>
                </a:lnTo>
                <a:cubicBezTo>
                  <a:pt x="3212" y="2300"/>
                  <a:pt x="3216" y="2299"/>
                  <a:pt x="3214" y="2296"/>
                </a:cubicBezTo>
                <a:cubicBezTo>
                  <a:pt x="3211" y="2297"/>
                  <a:pt x="3210" y="2300"/>
                  <a:pt x="3210" y="2303"/>
                </a:cubicBezTo>
                <a:lnTo>
                  <a:pt x="3209" y="2304"/>
                </a:lnTo>
                <a:lnTo>
                  <a:pt x="3209" y="2304"/>
                </a:lnTo>
                <a:lnTo>
                  <a:pt x="3209" y="2304"/>
                </a:lnTo>
                <a:lnTo>
                  <a:pt x="3209" y="2305"/>
                </a:lnTo>
                <a:lnTo>
                  <a:pt x="3209" y="2305"/>
                </a:lnTo>
                <a:lnTo>
                  <a:pt x="3209" y="2307"/>
                </a:lnTo>
                <a:cubicBezTo>
                  <a:pt x="3208" y="2310"/>
                  <a:pt x="3208" y="2312"/>
                  <a:pt x="3209" y="2315"/>
                </a:cubicBezTo>
                <a:cubicBezTo>
                  <a:pt x="3213" y="2314"/>
                  <a:pt x="3214" y="2312"/>
                  <a:pt x="3215" y="2316"/>
                </a:cubicBezTo>
                <a:cubicBezTo>
                  <a:pt x="3213" y="2318"/>
                  <a:pt x="3212" y="2319"/>
                  <a:pt x="3210" y="2320"/>
                </a:cubicBezTo>
                <a:lnTo>
                  <a:pt x="3208" y="2320"/>
                </a:lnTo>
                <a:lnTo>
                  <a:pt x="3208" y="2319"/>
                </a:lnTo>
                <a:lnTo>
                  <a:pt x="3206" y="2319"/>
                </a:lnTo>
                <a:lnTo>
                  <a:pt x="3206" y="2321"/>
                </a:lnTo>
                <a:lnTo>
                  <a:pt x="3204" y="2321"/>
                </a:lnTo>
                <a:cubicBezTo>
                  <a:pt x="3203" y="2321"/>
                  <a:pt x="3201" y="2321"/>
                  <a:pt x="3199" y="2321"/>
                </a:cubicBezTo>
                <a:cubicBezTo>
                  <a:pt x="3199" y="2317"/>
                  <a:pt x="3201" y="2314"/>
                  <a:pt x="3201" y="2310"/>
                </a:cubicBezTo>
                <a:cubicBezTo>
                  <a:pt x="3203" y="2310"/>
                  <a:pt x="3203" y="2311"/>
                  <a:pt x="3204" y="2311"/>
                </a:cubicBezTo>
                <a:cubicBezTo>
                  <a:pt x="3203" y="2308"/>
                  <a:pt x="3206" y="2306"/>
                  <a:pt x="3205" y="2304"/>
                </a:cubicBezTo>
                <a:lnTo>
                  <a:pt x="3205" y="2304"/>
                </a:lnTo>
                <a:lnTo>
                  <a:pt x="3205" y="2302"/>
                </a:lnTo>
                <a:cubicBezTo>
                  <a:pt x="3205" y="2301"/>
                  <a:pt x="3205" y="2300"/>
                  <a:pt x="3204" y="2299"/>
                </a:cubicBezTo>
                <a:cubicBezTo>
                  <a:pt x="3203" y="2299"/>
                  <a:pt x="3203" y="2300"/>
                  <a:pt x="3203" y="2300"/>
                </a:cubicBezTo>
                <a:cubicBezTo>
                  <a:pt x="3202" y="2301"/>
                  <a:pt x="3202" y="2303"/>
                  <a:pt x="3203" y="2305"/>
                </a:cubicBezTo>
                <a:lnTo>
                  <a:pt x="3204" y="2305"/>
                </a:lnTo>
                <a:lnTo>
                  <a:pt x="3204" y="2305"/>
                </a:lnTo>
                <a:cubicBezTo>
                  <a:pt x="3202" y="2308"/>
                  <a:pt x="3198" y="2301"/>
                  <a:pt x="3197" y="2304"/>
                </a:cubicBezTo>
                <a:cubicBezTo>
                  <a:pt x="3198" y="2304"/>
                  <a:pt x="3198" y="2305"/>
                  <a:pt x="3197" y="2305"/>
                </a:cubicBezTo>
                <a:cubicBezTo>
                  <a:pt x="3196" y="2305"/>
                  <a:pt x="3196" y="2304"/>
                  <a:pt x="3195" y="2303"/>
                </a:cubicBezTo>
                <a:cubicBezTo>
                  <a:pt x="3198" y="2300"/>
                  <a:pt x="3198" y="2297"/>
                  <a:pt x="3197" y="2294"/>
                </a:cubicBezTo>
                <a:cubicBezTo>
                  <a:pt x="3194" y="2295"/>
                  <a:pt x="3189" y="2296"/>
                  <a:pt x="3189" y="2299"/>
                </a:cubicBezTo>
                <a:cubicBezTo>
                  <a:pt x="3190" y="2303"/>
                  <a:pt x="3195" y="2302"/>
                  <a:pt x="3194" y="2306"/>
                </a:cubicBezTo>
                <a:cubicBezTo>
                  <a:pt x="3190" y="2305"/>
                  <a:pt x="3187" y="2309"/>
                  <a:pt x="3186" y="2305"/>
                </a:cubicBezTo>
                <a:cubicBezTo>
                  <a:pt x="3186" y="2302"/>
                  <a:pt x="3188" y="2301"/>
                  <a:pt x="3188" y="2299"/>
                </a:cubicBezTo>
                <a:cubicBezTo>
                  <a:pt x="3185" y="2297"/>
                  <a:pt x="3183" y="2297"/>
                  <a:pt x="3178" y="2295"/>
                </a:cubicBezTo>
                <a:cubicBezTo>
                  <a:pt x="3178" y="2299"/>
                  <a:pt x="3177" y="2303"/>
                  <a:pt x="3180" y="2304"/>
                </a:cubicBezTo>
                <a:cubicBezTo>
                  <a:pt x="3174" y="2306"/>
                  <a:pt x="3169" y="2306"/>
                  <a:pt x="3163" y="2305"/>
                </a:cubicBezTo>
                <a:cubicBezTo>
                  <a:pt x="3162" y="2307"/>
                  <a:pt x="3161" y="2309"/>
                  <a:pt x="3162" y="2311"/>
                </a:cubicBezTo>
                <a:cubicBezTo>
                  <a:pt x="3163" y="2314"/>
                  <a:pt x="3166" y="2309"/>
                  <a:pt x="3167" y="2312"/>
                </a:cubicBezTo>
                <a:cubicBezTo>
                  <a:pt x="3165" y="2316"/>
                  <a:pt x="3162" y="2318"/>
                  <a:pt x="3159" y="2322"/>
                </a:cubicBezTo>
                <a:cubicBezTo>
                  <a:pt x="3159" y="2321"/>
                  <a:pt x="3158" y="2319"/>
                  <a:pt x="3159" y="2317"/>
                </a:cubicBezTo>
                <a:cubicBezTo>
                  <a:pt x="3155" y="2317"/>
                  <a:pt x="3157" y="2322"/>
                  <a:pt x="3152" y="2320"/>
                </a:cubicBezTo>
                <a:cubicBezTo>
                  <a:pt x="3152" y="2324"/>
                  <a:pt x="3155" y="2327"/>
                  <a:pt x="3150" y="2327"/>
                </a:cubicBezTo>
                <a:cubicBezTo>
                  <a:pt x="3147" y="2317"/>
                  <a:pt x="3144" y="2312"/>
                  <a:pt x="3147" y="2303"/>
                </a:cubicBezTo>
                <a:cubicBezTo>
                  <a:pt x="3155" y="2302"/>
                  <a:pt x="3164" y="2302"/>
                  <a:pt x="3172" y="2302"/>
                </a:cubicBezTo>
                <a:cubicBezTo>
                  <a:pt x="3172" y="2300"/>
                  <a:pt x="3170" y="2299"/>
                  <a:pt x="3170" y="2297"/>
                </a:cubicBezTo>
                <a:cubicBezTo>
                  <a:pt x="3167" y="2297"/>
                  <a:pt x="3166" y="2298"/>
                  <a:pt x="3165" y="2296"/>
                </a:cubicBezTo>
                <a:cubicBezTo>
                  <a:pt x="3161" y="2295"/>
                  <a:pt x="3162" y="2299"/>
                  <a:pt x="3159" y="2299"/>
                </a:cubicBezTo>
                <a:cubicBezTo>
                  <a:pt x="3158" y="2296"/>
                  <a:pt x="3151" y="2298"/>
                  <a:pt x="3152" y="2294"/>
                </a:cubicBezTo>
                <a:cubicBezTo>
                  <a:pt x="3152" y="2290"/>
                  <a:pt x="3154" y="2288"/>
                  <a:pt x="3155" y="2285"/>
                </a:cubicBezTo>
                <a:cubicBezTo>
                  <a:pt x="3152" y="2283"/>
                  <a:pt x="3150" y="2283"/>
                  <a:pt x="3147" y="2283"/>
                </a:cubicBezTo>
                <a:cubicBezTo>
                  <a:pt x="3147" y="2282"/>
                  <a:pt x="3147" y="2281"/>
                  <a:pt x="3148" y="2280"/>
                </a:cubicBezTo>
                <a:cubicBezTo>
                  <a:pt x="3145" y="2279"/>
                  <a:pt x="3142" y="2279"/>
                  <a:pt x="3139" y="2281"/>
                </a:cubicBezTo>
                <a:cubicBezTo>
                  <a:pt x="3145" y="2283"/>
                  <a:pt x="3148" y="2290"/>
                  <a:pt x="3147" y="2296"/>
                </a:cubicBezTo>
                <a:cubicBezTo>
                  <a:pt x="3147" y="2297"/>
                  <a:pt x="3149" y="2296"/>
                  <a:pt x="3149" y="2297"/>
                </a:cubicBezTo>
                <a:cubicBezTo>
                  <a:pt x="3145" y="2296"/>
                  <a:pt x="3141" y="2298"/>
                  <a:pt x="3138" y="2300"/>
                </a:cubicBezTo>
                <a:cubicBezTo>
                  <a:pt x="3139" y="2303"/>
                  <a:pt x="3142" y="2303"/>
                  <a:pt x="3145" y="2302"/>
                </a:cubicBezTo>
                <a:cubicBezTo>
                  <a:pt x="3143" y="2309"/>
                  <a:pt x="3141" y="2316"/>
                  <a:pt x="3138" y="2323"/>
                </a:cubicBezTo>
                <a:cubicBezTo>
                  <a:pt x="3140" y="2323"/>
                  <a:pt x="3141" y="2324"/>
                  <a:pt x="3142" y="2324"/>
                </a:cubicBezTo>
                <a:cubicBezTo>
                  <a:pt x="3144" y="2321"/>
                  <a:pt x="3140" y="2319"/>
                  <a:pt x="3142" y="2318"/>
                </a:cubicBezTo>
                <a:cubicBezTo>
                  <a:pt x="3142" y="2318"/>
                  <a:pt x="3143" y="2318"/>
                  <a:pt x="3143" y="2318"/>
                </a:cubicBezTo>
                <a:cubicBezTo>
                  <a:pt x="3145" y="2318"/>
                  <a:pt x="3146" y="2320"/>
                  <a:pt x="3146" y="2322"/>
                </a:cubicBezTo>
                <a:cubicBezTo>
                  <a:pt x="3146" y="2324"/>
                  <a:pt x="3146" y="2326"/>
                  <a:pt x="3144" y="2326"/>
                </a:cubicBezTo>
                <a:cubicBezTo>
                  <a:pt x="3141" y="2326"/>
                  <a:pt x="3136" y="2330"/>
                  <a:pt x="3135" y="2325"/>
                </a:cubicBezTo>
                <a:cubicBezTo>
                  <a:pt x="3137" y="2319"/>
                  <a:pt x="3132" y="2309"/>
                  <a:pt x="3134" y="2299"/>
                </a:cubicBezTo>
                <a:cubicBezTo>
                  <a:pt x="3131" y="2300"/>
                  <a:pt x="3128" y="2300"/>
                  <a:pt x="3125" y="2299"/>
                </a:cubicBezTo>
                <a:lnTo>
                  <a:pt x="3125" y="2299"/>
                </a:lnTo>
                <a:lnTo>
                  <a:pt x="3125" y="2298"/>
                </a:lnTo>
                <a:cubicBezTo>
                  <a:pt x="3125" y="2297"/>
                  <a:pt x="3124" y="2297"/>
                  <a:pt x="3124" y="2297"/>
                </a:cubicBezTo>
                <a:cubicBezTo>
                  <a:pt x="3124" y="2297"/>
                  <a:pt x="3124" y="2298"/>
                  <a:pt x="3123" y="2298"/>
                </a:cubicBezTo>
                <a:lnTo>
                  <a:pt x="3123" y="2299"/>
                </a:lnTo>
                <a:lnTo>
                  <a:pt x="3122" y="2299"/>
                </a:lnTo>
                <a:cubicBezTo>
                  <a:pt x="3122" y="2302"/>
                  <a:pt x="3127" y="2300"/>
                  <a:pt x="3125" y="2304"/>
                </a:cubicBezTo>
                <a:cubicBezTo>
                  <a:pt x="3122" y="2303"/>
                  <a:pt x="3122" y="2306"/>
                  <a:pt x="3119" y="2305"/>
                </a:cubicBezTo>
                <a:cubicBezTo>
                  <a:pt x="3118" y="2310"/>
                  <a:pt x="3121" y="2310"/>
                  <a:pt x="3121" y="2314"/>
                </a:cubicBezTo>
                <a:cubicBezTo>
                  <a:pt x="3125" y="2314"/>
                  <a:pt x="3128" y="2310"/>
                  <a:pt x="3132" y="2314"/>
                </a:cubicBezTo>
                <a:lnTo>
                  <a:pt x="3132" y="2321"/>
                </a:lnTo>
                <a:cubicBezTo>
                  <a:pt x="3128" y="2317"/>
                  <a:pt x="3127" y="2325"/>
                  <a:pt x="3126" y="2328"/>
                </a:cubicBezTo>
                <a:cubicBezTo>
                  <a:pt x="3120" y="2326"/>
                  <a:pt x="3128" y="2319"/>
                  <a:pt x="3127" y="2319"/>
                </a:cubicBezTo>
                <a:cubicBezTo>
                  <a:pt x="3124" y="2318"/>
                  <a:pt x="3125" y="2322"/>
                  <a:pt x="3123" y="2322"/>
                </a:cubicBezTo>
                <a:cubicBezTo>
                  <a:pt x="3123" y="2320"/>
                  <a:pt x="3119" y="2322"/>
                  <a:pt x="3118" y="2322"/>
                </a:cubicBezTo>
                <a:cubicBezTo>
                  <a:pt x="3116" y="2320"/>
                  <a:pt x="3119" y="2319"/>
                  <a:pt x="3116" y="2318"/>
                </a:cubicBezTo>
                <a:cubicBezTo>
                  <a:pt x="3116" y="2319"/>
                  <a:pt x="3116" y="2322"/>
                  <a:pt x="3114" y="2321"/>
                </a:cubicBezTo>
                <a:cubicBezTo>
                  <a:pt x="3115" y="2318"/>
                  <a:pt x="3116" y="2314"/>
                  <a:pt x="3117" y="2311"/>
                </a:cubicBezTo>
                <a:cubicBezTo>
                  <a:pt x="3113" y="2310"/>
                  <a:pt x="3115" y="2300"/>
                  <a:pt x="3112" y="2297"/>
                </a:cubicBezTo>
                <a:cubicBezTo>
                  <a:pt x="3108" y="2301"/>
                  <a:pt x="3111" y="2306"/>
                  <a:pt x="3107" y="2310"/>
                </a:cubicBezTo>
                <a:cubicBezTo>
                  <a:pt x="3109" y="2315"/>
                  <a:pt x="3110" y="2321"/>
                  <a:pt x="3110" y="2326"/>
                </a:cubicBezTo>
                <a:cubicBezTo>
                  <a:pt x="3109" y="2326"/>
                  <a:pt x="3108" y="2327"/>
                  <a:pt x="3107" y="2327"/>
                </a:cubicBezTo>
                <a:cubicBezTo>
                  <a:pt x="3106" y="2324"/>
                  <a:pt x="3108" y="2325"/>
                  <a:pt x="3108" y="2322"/>
                </a:cubicBezTo>
                <a:cubicBezTo>
                  <a:pt x="3107" y="2320"/>
                  <a:pt x="3102" y="2322"/>
                  <a:pt x="3104" y="2317"/>
                </a:cubicBezTo>
                <a:cubicBezTo>
                  <a:pt x="3101" y="2316"/>
                  <a:pt x="3102" y="2320"/>
                  <a:pt x="3100" y="2321"/>
                </a:cubicBezTo>
                <a:cubicBezTo>
                  <a:pt x="3098" y="2317"/>
                  <a:pt x="3097" y="2313"/>
                  <a:pt x="3098" y="2309"/>
                </a:cubicBezTo>
                <a:lnTo>
                  <a:pt x="3100" y="2306"/>
                </a:lnTo>
                <a:lnTo>
                  <a:pt x="3102" y="2305"/>
                </a:lnTo>
                <a:lnTo>
                  <a:pt x="3103" y="2305"/>
                </a:lnTo>
                <a:cubicBezTo>
                  <a:pt x="3102" y="2305"/>
                  <a:pt x="3102" y="2304"/>
                  <a:pt x="3101" y="2303"/>
                </a:cubicBezTo>
                <a:cubicBezTo>
                  <a:pt x="3099" y="2302"/>
                  <a:pt x="3097" y="2303"/>
                  <a:pt x="3096" y="2305"/>
                </a:cubicBezTo>
                <a:lnTo>
                  <a:pt x="3096" y="2305"/>
                </a:lnTo>
                <a:lnTo>
                  <a:pt x="3094" y="2306"/>
                </a:lnTo>
                <a:cubicBezTo>
                  <a:pt x="3094" y="2319"/>
                  <a:pt x="3102" y="2323"/>
                  <a:pt x="3098" y="2337"/>
                </a:cubicBezTo>
                <a:cubicBezTo>
                  <a:pt x="3098" y="2334"/>
                  <a:pt x="3098" y="2332"/>
                  <a:pt x="3094" y="2332"/>
                </a:cubicBezTo>
                <a:cubicBezTo>
                  <a:pt x="3094" y="2336"/>
                  <a:pt x="3093" y="2340"/>
                  <a:pt x="3095" y="2342"/>
                </a:cubicBezTo>
                <a:cubicBezTo>
                  <a:pt x="3098" y="2343"/>
                  <a:pt x="3101" y="2339"/>
                  <a:pt x="3102" y="2343"/>
                </a:cubicBezTo>
                <a:lnTo>
                  <a:pt x="3093" y="2343"/>
                </a:lnTo>
                <a:cubicBezTo>
                  <a:pt x="3094" y="2340"/>
                  <a:pt x="3092" y="2338"/>
                  <a:pt x="3090" y="2337"/>
                </a:cubicBezTo>
                <a:cubicBezTo>
                  <a:pt x="3088" y="2340"/>
                  <a:pt x="3092" y="2345"/>
                  <a:pt x="3086" y="2344"/>
                </a:cubicBezTo>
                <a:cubicBezTo>
                  <a:pt x="3085" y="2335"/>
                  <a:pt x="3089" y="2328"/>
                  <a:pt x="3086" y="2319"/>
                </a:cubicBezTo>
                <a:cubicBezTo>
                  <a:pt x="3082" y="2322"/>
                  <a:pt x="3083" y="2335"/>
                  <a:pt x="3084" y="2339"/>
                </a:cubicBezTo>
                <a:cubicBezTo>
                  <a:pt x="3080" y="2338"/>
                  <a:pt x="3075" y="2333"/>
                  <a:pt x="3077" y="2329"/>
                </a:cubicBezTo>
                <a:cubicBezTo>
                  <a:pt x="3080" y="2329"/>
                  <a:pt x="3078" y="2333"/>
                  <a:pt x="3081" y="2332"/>
                </a:cubicBezTo>
                <a:cubicBezTo>
                  <a:pt x="3081" y="2328"/>
                  <a:pt x="3081" y="2326"/>
                  <a:pt x="3078" y="2324"/>
                </a:cubicBezTo>
                <a:cubicBezTo>
                  <a:pt x="3079" y="2326"/>
                  <a:pt x="3076" y="2329"/>
                  <a:pt x="3076" y="2327"/>
                </a:cubicBezTo>
                <a:cubicBezTo>
                  <a:pt x="3076" y="2323"/>
                  <a:pt x="3078" y="2317"/>
                  <a:pt x="3073" y="2318"/>
                </a:cubicBezTo>
                <a:cubicBezTo>
                  <a:pt x="3076" y="2327"/>
                  <a:pt x="3070" y="2329"/>
                  <a:pt x="3073" y="2340"/>
                </a:cubicBezTo>
                <a:cubicBezTo>
                  <a:pt x="3071" y="2339"/>
                  <a:pt x="3068" y="2341"/>
                  <a:pt x="3068" y="2338"/>
                </a:cubicBezTo>
                <a:cubicBezTo>
                  <a:pt x="3071" y="2338"/>
                  <a:pt x="3070" y="2333"/>
                  <a:pt x="3070" y="2330"/>
                </a:cubicBezTo>
                <a:lnTo>
                  <a:pt x="3068" y="2329"/>
                </a:lnTo>
                <a:lnTo>
                  <a:pt x="3068" y="2329"/>
                </a:lnTo>
                <a:cubicBezTo>
                  <a:pt x="3069" y="2327"/>
                  <a:pt x="3069" y="2322"/>
                  <a:pt x="3067" y="2322"/>
                </a:cubicBezTo>
                <a:cubicBezTo>
                  <a:pt x="3066" y="2324"/>
                  <a:pt x="3066" y="2325"/>
                  <a:pt x="3066" y="2327"/>
                </a:cubicBezTo>
                <a:lnTo>
                  <a:pt x="3066" y="2328"/>
                </a:lnTo>
                <a:lnTo>
                  <a:pt x="3065" y="2328"/>
                </a:lnTo>
                <a:cubicBezTo>
                  <a:pt x="3063" y="2327"/>
                  <a:pt x="3062" y="2326"/>
                  <a:pt x="3061" y="2324"/>
                </a:cubicBezTo>
                <a:cubicBezTo>
                  <a:pt x="3063" y="2323"/>
                  <a:pt x="3065" y="2323"/>
                  <a:pt x="3064" y="2320"/>
                </a:cubicBezTo>
                <a:cubicBezTo>
                  <a:pt x="3062" y="2318"/>
                  <a:pt x="3061" y="2321"/>
                  <a:pt x="3059" y="2317"/>
                </a:cubicBezTo>
                <a:cubicBezTo>
                  <a:pt x="3060" y="2314"/>
                  <a:pt x="3065" y="2311"/>
                  <a:pt x="3059" y="2309"/>
                </a:cubicBezTo>
                <a:cubicBezTo>
                  <a:pt x="3063" y="2306"/>
                  <a:pt x="3064" y="2314"/>
                  <a:pt x="3068" y="2314"/>
                </a:cubicBezTo>
                <a:cubicBezTo>
                  <a:pt x="3068" y="2308"/>
                  <a:pt x="3066" y="2293"/>
                  <a:pt x="3058" y="2301"/>
                </a:cubicBezTo>
                <a:cubicBezTo>
                  <a:pt x="3061" y="2300"/>
                  <a:pt x="3062" y="2302"/>
                  <a:pt x="3061" y="2304"/>
                </a:cubicBezTo>
                <a:cubicBezTo>
                  <a:pt x="3059" y="2304"/>
                  <a:pt x="3060" y="2301"/>
                  <a:pt x="3056" y="2302"/>
                </a:cubicBezTo>
                <a:cubicBezTo>
                  <a:pt x="3056" y="2313"/>
                  <a:pt x="3062" y="2329"/>
                  <a:pt x="3048" y="2324"/>
                </a:cubicBezTo>
                <a:cubicBezTo>
                  <a:pt x="3047" y="2323"/>
                  <a:pt x="3046" y="2319"/>
                  <a:pt x="3043" y="2319"/>
                </a:cubicBezTo>
                <a:cubicBezTo>
                  <a:pt x="3047" y="2317"/>
                  <a:pt x="3042" y="2314"/>
                  <a:pt x="3044" y="2312"/>
                </a:cubicBezTo>
                <a:cubicBezTo>
                  <a:pt x="3049" y="2315"/>
                  <a:pt x="3049" y="2308"/>
                  <a:pt x="3053" y="2311"/>
                </a:cubicBezTo>
                <a:cubicBezTo>
                  <a:pt x="3053" y="2307"/>
                  <a:pt x="3054" y="2305"/>
                  <a:pt x="3052" y="2302"/>
                </a:cubicBezTo>
                <a:cubicBezTo>
                  <a:pt x="3052" y="2305"/>
                  <a:pt x="3049" y="2304"/>
                  <a:pt x="3046" y="2304"/>
                </a:cubicBezTo>
                <a:cubicBezTo>
                  <a:pt x="3046" y="2309"/>
                  <a:pt x="3044" y="2309"/>
                  <a:pt x="3041" y="2309"/>
                </a:cubicBezTo>
                <a:cubicBezTo>
                  <a:pt x="3042" y="2318"/>
                  <a:pt x="3041" y="2330"/>
                  <a:pt x="3050" y="2332"/>
                </a:cubicBezTo>
                <a:cubicBezTo>
                  <a:pt x="3046" y="2335"/>
                  <a:pt x="3052" y="2340"/>
                  <a:pt x="3050" y="2343"/>
                </a:cubicBezTo>
                <a:cubicBezTo>
                  <a:pt x="3057" y="2346"/>
                  <a:pt x="3052" y="2336"/>
                  <a:pt x="3058" y="2338"/>
                </a:cubicBezTo>
                <a:cubicBezTo>
                  <a:pt x="3058" y="2342"/>
                  <a:pt x="3056" y="2343"/>
                  <a:pt x="3059" y="2345"/>
                </a:cubicBezTo>
                <a:cubicBezTo>
                  <a:pt x="3059" y="2344"/>
                  <a:pt x="3060" y="2343"/>
                  <a:pt x="3060" y="2345"/>
                </a:cubicBezTo>
                <a:cubicBezTo>
                  <a:pt x="3056" y="2347"/>
                  <a:pt x="3051" y="2343"/>
                  <a:pt x="3049" y="2348"/>
                </a:cubicBezTo>
                <a:cubicBezTo>
                  <a:pt x="3049" y="2345"/>
                  <a:pt x="3043" y="2347"/>
                  <a:pt x="3042" y="2344"/>
                </a:cubicBezTo>
                <a:cubicBezTo>
                  <a:pt x="3048" y="2345"/>
                  <a:pt x="3043" y="2341"/>
                  <a:pt x="3045" y="2338"/>
                </a:cubicBezTo>
                <a:cubicBezTo>
                  <a:pt x="3041" y="2337"/>
                  <a:pt x="3043" y="2341"/>
                  <a:pt x="3039" y="2340"/>
                </a:cubicBezTo>
                <a:cubicBezTo>
                  <a:pt x="3040" y="2336"/>
                  <a:pt x="3041" y="2336"/>
                  <a:pt x="3039" y="2334"/>
                </a:cubicBezTo>
                <a:cubicBezTo>
                  <a:pt x="3040" y="2333"/>
                  <a:pt x="3044" y="2334"/>
                  <a:pt x="3043" y="2329"/>
                </a:cubicBezTo>
                <a:cubicBezTo>
                  <a:pt x="3038" y="2327"/>
                  <a:pt x="3040" y="2332"/>
                  <a:pt x="3036" y="2332"/>
                </a:cubicBezTo>
                <a:cubicBezTo>
                  <a:pt x="3037" y="2329"/>
                  <a:pt x="3035" y="2330"/>
                  <a:pt x="3036" y="2326"/>
                </a:cubicBezTo>
                <a:cubicBezTo>
                  <a:pt x="3032" y="2326"/>
                  <a:pt x="3034" y="2331"/>
                  <a:pt x="3030" y="2330"/>
                </a:cubicBezTo>
                <a:cubicBezTo>
                  <a:pt x="3030" y="2326"/>
                  <a:pt x="3028" y="2323"/>
                  <a:pt x="3032" y="2321"/>
                </a:cubicBezTo>
                <a:cubicBezTo>
                  <a:pt x="3032" y="2323"/>
                  <a:pt x="3032" y="2325"/>
                  <a:pt x="3034" y="2326"/>
                </a:cubicBezTo>
                <a:cubicBezTo>
                  <a:pt x="3036" y="2322"/>
                  <a:pt x="3037" y="2321"/>
                  <a:pt x="3038" y="2317"/>
                </a:cubicBezTo>
                <a:lnTo>
                  <a:pt x="3038" y="2316"/>
                </a:lnTo>
                <a:lnTo>
                  <a:pt x="3039" y="2314"/>
                </a:lnTo>
                <a:cubicBezTo>
                  <a:pt x="3040" y="2312"/>
                  <a:pt x="3040" y="2310"/>
                  <a:pt x="3040" y="2308"/>
                </a:cubicBezTo>
                <a:cubicBezTo>
                  <a:pt x="3035" y="2306"/>
                  <a:pt x="3033" y="2305"/>
                  <a:pt x="3032" y="2299"/>
                </a:cubicBezTo>
                <a:lnTo>
                  <a:pt x="3032" y="2297"/>
                </a:lnTo>
                <a:lnTo>
                  <a:pt x="3032" y="2297"/>
                </a:lnTo>
                <a:lnTo>
                  <a:pt x="3032" y="2297"/>
                </a:lnTo>
                <a:lnTo>
                  <a:pt x="3032" y="2297"/>
                </a:lnTo>
                <a:lnTo>
                  <a:pt x="3030" y="2297"/>
                </a:lnTo>
                <a:cubicBezTo>
                  <a:pt x="3029" y="2297"/>
                  <a:pt x="3028" y="2297"/>
                  <a:pt x="3028" y="2297"/>
                </a:cubicBezTo>
                <a:cubicBezTo>
                  <a:pt x="3030" y="2301"/>
                  <a:pt x="3028" y="2304"/>
                  <a:pt x="3028" y="2311"/>
                </a:cubicBezTo>
                <a:cubicBezTo>
                  <a:pt x="3030" y="2311"/>
                  <a:pt x="3032" y="2312"/>
                  <a:pt x="3033" y="2314"/>
                </a:cubicBezTo>
                <a:lnTo>
                  <a:pt x="3034" y="2314"/>
                </a:lnTo>
                <a:lnTo>
                  <a:pt x="3034" y="2315"/>
                </a:lnTo>
                <a:cubicBezTo>
                  <a:pt x="3033" y="2315"/>
                  <a:pt x="3032" y="2317"/>
                  <a:pt x="3031" y="2318"/>
                </a:cubicBezTo>
                <a:cubicBezTo>
                  <a:pt x="3032" y="2318"/>
                  <a:pt x="3034" y="2318"/>
                  <a:pt x="3034" y="2319"/>
                </a:cubicBezTo>
                <a:cubicBezTo>
                  <a:pt x="3030" y="2323"/>
                  <a:pt x="3025" y="2310"/>
                  <a:pt x="3024" y="2319"/>
                </a:cubicBezTo>
                <a:cubicBezTo>
                  <a:pt x="3032" y="2321"/>
                  <a:pt x="3025" y="2334"/>
                  <a:pt x="3019" y="2334"/>
                </a:cubicBezTo>
                <a:cubicBezTo>
                  <a:pt x="3020" y="2331"/>
                  <a:pt x="3020" y="2331"/>
                  <a:pt x="3018" y="2328"/>
                </a:cubicBezTo>
                <a:cubicBezTo>
                  <a:pt x="3015" y="2328"/>
                  <a:pt x="3010" y="2327"/>
                  <a:pt x="3009" y="2330"/>
                </a:cubicBezTo>
                <a:cubicBezTo>
                  <a:pt x="3006" y="2329"/>
                  <a:pt x="3009" y="2322"/>
                  <a:pt x="3005" y="2322"/>
                </a:cubicBezTo>
                <a:cubicBezTo>
                  <a:pt x="3004" y="2325"/>
                  <a:pt x="3006" y="2326"/>
                  <a:pt x="3006" y="2328"/>
                </a:cubicBezTo>
                <a:cubicBezTo>
                  <a:pt x="3002" y="2327"/>
                  <a:pt x="3004" y="2334"/>
                  <a:pt x="3002" y="2335"/>
                </a:cubicBezTo>
                <a:cubicBezTo>
                  <a:pt x="3000" y="2332"/>
                  <a:pt x="2999" y="2328"/>
                  <a:pt x="2999" y="2325"/>
                </a:cubicBezTo>
                <a:cubicBezTo>
                  <a:pt x="2993" y="2327"/>
                  <a:pt x="2992" y="2325"/>
                  <a:pt x="2987" y="2325"/>
                </a:cubicBezTo>
                <a:cubicBezTo>
                  <a:pt x="2987" y="2327"/>
                  <a:pt x="2989" y="2327"/>
                  <a:pt x="2988" y="2330"/>
                </a:cubicBezTo>
                <a:cubicBezTo>
                  <a:pt x="2981" y="2330"/>
                  <a:pt x="2978" y="2335"/>
                  <a:pt x="2973" y="2329"/>
                </a:cubicBezTo>
                <a:cubicBezTo>
                  <a:pt x="2975" y="2329"/>
                  <a:pt x="2975" y="2326"/>
                  <a:pt x="2977" y="2326"/>
                </a:cubicBezTo>
                <a:cubicBezTo>
                  <a:pt x="2978" y="2327"/>
                  <a:pt x="2981" y="2330"/>
                  <a:pt x="2982" y="2326"/>
                </a:cubicBezTo>
                <a:cubicBezTo>
                  <a:pt x="2980" y="2325"/>
                  <a:pt x="2978" y="2325"/>
                  <a:pt x="2977" y="2323"/>
                </a:cubicBezTo>
                <a:cubicBezTo>
                  <a:pt x="2980" y="2319"/>
                  <a:pt x="2980" y="2311"/>
                  <a:pt x="2984" y="2308"/>
                </a:cubicBezTo>
                <a:cubicBezTo>
                  <a:pt x="2984" y="2312"/>
                  <a:pt x="2985" y="2315"/>
                  <a:pt x="2987" y="2315"/>
                </a:cubicBezTo>
                <a:cubicBezTo>
                  <a:pt x="2987" y="2312"/>
                  <a:pt x="2988" y="2310"/>
                  <a:pt x="2990" y="2308"/>
                </a:cubicBezTo>
                <a:cubicBezTo>
                  <a:pt x="2993" y="2312"/>
                  <a:pt x="2990" y="2314"/>
                  <a:pt x="2988" y="2315"/>
                </a:cubicBezTo>
                <a:cubicBezTo>
                  <a:pt x="2990" y="2317"/>
                  <a:pt x="2988" y="2323"/>
                  <a:pt x="2992" y="2323"/>
                </a:cubicBezTo>
                <a:cubicBezTo>
                  <a:pt x="2992" y="2321"/>
                  <a:pt x="2996" y="2322"/>
                  <a:pt x="2997" y="2322"/>
                </a:cubicBezTo>
                <a:lnTo>
                  <a:pt x="2997" y="2318"/>
                </a:lnTo>
                <a:cubicBezTo>
                  <a:pt x="2995" y="2316"/>
                  <a:pt x="2992" y="2320"/>
                  <a:pt x="2992" y="2318"/>
                </a:cubicBezTo>
                <a:cubicBezTo>
                  <a:pt x="2994" y="2314"/>
                  <a:pt x="2994" y="2310"/>
                  <a:pt x="2994" y="2307"/>
                </a:cubicBezTo>
                <a:cubicBezTo>
                  <a:pt x="2994" y="2307"/>
                  <a:pt x="2994" y="2307"/>
                  <a:pt x="2994" y="2307"/>
                </a:cubicBezTo>
                <a:cubicBezTo>
                  <a:pt x="2990" y="2309"/>
                  <a:pt x="2985" y="2307"/>
                  <a:pt x="2983" y="2302"/>
                </a:cubicBezTo>
                <a:cubicBezTo>
                  <a:pt x="2984" y="2306"/>
                  <a:pt x="2983" y="2307"/>
                  <a:pt x="2981" y="2307"/>
                </a:cubicBezTo>
                <a:lnTo>
                  <a:pt x="2979" y="2306"/>
                </a:lnTo>
                <a:lnTo>
                  <a:pt x="2979" y="2306"/>
                </a:lnTo>
                <a:lnTo>
                  <a:pt x="2979" y="2306"/>
                </a:lnTo>
                <a:lnTo>
                  <a:pt x="2978" y="2306"/>
                </a:lnTo>
                <a:cubicBezTo>
                  <a:pt x="2978" y="2304"/>
                  <a:pt x="2977" y="2302"/>
                  <a:pt x="2975" y="2301"/>
                </a:cubicBezTo>
                <a:cubicBezTo>
                  <a:pt x="2975" y="2304"/>
                  <a:pt x="2972" y="2311"/>
                  <a:pt x="2975" y="2312"/>
                </a:cubicBezTo>
                <a:cubicBezTo>
                  <a:pt x="2975" y="2309"/>
                  <a:pt x="2976" y="2308"/>
                  <a:pt x="2978" y="2307"/>
                </a:cubicBezTo>
                <a:lnTo>
                  <a:pt x="2979" y="2306"/>
                </a:lnTo>
                <a:lnTo>
                  <a:pt x="2979" y="2306"/>
                </a:lnTo>
                <a:lnTo>
                  <a:pt x="2978" y="2309"/>
                </a:lnTo>
                <a:cubicBezTo>
                  <a:pt x="2976" y="2316"/>
                  <a:pt x="2978" y="2321"/>
                  <a:pt x="2970" y="2319"/>
                </a:cubicBezTo>
                <a:cubicBezTo>
                  <a:pt x="2974" y="2323"/>
                  <a:pt x="2967" y="2325"/>
                  <a:pt x="2972" y="2329"/>
                </a:cubicBezTo>
                <a:cubicBezTo>
                  <a:pt x="2971" y="2332"/>
                  <a:pt x="2968" y="2333"/>
                  <a:pt x="2966" y="2333"/>
                </a:cubicBezTo>
                <a:cubicBezTo>
                  <a:pt x="2966" y="2332"/>
                  <a:pt x="2966" y="2331"/>
                  <a:pt x="2964" y="2331"/>
                </a:cubicBezTo>
                <a:cubicBezTo>
                  <a:pt x="2958" y="2329"/>
                  <a:pt x="2959" y="2345"/>
                  <a:pt x="2963" y="2339"/>
                </a:cubicBezTo>
                <a:cubicBezTo>
                  <a:pt x="2964" y="2342"/>
                  <a:pt x="2962" y="2342"/>
                  <a:pt x="2963" y="2345"/>
                </a:cubicBezTo>
                <a:cubicBezTo>
                  <a:pt x="2960" y="2346"/>
                  <a:pt x="2956" y="2347"/>
                  <a:pt x="2952" y="2346"/>
                </a:cubicBezTo>
                <a:cubicBezTo>
                  <a:pt x="2951" y="2349"/>
                  <a:pt x="2955" y="2352"/>
                  <a:pt x="2952" y="2353"/>
                </a:cubicBezTo>
                <a:cubicBezTo>
                  <a:pt x="2952" y="2347"/>
                  <a:pt x="2946" y="2347"/>
                  <a:pt x="2946" y="2341"/>
                </a:cubicBezTo>
                <a:cubicBezTo>
                  <a:pt x="2951" y="2341"/>
                  <a:pt x="2949" y="2333"/>
                  <a:pt x="2950" y="2329"/>
                </a:cubicBezTo>
                <a:cubicBezTo>
                  <a:pt x="2945" y="2331"/>
                  <a:pt x="2944" y="2336"/>
                  <a:pt x="2937" y="2333"/>
                </a:cubicBezTo>
                <a:cubicBezTo>
                  <a:pt x="2935" y="2331"/>
                  <a:pt x="2937" y="2327"/>
                  <a:pt x="2933" y="2328"/>
                </a:cubicBezTo>
                <a:cubicBezTo>
                  <a:pt x="2931" y="2332"/>
                  <a:pt x="2931" y="2333"/>
                  <a:pt x="2928" y="2330"/>
                </a:cubicBezTo>
                <a:cubicBezTo>
                  <a:pt x="2927" y="2335"/>
                  <a:pt x="2929" y="2338"/>
                  <a:pt x="2926" y="2340"/>
                </a:cubicBezTo>
                <a:cubicBezTo>
                  <a:pt x="2921" y="2336"/>
                  <a:pt x="2925" y="2326"/>
                  <a:pt x="2922" y="2322"/>
                </a:cubicBezTo>
                <a:cubicBezTo>
                  <a:pt x="2920" y="2324"/>
                  <a:pt x="2920" y="2327"/>
                  <a:pt x="2918" y="2328"/>
                </a:cubicBezTo>
                <a:cubicBezTo>
                  <a:pt x="2914" y="2327"/>
                  <a:pt x="2918" y="2320"/>
                  <a:pt x="2918" y="2316"/>
                </a:cubicBezTo>
                <a:cubicBezTo>
                  <a:pt x="2915" y="2315"/>
                  <a:pt x="2917" y="2320"/>
                  <a:pt x="2915" y="2320"/>
                </a:cubicBezTo>
                <a:cubicBezTo>
                  <a:pt x="2914" y="2319"/>
                  <a:pt x="2912" y="2320"/>
                  <a:pt x="2911" y="2318"/>
                </a:cubicBezTo>
                <a:cubicBezTo>
                  <a:pt x="2913" y="2315"/>
                  <a:pt x="2913" y="2308"/>
                  <a:pt x="2910" y="2306"/>
                </a:cubicBezTo>
                <a:cubicBezTo>
                  <a:pt x="2909" y="2313"/>
                  <a:pt x="2908" y="2320"/>
                  <a:pt x="2904" y="2323"/>
                </a:cubicBezTo>
                <a:cubicBezTo>
                  <a:pt x="2904" y="2319"/>
                  <a:pt x="2902" y="2315"/>
                  <a:pt x="2898" y="2314"/>
                </a:cubicBezTo>
                <a:cubicBezTo>
                  <a:pt x="2898" y="2309"/>
                  <a:pt x="2901" y="2309"/>
                  <a:pt x="2902" y="2306"/>
                </a:cubicBezTo>
                <a:cubicBezTo>
                  <a:pt x="2895" y="2304"/>
                  <a:pt x="2894" y="2301"/>
                  <a:pt x="2893" y="2296"/>
                </a:cubicBezTo>
                <a:cubicBezTo>
                  <a:pt x="2889" y="2297"/>
                  <a:pt x="2886" y="2297"/>
                  <a:pt x="2882" y="2297"/>
                </a:cubicBezTo>
                <a:cubicBezTo>
                  <a:pt x="2883" y="2300"/>
                  <a:pt x="2885" y="2302"/>
                  <a:pt x="2887" y="2303"/>
                </a:cubicBezTo>
                <a:cubicBezTo>
                  <a:pt x="2886" y="2299"/>
                  <a:pt x="2890" y="2301"/>
                  <a:pt x="2892" y="2301"/>
                </a:cubicBezTo>
                <a:cubicBezTo>
                  <a:pt x="2891" y="2303"/>
                  <a:pt x="2892" y="2303"/>
                  <a:pt x="2892" y="2305"/>
                </a:cubicBezTo>
                <a:cubicBezTo>
                  <a:pt x="2891" y="2305"/>
                  <a:pt x="2889" y="2305"/>
                  <a:pt x="2887" y="2305"/>
                </a:cubicBezTo>
                <a:cubicBezTo>
                  <a:pt x="2886" y="2308"/>
                  <a:pt x="2887" y="2308"/>
                  <a:pt x="2888" y="2310"/>
                </a:cubicBezTo>
                <a:cubicBezTo>
                  <a:pt x="2892" y="2310"/>
                  <a:pt x="2895" y="2306"/>
                  <a:pt x="2897" y="2310"/>
                </a:cubicBezTo>
                <a:cubicBezTo>
                  <a:pt x="2897" y="2314"/>
                  <a:pt x="2895" y="2314"/>
                  <a:pt x="2895" y="2318"/>
                </a:cubicBezTo>
                <a:cubicBezTo>
                  <a:pt x="2900" y="2320"/>
                  <a:pt x="2904" y="2325"/>
                  <a:pt x="2905" y="2331"/>
                </a:cubicBezTo>
                <a:cubicBezTo>
                  <a:pt x="2909" y="2332"/>
                  <a:pt x="2906" y="2326"/>
                  <a:pt x="2910" y="2327"/>
                </a:cubicBezTo>
                <a:lnTo>
                  <a:pt x="2910" y="2334"/>
                </a:lnTo>
                <a:cubicBezTo>
                  <a:pt x="2909" y="2334"/>
                  <a:pt x="2907" y="2334"/>
                  <a:pt x="2906" y="2335"/>
                </a:cubicBezTo>
                <a:cubicBezTo>
                  <a:pt x="2906" y="2339"/>
                  <a:pt x="2909" y="2341"/>
                  <a:pt x="2909" y="2346"/>
                </a:cubicBezTo>
                <a:cubicBezTo>
                  <a:pt x="2913" y="2346"/>
                  <a:pt x="2914" y="2338"/>
                  <a:pt x="2911" y="2336"/>
                </a:cubicBezTo>
                <a:cubicBezTo>
                  <a:pt x="2913" y="2334"/>
                  <a:pt x="2918" y="2330"/>
                  <a:pt x="2919" y="2331"/>
                </a:cubicBezTo>
                <a:cubicBezTo>
                  <a:pt x="2918" y="2334"/>
                  <a:pt x="2917" y="2337"/>
                  <a:pt x="2916" y="2341"/>
                </a:cubicBezTo>
                <a:cubicBezTo>
                  <a:pt x="2920" y="2341"/>
                  <a:pt x="2919" y="2342"/>
                  <a:pt x="2918" y="2345"/>
                </a:cubicBezTo>
                <a:cubicBezTo>
                  <a:pt x="2919" y="2347"/>
                  <a:pt x="2924" y="2345"/>
                  <a:pt x="2924" y="2348"/>
                </a:cubicBezTo>
                <a:cubicBezTo>
                  <a:pt x="2918" y="2349"/>
                  <a:pt x="2918" y="2360"/>
                  <a:pt x="2912" y="2356"/>
                </a:cubicBezTo>
                <a:cubicBezTo>
                  <a:pt x="2910" y="2358"/>
                  <a:pt x="2912" y="2360"/>
                  <a:pt x="2910" y="2362"/>
                </a:cubicBezTo>
                <a:cubicBezTo>
                  <a:pt x="2905" y="2359"/>
                  <a:pt x="2906" y="2357"/>
                  <a:pt x="2905" y="2351"/>
                </a:cubicBezTo>
                <a:cubicBezTo>
                  <a:pt x="2910" y="2351"/>
                  <a:pt x="2910" y="2355"/>
                  <a:pt x="2915" y="2355"/>
                </a:cubicBezTo>
                <a:cubicBezTo>
                  <a:pt x="2915" y="2353"/>
                  <a:pt x="2916" y="2353"/>
                  <a:pt x="2916" y="2351"/>
                </a:cubicBezTo>
                <a:cubicBezTo>
                  <a:pt x="2907" y="2350"/>
                  <a:pt x="2897" y="2348"/>
                  <a:pt x="2892" y="2352"/>
                </a:cubicBezTo>
                <a:cubicBezTo>
                  <a:pt x="2892" y="2355"/>
                  <a:pt x="2898" y="2352"/>
                  <a:pt x="2899" y="2355"/>
                </a:cubicBezTo>
                <a:cubicBezTo>
                  <a:pt x="2897" y="2358"/>
                  <a:pt x="2898" y="2363"/>
                  <a:pt x="2895" y="2365"/>
                </a:cubicBezTo>
                <a:cubicBezTo>
                  <a:pt x="2892" y="2363"/>
                  <a:pt x="2896" y="2360"/>
                  <a:pt x="2892" y="2358"/>
                </a:cubicBezTo>
                <a:cubicBezTo>
                  <a:pt x="2890" y="2366"/>
                  <a:pt x="2882" y="2362"/>
                  <a:pt x="2876" y="2364"/>
                </a:cubicBezTo>
                <a:cubicBezTo>
                  <a:pt x="2875" y="2361"/>
                  <a:pt x="2874" y="2357"/>
                  <a:pt x="2873" y="2354"/>
                </a:cubicBezTo>
                <a:cubicBezTo>
                  <a:pt x="2875" y="2352"/>
                  <a:pt x="2879" y="2353"/>
                  <a:pt x="2882" y="2353"/>
                </a:cubicBezTo>
                <a:cubicBezTo>
                  <a:pt x="2881" y="2351"/>
                  <a:pt x="2881" y="2346"/>
                  <a:pt x="2879" y="2344"/>
                </a:cubicBezTo>
                <a:cubicBezTo>
                  <a:pt x="2880" y="2342"/>
                  <a:pt x="2882" y="2346"/>
                  <a:pt x="2883" y="2342"/>
                </a:cubicBezTo>
                <a:cubicBezTo>
                  <a:pt x="2881" y="2340"/>
                  <a:pt x="2885" y="2332"/>
                  <a:pt x="2879" y="2331"/>
                </a:cubicBezTo>
                <a:cubicBezTo>
                  <a:pt x="2877" y="2332"/>
                  <a:pt x="2879" y="2337"/>
                  <a:pt x="2877" y="2337"/>
                </a:cubicBezTo>
                <a:cubicBezTo>
                  <a:pt x="2874" y="2332"/>
                  <a:pt x="2867" y="2338"/>
                  <a:pt x="2865" y="2335"/>
                </a:cubicBezTo>
                <a:cubicBezTo>
                  <a:pt x="2865" y="2334"/>
                  <a:pt x="2867" y="2328"/>
                  <a:pt x="2865" y="2328"/>
                </a:cubicBezTo>
                <a:cubicBezTo>
                  <a:pt x="2866" y="2333"/>
                  <a:pt x="2861" y="2331"/>
                  <a:pt x="2859" y="2333"/>
                </a:cubicBezTo>
                <a:cubicBezTo>
                  <a:pt x="2862" y="2334"/>
                  <a:pt x="2862" y="2337"/>
                  <a:pt x="2864" y="2339"/>
                </a:cubicBezTo>
                <a:cubicBezTo>
                  <a:pt x="2863" y="2341"/>
                  <a:pt x="2862" y="2341"/>
                  <a:pt x="2864" y="2343"/>
                </a:cubicBezTo>
                <a:cubicBezTo>
                  <a:pt x="2863" y="2344"/>
                  <a:pt x="2863" y="2346"/>
                  <a:pt x="2860" y="2346"/>
                </a:cubicBezTo>
                <a:cubicBezTo>
                  <a:pt x="2859" y="2343"/>
                  <a:pt x="2862" y="2343"/>
                  <a:pt x="2861" y="2341"/>
                </a:cubicBezTo>
                <a:cubicBezTo>
                  <a:pt x="2858" y="2338"/>
                  <a:pt x="2855" y="2342"/>
                  <a:pt x="2853" y="2337"/>
                </a:cubicBezTo>
                <a:cubicBezTo>
                  <a:pt x="2858" y="2348"/>
                  <a:pt x="2847" y="2345"/>
                  <a:pt x="2844" y="2350"/>
                </a:cubicBezTo>
                <a:cubicBezTo>
                  <a:pt x="2851" y="2349"/>
                  <a:pt x="2852" y="2352"/>
                  <a:pt x="2857" y="2349"/>
                </a:cubicBezTo>
                <a:cubicBezTo>
                  <a:pt x="2859" y="2351"/>
                  <a:pt x="2855" y="2354"/>
                  <a:pt x="2859" y="2355"/>
                </a:cubicBezTo>
                <a:cubicBezTo>
                  <a:pt x="2860" y="2353"/>
                  <a:pt x="2862" y="2348"/>
                  <a:pt x="2864" y="2352"/>
                </a:cubicBezTo>
                <a:cubicBezTo>
                  <a:pt x="2860" y="2352"/>
                  <a:pt x="2864" y="2356"/>
                  <a:pt x="2863" y="2358"/>
                </a:cubicBezTo>
                <a:cubicBezTo>
                  <a:pt x="2862" y="2358"/>
                  <a:pt x="2862" y="2359"/>
                  <a:pt x="2861" y="2359"/>
                </a:cubicBezTo>
                <a:cubicBezTo>
                  <a:pt x="2855" y="2359"/>
                  <a:pt x="2853" y="2357"/>
                  <a:pt x="2851" y="2361"/>
                </a:cubicBezTo>
                <a:cubicBezTo>
                  <a:pt x="2849" y="2359"/>
                  <a:pt x="2849" y="2356"/>
                  <a:pt x="2845" y="2356"/>
                </a:cubicBezTo>
                <a:cubicBezTo>
                  <a:pt x="2844" y="2358"/>
                  <a:pt x="2845" y="2359"/>
                  <a:pt x="2844" y="2360"/>
                </a:cubicBezTo>
                <a:cubicBezTo>
                  <a:pt x="2844" y="2358"/>
                  <a:pt x="2840" y="2359"/>
                  <a:pt x="2839" y="2359"/>
                </a:cubicBezTo>
                <a:cubicBezTo>
                  <a:pt x="2835" y="2360"/>
                  <a:pt x="2833" y="2371"/>
                  <a:pt x="2839" y="2371"/>
                </a:cubicBezTo>
                <a:cubicBezTo>
                  <a:pt x="2842" y="2366"/>
                  <a:pt x="2838" y="2367"/>
                  <a:pt x="2838" y="2363"/>
                </a:cubicBezTo>
                <a:cubicBezTo>
                  <a:pt x="2840" y="2363"/>
                  <a:pt x="2839" y="2360"/>
                  <a:pt x="2841" y="2360"/>
                </a:cubicBezTo>
                <a:cubicBezTo>
                  <a:pt x="2843" y="2363"/>
                  <a:pt x="2842" y="2371"/>
                  <a:pt x="2843" y="2375"/>
                </a:cubicBezTo>
                <a:cubicBezTo>
                  <a:pt x="2848" y="2375"/>
                  <a:pt x="2850" y="2371"/>
                  <a:pt x="2853" y="2375"/>
                </a:cubicBezTo>
                <a:cubicBezTo>
                  <a:pt x="2853" y="2372"/>
                  <a:pt x="2851" y="2372"/>
                  <a:pt x="2852" y="2368"/>
                </a:cubicBezTo>
                <a:cubicBezTo>
                  <a:pt x="2853" y="2368"/>
                  <a:pt x="2853" y="2367"/>
                  <a:pt x="2855" y="2367"/>
                </a:cubicBezTo>
                <a:cubicBezTo>
                  <a:pt x="2857" y="2371"/>
                  <a:pt x="2855" y="2373"/>
                  <a:pt x="2855" y="2377"/>
                </a:cubicBezTo>
                <a:cubicBezTo>
                  <a:pt x="2857" y="2378"/>
                  <a:pt x="2857" y="2375"/>
                  <a:pt x="2860" y="2376"/>
                </a:cubicBezTo>
                <a:cubicBezTo>
                  <a:pt x="2859" y="2379"/>
                  <a:pt x="2856" y="2380"/>
                  <a:pt x="2857" y="2384"/>
                </a:cubicBezTo>
                <a:cubicBezTo>
                  <a:pt x="2864" y="2386"/>
                  <a:pt x="2861" y="2377"/>
                  <a:pt x="2867" y="2377"/>
                </a:cubicBezTo>
                <a:cubicBezTo>
                  <a:pt x="2864" y="2382"/>
                  <a:pt x="2871" y="2385"/>
                  <a:pt x="2867" y="2389"/>
                </a:cubicBezTo>
                <a:cubicBezTo>
                  <a:pt x="2868" y="2391"/>
                  <a:pt x="2873" y="2389"/>
                  <a:pt x="2872" y="2394"/>
                </a:cubicBezTo>
                <a:cubicBezTo>
                  <a:pt x="2868" y="2395"/>
                  <a:pt x="2869" y="2391"/>
                  <a:pt x="2865" y="2392"/>
                </a:cubicBezTo>
                <a:cubicBezTo>
                  <a:pt x="2865" y="2394"/>
                  <a:pt x="2864" y="2397"/>
                  <a:pt x="2862" y="2397"/>
                </a:cubicBezTo>
                <a:cubicBezTo>
                  <a:pt x="2861" y="2392"/>
                  <a:pt x="2865" y="2393"/>
                  <a:pt x="2864" y="2387"/>
                </a:cubicBezTo>
                <a:cubicBezTo>
                  <a:pt x="2858" y="2387"/>
                  <a:pt x="2857" y="2385"/>
                  <a:pt x="2853" y="2388"/>
                </a:cubicBezTo>
                <a:cubicBezTo>
                  <a:pt x="2853" y="2387"/>
                  <a:pt x="2852" y="2387"/>
                  <a:pt x="2852" y="2386"/>
                </a:cubicBezTo>
                <a:cubicBezTo>
                  <a:pt x="2852" y="2384"/>
                  <a:pt x="2855" y="2384"/>
                  <a:pt x="2854" y="2382"/>
                </a:cubicBezTo>
                <a:cubicBezTo>
                  <a:pt x="2852" y="2381"/>
                  <a:pt x="2852" y="2380"/>
                  <a:pt x="2851" y="2379"/>
                </a:cubicBezTo>
                <a:cubicBezTo>
                  <a:pt x="2849" y="2381"/>
                  <a:pt x="2847" y="2383"/>
                  <a:pt x="2846" y="2385"/>
                </a:cubicBezTo>
                <a:cubicBezTo>
                  <a:pt x="2849" y="2384"/>
                  <a:pt x="2850" y="2392"/>
                  <a:pt x="2848" y="2393"/>
                </a:cubicBezTo>
                <a:cubicBezTo>
                  <a:pt x="2848" y="2390"/>
                  <a:pt x="2843" y="2394"/>
                  <a:pt x="2843" y="2389"/>
                </a:cubicBezTo>
                <a:cubicBezTo>
                  <a:pt x="2842" y="2386"/>
                  <a:pt x="2844" y="2386"/>
                  <a:pt x="2844" y="2383"/>
                </a:cubicBezTo>
                <a:cubicBezTo>
                  <a:pt x="2843" y="2382"/>
                  <a:pt x="2840" y="2383"/>
                  <a:pt x="2840" y="2381"/>
                </a:cubicBezTo>
                <a:cubicBezTo>
                  <a:pt x="2839" y="2377"/>
                  <a:pt x="2841" y="2376"/>
                  <a:pt x="2842" y="2374"/>
                </a:cubicBezTo>
                <a:cubicBezTo>
                  <a:pt x="2839" y="2374"/>
                  <a:pt x="2841" y="2370"/>
                  <a:pt x="2837" y="2371"/>
                </a:cubicBezTo>
                <a:cubicBezTo>
                  <a:pt x="2836" y="2376"/>
                  <a:pt x="2839" y="2375"/>
                  <a:pt x="2839" y="2379"/>
                </a:cubicBezTo>
                <a:cubicBezTo>
                  <a:pt x="2833" y="2377"/>
                  <a:pt x="2838" y="2384"/>
                  <a:pt x="2836" y="2384"/>
                </a:cubicBezTo>
                <a:cubicBezTo>
                  <a:pt x="2830" y="2383"/>
                  <a:pt x="2837" y="2373"/>
                  <a:pt x="2832" y="2370"/>
                </a:cubicBezTo>
                <a:cubicBezTo>
                  <a:pt x="2830" y="2369"/>
                  <a:pt x="2828" y="2373"/>
                  <a:pt x="2827" y="2370"/>
                </a:cubicBezTo>
                <a:cubicBezTo>
                  <a:pt x="2828" y="2367"/>
                  <a:pt x="2835" y="2371"/>
                  <a:pt x="2834" y="2366"/>
                </a:cubicBezTo>
                <a:cubicBezTo>
                  <a:pt x="2833" y="2364"/>
                  <a:pt x="2829" y="2367"/>
                  <a:pt x="2827" y="2364"/>
                </a:cubicBezTo>
                <a:cubicBezTo>
                  <a:pt x="2827" y="2367"/>
                  <a:pt x="2826" y="2371"/>
                  <a:pt x="2823" y="2367"/>
                </a:cubicBezTo>
                <a:cubicBezTo>
                  <a:pt x="2820" y="2368"/>
                  <a:pt x="2826" y="2370"/>
                  <a:pt x="2823" y="2371"/>
                </a:cubicBezTo>
                <a:cubicBezTo>
                  <a:pt x="2818" y="2372"/>
                  <a:pt x="2819" y="2364"/>
                  <a:pt x="2816" y="2360"/>
                </a:cubicBezTo>
                <a:cubicBezTo>
                  <a:pt x="2815" y="2362"/>
                  <a:pt x="2817" y="2368"/>
                  <a:pt x="2815" y="2369"/>
                </a:cubicBezTo>
                <a:cubicBezTo>
                  <a:pt x="2813" y="2366"/>
                  <a:pt x="2815" y="2367"/>
                  <a:pt x="2815" y="2363"/>
                </a:cubicBezTo>
                <a:cubicBezTo>
                  <a:pt x="2813" y="2363"/>
                  <a:pt x="2812" y="2361"/>
                  <a:pt x="2810" y="2361"/>
                </a:cubicBezTo>
                <a:cubicBezTo>
                  <a:pt x="2808" y="2365"/>
                  <a:pt x="2810" y="2368"/>
                  <a:pt x="2811" y="2372"/>
                </a:cubicBezTo>
                <a:cubicBezTo>
                  <a:pt x="2809" y="2371"/>
                  <a:pt x="2808" y="2373"/>
                  <a:pt x="2807" y="2373"/>
                </a:cubicBezTo>
                <a:cubicBezTo>
                  <a:pt x="2807" y="2369"/>
                  <a:pt x="2805" y="2368"/>
                  <a:pt x="2805" y="2366"/>
                </a:cubicBezTo>
                <a:lnTo>
                  <a:pt x="2808" y="2366"/>
                </a:lnTo>
                <a:cubicBezTo>
                  <a:pt x="2807" y="2364"/>
                  <a:pt x="2809" y="2359"/>
                  <a:pt x="2807" y="2359"/>
                </a:cubicBezTo>
                <a:cubicBezTo>
                  <a:pt x="2806" y="2361"/>
                  <a:pt x="2805" y="2362"/>
                  <a:pt x="2804" y="2364"/>
                </a:cubicBezTo>
                <a:cubicBezTo>
                  <a:pt x="2802" y="2362"/>
                  <a:pt x="2799" y="2361"/>
                  <a:pt x="2800" y="2357"/>
                </a:cubicBezTo>
                <a:cubicBezTo>
                  <a:pt x="2798" y="2357"/>
                  <a:pt x="2795" y="2359"/>
                  <a:pt x="2793" y="2358"/>
                </a:cubicBezTo>
                <a:lnTo>
                  <a:pt x="2793" y="2357"/>
                </a:lnTo>
                <a:lnTo>
                  <a:pt x="2794" y="2356"/>
                </a:lnTo>
                <a:lnTo>
                  <a:pt x="2794" y="2356"/>
                </a:lnTo>
                <a:lnTo>
                  <a:pt x="2795" y="2355"/>
                </a:lnTo>
                <a:cubicBezTo>
                  <a:pt x="2797" y="2353"/>
                  <a:pt x="2798" y="2351"/>
                  <a:pt x="2800" y="2349"/>
                </a:cubicBezTo>
                <a:cubicBezTo>
                  <a:pt x="2804" y="2353"/>
                  <a:pt x="2809" y="2352"/>
                  <a:pt x="2812" y="2349"/>
                </a:cubicBezTo>
                <a:cubicBezTo>
                  <a:pt x="2815" y="2348"/>
                  <a:pt x="2811" y="2354"/>
                  <a:pt x="2815" y="2352"/>
                </a:cubicBezTo>
                <a:cubicBezTo>
                  <a:pt x="2818" y="2352"/>
                  <a:pt x="2819" y="2349"/>
                  <a:pt x="2819" y="2347"/>
                </a:cubicBezTo>
                <a:cubicBezTo>
                  <a:pt x="2812" y="2347"/>
                  <a:pt x="2815" y="2337"/>
                  <a:pt x="2808" y="2334"/>
                </a:cubicBezTo>
                <a:cubicBezTo>
                  <a:pt x="2807" y="2336"/>
                  <a:pt x="2811" y="2346"/>
                  <a:pt x="2806" y="2347"/>
                </a:cubicBezTo>
                <a:cubicBezTo>
                  <a:pt x="2805" y="2342"/>
                  <a:pt x="2808" y="2340"/>
                  <a:pt x="2805" y="2334"/>
                </a:cubicBezTo>
                <a:cubicBezTo>
                  <a:pt x="2802" y="2333"/>
                  <a:pt x="2804" y="2339"/>
                  <a:pt x="2801" y="2339"/>
                </a:cubicBezTo>
                <a:cubicBezTo>
                  <a:pt x="2801" y="2336"/>
                  <a:pt x="2798" y="2336"/>
                  <a:pt x="2798" y="2334"/>
                </a:cubicBezTo>
                <a:cubicBezTo>
                  <a:pt x="2800" y="2333"/>
                  <a:pt x="2803" y="2333"/>
                  <a:pt x="2805" y="2331"/>
                </a:cubicBezTo>
                <a:cubicBezTo>
                  <a:pt x="2802" y="2331"/>
                  <a:pt x="2803" y="2328"/>
                  <a:pt x="2801" y="2328"/>
                </a:cubicBezTo>
                <a:cubicBezTo>
                  <a:pt x="2799" y="2330"/>
                  <a:pt x="2795" y="2333"/>
                  <a:pt x="2792" y="2330"/>
                </a:cubicBezTo>
                <a:cubicBezTo>
                  <a:pt x="2793" y="2328"/>
                  <a:pt x="2797" y="2328"/>
                  <a:pt x="2796" y="2324"/>
                </a:cubicBezTo>
                <a:cubicBezTo>
                  <a:pt x="2791" y="2323"/>
                  <a:pt x="2793" y="2328"/>
                  <a:pt x="2789" y="2326"/>
                </a:cubicBezTo>
                <a:cubicBezTo>
                  <a:pt x="2790" y="2331"/>
                  <a:pt x="2787" y="2330"/>
                  <a:pt x="2787" y="2334"/>
                </a:cubicBezTo>
                <a:cubicBezTo>
                  <a:pt x="2791" y="2335"/>
                  <a:pt x="2792" y="2332"/>
                  <a:pt x="2795" y="2332"/>
                </a:cubicBezTo>
                <a:cubicBezTo>
                  <a:pt x="2797" y="2336"/>
                  <a:pt x="2796" y="2339"/>
                  <a:pt x="2796" y="2345"/>
                </a:cubicBezTo>
                <a:cubicBezTo>
                  <a:pt x="2795" y="2345"/>
                  <a:pt x="2793" y="2345"/>
                  <a:pt x="2792" y="2345"/>
                </a:cubicBezTo>
                <a:cubicBezTo>
                  <a:pt x="2793" y="2349"/>
                  <a:pt x="2790" y="2349"/>
                  <a:pt x="2790" y="2352"/>
                </a:cubicBezTo>
                <a:cubicBezTo>
                  <a:pt x="2790" y="2354"/>
                  <a:pt x="2792" y="2354"/>
                  <a:pt x="2793" y="2355"/>
                </a:cubicBezTo>
                <a:lnTo>
                  <a:pt x="2794" y="2356"/>
                </a:lnTo>
                <a:lnTo>
                  <a:pt x="2793" y="2357"/>
                </a:lnTo>
                <a:lnTo>
                  <a:pt x="2793" y="2357"/>
                </a:lnTo>
                <a:lnTo>
                  <a:pt x="2793" y="2357"/>
                </a:lnTo>
                <a:cubicBezTo>
                  <a:pt x="2790" y="2359"/>
                  <a:pt x="2786" y="2357"/>
                  <a:pt x="2784" y="2360"/>
                </a:cubicBezTo>
                <a:cubicBezTo>
                  <a:pt x="2785" y="2361"/>
                  <a:pt x="2786" y="2367"/>
                  <a:pt x="2785" y="2369"/>
                </a:cubicBezTo>
                <a:cubicBezTo>
                  <a:pt x="2786" y="2365"/>
                  <a:pt x="2779" y="2364"/>
                  <a:pt x="2783" y="2359"/>
                </a:cubicBezTo>
                <a:cubicBezTo>
                  <a:pt x="2780" y="2360"/>
                  <a:pt x="2776" y="2358"/>
                  <a:pt x="2775" y="2360"/>
                </a:cubicBezTo>
                <a:cubicBezTo>
                  <a:pt x="2780" y="2361"/>
                  <a:pt x="2776" y="2365"/>
                  <a:pt x="2776" y="2369"/>
                </a:cubicBezTo>
                <a:cubicBezTo>
                  <a:pt x="2780" y="2369"/>
                  <a:pt x="2781" y="2366"/>
                  <a:pt x="2781" y="2371"/>
                </a:cubicBezTo>
                <a:cubicBezTo>
                  <a:pt x="2780" y="2371"/>
                  <a:pt x="2778" y="2371"/>
                  <a:pt x="2777" y="2370"/>
                </a:cubicBezTo>
                <a:cubicBezTo>
                  <a:pt x="2776" y="2372"/>
                  <a:pt x="2777" y="2377"/>
                  <a:pt x="2775" y="2378"/>
                </a:cubicBezTo>
                <a:cubicBezTo>
                  <a:pt x="2771" y="2379"/>
                  <a:pt x="2767" y="2377"/>
                  <a:pt x="2765" y="2374"/>
                </a:cubicBezTo>
                <a:cubicBezTo>
                  <a:pt x="2768" y="2372"/>
                  <a:pt x="2770" y="2377"/>
                  <a:pt x="2774" y="2374"/>
                </a:cubicBezTo>
                <a:cubicBezTo>
                  <a:pt x="2771" y="2368"/>
                  <a:pt x="2775" y="2369"/>
                  <a:pt x="2774" y="2365"/>
                </a:cubicBezTo>
                <a:cubicBezTo>
                  <a:pt x="2774" y="2366"/>
                  <a:pt x="2773" y="2366"/>
                  <a:pt x="2772" y="2366"/>
                </a:cubicBezTo>
                <a:cubicBezTo>
                  <a:pt x="2773" y="2365"/>
                  <a:pt x="2774" y="2363"/>
                  <a:pt x="2773" y="2361"/>
                </a:cubicBezTo>
                <a:cubicBezTo>
                  <a:pt x="2771" y="2359"/>
                  <a:pt x="2767" y="2358"/>
                  <a:pt x="2764" y="2360"/>
                </a:cubicBezTo>
                <a:cubicBezTo>
                  <a:pt x="2765" y="2362"/>
                  <a:pt x="2767" y="2368"/>
                  <a:pt x="2764" y="2369"/>
                </a:cubicBezTo>
                <a:cubicBezTo>
                  <a:pt x="2760" y="2368"/>
                  <a:pt x="2767" y="2360"/>
                  <a:pt x="2760" y="2359"/>
                </a:cubicBezTo>
                <a:cubicBezTo>
                  <a:pt x="2758" y="2362"/>
                  <a:pt x="2761" y="2363"/>
                  <a:pt x="2760" y="2366"/>
                </a:cubicBezTo>
                <a:cubicBezTo>
                  <a:pt x="2758" y="2366"/>
                  <a:pt x="2758" y="2368"/>
                  <a:pt x="2756" y="2369"/>
                </a:cubicBezTo>
                <a:cubicBezTo>
                  <a:pt x="2754" y="2369"/>
                  <a:pt x="2752" y="2368"/>
                  <a:pt x="2751" y="2366"/>
                </a:cubicBezTo>
                <a:cubicBezTo>
                  <a:pt x="2751" y="2364"/>
                  <a:pt x="2754" y="2360"/>
                  <a:pt x="2751" y="2359"/>
                </a:cubicBezTo>
                <a:cubicBezTo>
                  <a:pt x="2748" y="2361"/>
                  <a:pt x="2745" y="2363"/>
                  <a:pt x="2741" y="2362"/>
                </a:cubicBezTo>
                <a:cubicBezTo>
                  <a:pt x="2741" y="2365"/>
                  <a:pt x="2743" y="2366"/>
                  <a:pt x="2740" y="2367"/>
                </a:cubicBezTo>
                <a:cubicBezTo>
                  <a:pt x="2737" y="2366"/>
                  <a:pt x="2736" y="2362"/>
                  <a:pt x="2732" y="2362"/>
                </a:cubicBezTo>
                <a:cubicBezTo>
                  <a:pt x="2730" y="2364"/>
                  <a:pt x="2733" y="2365"/>
                  <a:pt x="2731" y="2365"/>
                </a:cubicBezTo>
                <a:cubicBezTo>
                  <a:pt x="2727" y="2363"/>
                  <a:pt x="2726" y="2365"/>
                  <a:pt x="2722" y="2363"/>
                </a:cubicBezTo>
                <a:cubicBezTo>
                  <a:pt x="2726" y="2360"/>
                  <a:pt x="2731" y="2359"/>
                  <a:pt x="2736" y="2360"/>
                </a:cubicBezTo>
                <a:cubicBezTo>
                  <a:pt x="2737" y="2356"/>
                  <a:pt x="2738" y="2355"/>
                  <a:pt x="2741" y="2358"/>
                </a:cubicBezTo>
                <a:cubicBezTo>
                  <a:pt x="2743" y="2354"/>
                  <a:pt x="2738" y="2357"/>
                  <a:pt x="2739" y="2353"/>
                </a:cubicBezTo>
                <a:cubicBezTo>
                  <a:pt x="2743" y="2353"/>
                  <a:pt x="2746" y="2354"/>
                  <a:pt x="2749" y="2356"/>
                </a:cubicBezTo>
                <a:cubicBezTo>
                  <a:pt x="2751" y="2352"/>
                  <a:pt x="2746" y="2349"/>
                  <a:pt x="2751" y="2346"/>
                </a:cubicBezTo>
                <a:cubicBezTo>
                  <a:pt x="2747" y="2344"/>
                  <a:pt x="2744" y="2347"/>
                  <a:pt x="2743" y="2344"/>
                </a:cubicBezTo>
                <a:cubicBezTo>
                  <a:pt x="2739" y="2347"/>
                  <a:pt x="2743" y="2350"/>
                  <a:pt x="2739" y="2352"/>
                </a:cubicBezTo>
                <a:cubicBezTo>
                  <a:pt x="2736" y="2349"/>
                  <a:pt x="2734" y="2352"/>
                  <a:pt x="2733" y="2349"/>
                </a:cubicBezTo>
                <a:cubicBezTo>
                  <a:pt x="2738" y="2351"/>
                  <a:pt x="2738" y="2342"/>
                  <a:pt x="2744" y="2342"/>
                </a:cubicBezTo>
                <a:lnTo>
                  <a:pt x="2744" y="2337"/>
                </a:lnTo>
                <a:cubicBezTo>
                  <a:pt x="2741" y="2336"/>
                  <a:pt x="2738" y="2336"/>
                  <a:pt x="2735" y="2337"/>
                </a:cubicBezTo>
                <a:cubicBezTo>
                  <a:pt x="2736" y="2340"/>
                  <a:pt x="2742" y="2337"/>
                  <a:pt x="2742" y="2340"/>
                </a:cubicBezTo>
                <a:cubicBezTo>
                  <a:pt x="2740" y="2342"/>
                  <a:pt x="2740" y="2339"/>
                  <a:pt x="2737" y="2340"/>
                </a:cubicBezTo>
                <a:cubicBezTo>
                  <a:pt x="2738" y="2343"/>
                  <a:pt x="2737" y="2346"/>
                  <a:pt x="2734" y="2347"/>
                </a:cubicBezTo>
                <a:cubicBezTo>
                  <a:pt x="2731" y="2346"/>
                  <a:pt x="2727" y="2345"/>
                  <a:pt x="2726" y="2348"/>
                </a:cubicBezTo>
                <a:cubicBezTo>
                  <a:pt x="2728" y="2350"/>
                  <a:pt x="2726" y="2357"/>
                  <a:pt x="2723" y="2357"/>
                </a:cubicBezTo>
                <a:cubicBezTo>
                  <a:pt x="2720" y="2352"/>
                  <a:pt x="2727" y="2346"/>
                  <a:pt x="2721" y="2343"/>
                </a:cubicBezTo>
                <a:cubicBezTo>
                  <a:pt x="2720" y="2348"/>
                  <a:pt x="2720" y="2353"/>
                  <a:pt x="2717" y="2354"/>
                </a:cubicBezTo>
                <a:cubicBezTo>
                  <a:pt x="2715" y="2354"/>
                  <a:pt x="2716" y="2346"/>
                  <a:pt x="2715" y="2350"/>
                </a:cubicBezTo>
                <a:cubicBezTo>
                  <a:pt x="2715" y="2353"/>
                  <a:pt x="2711" y="2360"/>
                  <a:pt x="2716" y="2362"/>
                </a:cubicBezTo>
                <a:cubicBezTo>
                  <a:pt x="2716" y="2361"/>
                  <a:pt x="2717" y="2361"/>
                  <a:pt x="2719" y="2361"/>
                </a:cubicBezTo>
                <a:cubicBezTo>
                  <a:pt x="2720" y="2357"/>
                  <a:pt x="2718" y="2357"/>
                  <a:pt x="2717" y="2355"/>
                </a:cubicBezTo>
                <a:cubicBezTo>
                  <a:pt x="2724" y="2356"/>
                  <a:pt x="2716" y="2365"/>
                  <a:pt x="2719" y="2368"/>
                </a:cubicBezTo>
                <a:cubicBezTo>
                  <a:pt x="2717" y="2366"/>
                  <a:pt x="2716" y="2365"/>
                  <a:pt x="2711" y="2366"/>
                </a:cubicBezTo>
                <a:cubicBezTo>
                  <a:pt x="2711" y="2360"/>
                  <a:pt x="2710" y="2354"/>
                  <a:pt x="2711" y="2348"/>
                </a:cubicBezTo>
                <a:cubicBezTo>
                  <a:pt x="2707" y="2347"/>
                  <a:pt x="2708" y="2352"/>
                  <a:pt x="2705" y="2352"/>
                </a:cubicBezTo>
                <a:cubicBezTo>
                  <a:pt x="2703" y="2351"/>
                  <a:pt x="2702" y="2350"/>
                  <a:pt x="2703" y="2349"/>
                </a:cubicBezTo>
                <a:cubicBezTo>
                  <a:pt x="2705" y="2349"/>
                  <a:pt x="2705" y="2346"/>
                  <a:pt x="2707" y="2345"/>
                </a:cubicBezTo>
                <a:cubicBezTo>
                  <a:pt x="2703" y="2346"/>
                  <a:pt x="2703" y="2343"/>
                  <a:pt x="2702" y="2341"/>
                </a:cubicBezTo>
                <a:cubicBezTo>
                  <a:pt x="2702" y="2346"/>
                  <a:pt x="2701" y="2347"/>
                  <a:pt x="2698" y="2345"/>
                </a:cubicBezTo>
                <a:cubicBezTo>
                  <a:pt x="2702" y="2352"/>
                  <a:pt x="2701" y="2359"/>
                  <a:pt x="2708" y="2365"/>
                </a:cubicBezTo>
                <a:cubicBezTo>
                  <a:pt x="2704" y="2365"/>
                  <a:pt x="2705" y="2370"/>
                  <a:pt x="2702" y="2371"/>
                </a:cubicBezTo>
                <a:cubicBezTo>
                  <a:pt x="2702" y="2367"/>
                  <a:pt x="2697" y="2369"/>
                  <a:pt x="2696" y="2367"/>
                </a:cubicBezTo>
                <a:cubicBezTo>
                  <a:pt x="2692" y="2371"/>
                  <a:pt x="2696" y="2375"/>
                  <a:pt x="2692" y="2379"/>
                </a:cubicBezTo>
                <a:cubicBezTo>
                  <a:pt x="2690" y="2379"/>
                  <a:pt x="2691" y="2376"/>
                  <a:pt x="2689" y="2376"/>
                </a:cubicBezTo>
                <a:cubicBezTo>
                  <a:pt x="2685" y="2382"/>
                  <a:pt x="2694" y="2384"/>
                  <a:pt x="2690" y="2390"/>
                </a:cubicBezTo>
                <a:cubicBezTo>
                  <a:pt x="2690" y="2388"/>
                  <a:pt x="2689" y="2388"/>
                  <a:pt x="2687" y="2388"/>
                </a:cubicBezTo>
                <a:cubicBezTo>
                  <a:pt x="2688" y="2391"/>
                  <a:pt x="2685" y="2390"/>
                  <a:pt x="2685" y="2392"/>
                </a:cubicBezTo>
                <a:cubicBezTo>
                  <a:pt x="2687" y="2394"/>
                  <a:pt x="2690" y="2401"/>
                  <a:pt x="2685" y="2402"/>
                </a:cubicBezTo>
                <a:cubicBezTo>
                  <a:pt x="2683" y="2390"/>
                  <a:pt x="2688" y="2390"/>
                  <a:pt x="2687" y="2379"/>
                </a:cubicBezTo>
                <a:cubicBezTo>
                  <a:pt x="2684" y="2378"/>
                  <a:pt x="2683" y="2375"/>
                  <a:pt x="2682" y="2373"/>
                </a:cubicBezTo>
                <a:cubicBezTo>
                  <a:pt x="2684" y="2371"/>
                  <a:pt x="2686" y="2374"/>
                  <a:pt x="2688" y="2372"/>
                </a:cubicBezTo>
                <a:cubicBezTo>
                  <a:pt x="2687" y="2371"/>
                  <a:pt x="2686" y="2370"/>
                  <a:pt x="2684" y="2370"/>
                </a:cubicBezTo>
                <a:cubicBezTo>
                  <a:pt x="2680" y="2368"/>
                  <a:pt x="2676" y="2371"/>
                  <a:pt x="2675" y="2375"/>
                </a:cubicBezTo>
                <a:cubicBezTo>
                  <a:pt x="2670" y="2376"/>
                  <a:pt x="2668" y="2373"/>
                  <a:pt x="2666" y="2371"/>
                </a:cubicBezTo>
                <a:cubicBezTo>
                  <a:pt x="2666" y="2367"/>
                  <a:pt x="2666" y="2364"/>
                  <a:pt x="2668" y="2363"/>
                </a:cubicBezTo>
                <a:cubicBezTo>
                  <a:pt x="2674" y="2365"/>
                  <a:pt x="2675" y="2361"/>
                  <a:pt x="2679" y="2361"/>
                </a:cubicBezTo>
                <a:cubicBezTo>
                  <a:pt x="2680" y="2358"/>
                  <a:pt x="2679" y="2355"/>
                  <a:pt x="2675" y="2356"/>
                </a:cubicBezTo>
                <a:cubicBezTo>
                  <a:pt x="2674" y="2358"/>
                  <a:pt x="2678" y="2359"/>
                  <a:pt x="2675" y="2360"/>
                </a:cubicBezTo>
                <a:cubicBezTo>
                  <a:pt x="2673" y="2359"/>
                  <a:pt x="2671" y="2358"/>
                  <a:pt x="2670" y="2355"/>
                </a:cubicBezTo>
                <a:cubicBezTo>
                  <a:pt x="2665" y="2354"/>
                  <a:pt x="2673" y="2358"/>
                  <a:pt x="2669" y="2359"/>
                </a:cubicBezTo>
                <a:cubicBezTo>
                  <a:pt x="2668" y="2357"/>
                  <a:pt x="2665" y="2356"/>
                  <a:pt x="2664" y="2354"/>
                </a:cubicBezTo>
                <a:cubicBezTo>
                  <a:pt x="2667" y="2351"/>
                  <a:pt x="2669" y="2347"/>
                  <a:pt x="2672" y="2344"/>
                </a:cubicBezTo>
                <a:cubicBezTo>
                  <a:pt x="2672" y="2348"/>
                  <a:pt x="2673" y="2349"/>
                  <a:pt x="2672" y="2352"/>
                </a:cubicBezTo>
                <a:cubicBezTo>
                  <a:pt x="2675" y="2355"/>
                  <a:pt x="2675" y="2350"/>
                  <a:pt x="2681" y="2352"/>
                </a:cubicBezTo>
                <a:cubicBezTo>
                  <a:pt x="2682" y="2347"/>
                  <a:pt x="2677" y="2349"/>
                  <a:pt x="2677" y="2346"/>
                </a:cubicBezTo>
                <a:cubicBezTo>
                  <a:pt x="2679" y="2345"/>
                  <a:pt x="2683" y="2347"/>
                  <a:pt x="2685" y="2343"/>
                </a:cubicBezTo>
                <a:cubicBezTo>
                  <a:pt x="2684" y="2340"/>
                  <a:pt x="2680" y="2342"/>
                  <a:pt x="2679" y="2340"/>
                </a:cubicBezTo>
                <a:cubicBezTo>
                  <a:pt x="2681" y="2340"/>
                  <a:pt x="2680" y="2336"/>
                  <a:pt x="2682" y="2336"/>
                </a:cubicBezTo>
                <a:cubicBezTo>
                  <a:pt x="2682" y="2338"/>
                  <a:pt x="2684" y="2338"/>
                  <a:pt x="2686" y="2338"/>
                </a:cubicBezTo>
                <a:cubicBezTo>
                  <a:pt x="2686" y="2336"/>
                  <a:pt x="2686" y="2334"/>
                  <a:pt x="2685" y="2332"/>
                </a:cubicBezTo>
                <a:cubicBezTo>
                  <a:pt x="2681" y="2332"/>
                  <a:pt x="2677" y="2333"/>
                  <a:pt x="2674" y="2335"/>
                </a:cubicBezTo>
                <a:cubicBezTo>
                  <a:pt x="2671" y="2332"/>
                  <a:pt x="2667" y="2331"/>
                  <a:pt x="2664" y="2333"/>
                </a:cubicBezTo>
                <a:cubicBezTo>
                  <a:pt x="2663" y="2335"/>
                  <a:pt x="2662" y="2337"/>
                  <a:pt x="2660" y="2338"/>
                </a:cubicBezTo>
                <a:cubicBezTo>
                  <a:pt x="2665" y="2347"/>
                  <a:pt x="2674" y="2332"/>
                  <a:pt x="2677" y="2341"/>
                </a:cubicBezTo>
                <a:cubicBezTo>
                  <a:pt x="2669" y="2339"/>
                  <a:pt x="2669" y="2346"/>
                  <a:pt x="2665" y="2349"/>
                </a:cubicBezTo>
                <a:cubicBezTo>
                  <a:pt x="2664" y="2347"/>
                  <a:pt x="2661" y="2346"/>
                  <a:pt x="2660" y="2343"/>
                </a:cubicBezTo>
                <a:cubicBezTo>
                  <a:pt x="2653" y="2345"/>
                  <a:pt x="2642" y="2341"/>
                  <a:pt x="2640" y="2347"/>
                </a:cubicBezTo>
                <a:cubicBezTo>
                  <a:pt x="2641" y="2345"/>
                  <a:pt x="2640" y="2345"/>
                  <a:pt x="2639" y="2345"/>
                </a:cubicBezTo>
                <a:cubicBezTo>
                  <a:pt x="2639" y="2345"/>
                  <a:pt x="2640" y="2344"/>
                  <a:pt x="2640" y="2344"/>
                </a:cubicBezTo>
                <a:cubicBezTo>
                  <a:pt x="2638" y="2344"/>
                  <a:pt x="2638" y="2342"/>
                  <a:pt x="2637" y="2342"/>
                </a:cubicBezTo>
                <a:cubicBezTo>
                  <a:pt x="2637" y="2343"/>
                  <a:pt x="2637" y="2343"/>
                  <a:pt x="2637" y="2343"/>
                </a:cubicBezTo>
                <a:cubicBezTo>
                  <a:pt x="2636" y="2343"/>
                  <a:pt x="2636" y="2344"/>
                  <a:pt x="2637" y="2344"/>
                </a:cubicBezTo>
                <a:cubicBezTo>
                  <a:pt x="2636" y="2349"/>
                  <a:pt x="2634" y="2347"/>
                  <a:pt x="2630" y="2347"/>
                </a:cubicBezTo>
                <a:cubicBezTo>
                  <a:pt x="2631" y="2345"/>
                  <a:pt x="2632" y="2344"/>
                  <a:pt x="2632" y="2342"/>
                </a:cubicBezTo>
                <a:cubicBezTo>
                  <a:pt x="2631" y="2343"/>
                  <a:pt x="2629" y="2343"/>
                  <a:pt x="2628" y="2344"/>
                </a:cubicBezTo>
                <a:cubicBezTo>
                  <a:pt x="2624" y="2343"/>
                  <a:pt x="2621" y="2347"/>
                  <a:pt x="2617" y="2348"/>
                </a:cubicBezTo>
                <a:cubicBezTo>
                  <a:pt x="2614" y="2348"/>
                  <a:pt x="2615" y="2343"/>
                  <a:pt x="2612" y="2343"/>
                </a:cubicBezTo>
                <a:cubicBezTo>
                  <a:pt x="2612" y="2343"/>
                  <a:pt x="2612" y="2342"/>
                  <a:pt x="2612" y="2342"/>
                </a:cubicBezTo>
                <a:cubicBezTo>
                  <a:pt x="2609" y="2339"/>
                  <a:pt x="2602" y="2347"/>
                  <a:pt x="2598" y="2343"/>
                </a:cubicBezTo>
                <a:cubicBezTo>
                  <a:pt x="2602" y="2344"/>
                  <a:pt x="2602" y="2340"/>
                  <a:pt x="2601" y="2339"/>
                </a:cubicBezTo>
                <a:cubicBezTo>
                  <a:pt x="2599" y="2342"/>
                  <a:pt x="2591" y="2344"/>
                  <a:pt x="2590" y="2339"/>
                </a:cubicBezTo>
                <a:cubicBezTo>
                  <a:pt x="2586" y="2338"/>
                  <a:pt x="2591" y="2342"/>
                  <a:pt x="2586" y="2342"/>
                </a:cubicBezTo>
                <a:cubicBezTo>
                  <a:pt x="2586" y="2341"/>
                  <a:pt x="2586" y="2340"/>
                  <a:pt x="2585" y="2339"/>
                </a:cubicBezTo>
                <a:cubicBezTo>
                  <a:pt x="2588" y="2338"/>
                  <a:pt x="2590" y="2338"/>
                  <a:pt x="2590" y="2336"/>
                </a:cubicBezTo>
                <a:cubicBezTo>
                  <a:pt x="2588" y="2337"/>
                  <a:pt x="2587" y="2337"/>
                  <a:pt x="2585" y="2336"/>
                </a:cubicBezTo>
                <a:cubicBezTo>
                  <a:pt x="2585" y="2334"/>
                  <a:pt x="2584" y="2332"/>
                  <a:pt x="2582" y="2331"/>
                </a:cubicBezTo>
                <a:cubicBezTo>
                  <a:pt x="2578" y="2330"/>
                  <a:pt x="2580" y="2337"/>
                  <a:pt x="2575" y="2335"/>
                </a:cubicBezTo>
                <a:cubicBezTo>
                  <a:pt x="2572" y="2331"/>
                  <a:pt x="2567" y="2328"/>
                  <a:pt x="2562" y="2330"/>
                </a:cubicBezTo>
                <a:cubicBezTo>
                  <a:pt x="2561" y="2334"/>
                  <a:pt x="2566" y="2332"/>
                  <a:pt x="2566" y="2334"/>
                </a:cubicBezTo>
                <a:cubicBezTo>
                  <a:pt x="2566" y="2336"/>
                  <a:pt x="2567" y="2341"/>
                  <a:pt x="2565" y="2341"/>
                </a:cubicBezTo>
                <a:cubicBezTo>
                  <a:pt x="2562" y="2341"/>
                  <a:pt x="2560" y="2340"/>
                  <a:pt x="2558" y="2340"/>
                </a:cubicBezTo>
                <a:cubicBezTo>
                  <a:pt x="2558" y="2344"/>
                  <a:pt x="2558" y="2348"/>
                  <a:pt x="2554" y="2348"/>
                </a:cubicBezTo>
                <a:cubicBezTo>
                  <a:pt x="2553" y="2344"/>
                  <a:pt x="2554" y="2344"/>
                  <a:pt x="2553" y="2341"/>
                </a:cubicBezTo>
                <a:cubicBezTo>
                  <a:pt x="2550" y="2340"/>
                  <a:pt x="2549" y="2343"/>
                  <a:pt x="2546" y="2342"/>
                </a:cubicBezTo>
                <a:cubicBezTo>
                  <a:pt x="2546" y="2344"/>
                  <a:pt x="2547" y="2345"/>
                  <a:pt x="2546" y="2345"/>
                </a:cubicBezTo>
                <a:cubicBezTo>
                  <a:pt x="2547" y="2342"/>
                  <a:pt x="2541" y="2346"/>
                  <a:pt x="2542" y="2343"/>
                </a:cubicBezTo>
                <a:cubicBezTo>
                  <a:pt x="2541" y="2338"/>
                  <a:pt x="2545" y="2340"/>
                  <a:pt x="2544" y="2335"/>
                </a:cubicBezTo>
                <a:cubicBezTo>
                  <a:pt x="2540" y="2334"/>
                  <a:pt x="2544" y="2340"/>
                  <a:pt x="2540" y="2338"/>
                </a:cubicBezTo>
                <a:cubicBezTo>
                  <a:pt x="2538" y="2334"/>
                  <a:pt x="2533" y="2331"/>
                  <a:pt x="2534" y="2326"/>
                </a:cubicBezTo>
                <a:cubicBezTo>
                  <a:pt x="2529" y="2328"/>
                  <a:pt x="2520" y="2329"/>
                  <a:pt x="2518" y="2323"/>
                </a:cubicBezTo>
                <a:cubicBezTo>
                  <a:pt x="2515" y="2324"/>
                  <a:pt x="2509" y="2321"/>
                  <a:pt x="2509" y="2325"/>
                </a:cubicBezTo>
                <a:cubicBezTo>
                  <a:pt x="2510" y="2328"/>
                  <a:pt x="2517" y="2324"/>
                  <a:pt x="2517" y="2327"/>
                </a:cubicBezTo>
                <a:cubicBezTo>
                  <a:pt x="2511" y="2331"/>
                  <a:pt x="2504" y="2325"/>
                  <a:pt x="2498" y="2324"/>
                </a:cubicBezTo>
                <a:cubicBezTo>
                  <a:pt x="2496" y="2327"/>
                  <a:pt x="2496" y="2331"/>
                  <a:pt x="2491" y="2331"/>
                </a:cubicBezTo>
                <a:cubicBezTo>
                  <a:pt x="2491" y="2334"/>
                  <a:pt x="2490" y="2337"/>
                  <a:pt x="2487" y="2339"/>
                </a:cubicBezTo>
                <a:cubicBezTo>
                  <a:pt x="2486" y="2334"/>
                  <a:pt x="2483" y="2329"/>
                  <a:pt x="2480" y="2324"/>
                </a:cubicBezTo>
                <a:cubicBezTo>
                  <a:pt x="2483" y="2325"/>
                  <a:pt x="2483" y="2323"/>
                  <a:pt x="2485" y="2323"/>
                </a:cubicBezTo>
                <a:lnTo>
                  <a:pt x="2485" y="2315"/>
                </a:lnTo>
                <a:cubicBezTo>
                  <a:pt x="2485" y="2315"/>
                  <a:pt x="2485" y="2315"/>
                  <a:pt x="2485" y="2315"/>
                </a:cubicBezTo>
                <a:cubicBezTo>
                  <a:pt x="2477" y="2318"/>
                  <a:pt x="2472" y="2326"/>
                  <a:pt x="2474" y="2335"/>
                </a:cubicBezTo>
                <a:cubicBezTo>
                  <a:pt x="2471" y="2334"/>
                  <a:pt x="2469" y="2335"/>
                  <a:pt x="2468" y="2337"/>
                </a:cubicBezTo>
                <a:cubicBezTo>
                  <a:pt x="2464" y="2332"/>
                  <a:pt x="2451" y="2337"/>
                  <a:pt x="2448" y="2332"/>
                </a:cubicBezTo>
                <a:cubicBezTo>
                  <a:pt x="2450" y="2335"/>
                  <a:pt x="2449" y="2338"/>
                  <a:pt x="2447" y="2339"/>
                </a:cubicBezTo>
                <a:lnTo>
                  <a:pt x="2445" y="2341"/>
                </a:lnTo>
                <a:lnTo>
                  <a:pt x="2445" y="2341"/>
                </a:lnTo>
                <a:lnTo>
                  <a:pt x="2444" y="2341"/>
                </a:lnTo>
                <a:lnTo>
                  <a:pt x="2444" y="2334"/>
                </a:lnTo>
                <a:cubicBezTo>
                  <a:pt x="2439" y="2336"/>
                  <a:pt x="2442" y="2329"/>
                  <a:pt x="2437" y="2329"/>
                </a:cubicBezTo>
                <a:lnTo>
                  <a:pt x="2435" y="2329"/>
                </a:lnTo>
                <a:cubicBezTo>
                  <a:pt x="2434" y="2330"/>
                  <a:pt x="2433" y="2331"/>
                  <a:pt x="2432" y="2332"/>
                </a:cubicBezTo>
                <a:cubicBezTo>
                  <a:pt x="2433" y="2337"/>
                  <a:pt x="2438" y="2336"/>
                  <a:pt x="2436" y="2343"/>
                </a:cubicBezTo>
                <a:cubicBezTo>
                  <a:pt x="2438" y="2342"/>
                  <a:pt x="2439" y="2341"/>
                  <a:pt x="2442" y="2341"/>
                </a:cubicBezTo>
                <a:lnTo>
                  <a:pt x="2444" y="2341"/>
                </a:lnTo>
                <a:lnTo>
                  <a:pt x="2444" y="2341"/>
                </a:lnTo>
                <a:lnTo>
                  <a:pt x="2445" y="2341"/>
                </a:lnTo>
                <a:lnTo>
                  <a:pt x="2445" y="2342"/>
                </a:lnTo>
                <a:cubicBezTo>
                  <a:pt x="2447" y="2345"/>
                  <a:pt x="2445" y="2348"/>
                  <a:pt x="2443" y="2352"/>
                </a:cubicBezTo>
                <a:cubicBezTo>
                  <a:pt x="2441" y="2349"/>
                  <a:pt x="2440" y="2346"/>
                  <a:pt x="2436" y="2344"/>
                </a:cubicBezTo>
                <a:cubicBezTo>
                  <a:pt x="2438" y="2361"/>
                  <a:pt x="2423" y="2353"/>
                  <a:pt x="2412" y="2353"/>
                </a:cubicBezTo>
                <a:cubicBezTo>
                  <a:pt x="2412" y="2351"/>
                  <a:pt x="2415" y="2351"/>
                  <a:pt x="2416" y="2351"/>
                </a:cubicBezTo>
                <a:cubicBezTo>
                  <a:pt x="2417" y="2349"/>
                  <a:pt x="2414" y="2349"/>
                  <a:pt x="2415" y="2346"/>
                </a:cubicBezTo>
                <a:cubicBezTo>
                  <a:pt x="2413" y="2346"/>
                  <a:pt x="2410" y="2346"/>
                  <a:pt x="2410" y="2343"/>
                </a:cubicBezTo>
                <a:cubicBezTo>
                  <a:pt x="2406" y="2343"/>
                  <a:pt x="2406" y="2347"/>
                  <a:pt x="2401" y="2345"/>
                </a:cubicBezTo>
                <a:cubicBezTo>
                  <a:pt x="2399" y="2349"/>
                  <a:pt x="2395" y="2350"/>
                  <a:pt x="2396" y="2357"/>
                </a:cubicBezTo>
                <a:cubicBezTo>
                  <a:pt x="2398" y="2357"/>
                  <a:pt x="2403" y="2355"/>
                  <a:pt x="2404" y="2358"/>
                </a:cubicBezTo>
                <a:cubicBezTo>
                  <a:pt x="2402" y="2362"/>
                  <a:pt x="2403" y="2367"/>
                  <a:pt x="2405" y="2371"/>
                </a:cubicBezTo>
                <a:cubicBezTo>
                  <a:pt x="2403" y="2369"/>
                  <a:pt x="2402" y="2371"/>
                  <a:pt x="2399" y="2371"/>
                </a:cubicBezTo>
                <a:cubicBezTo>
                  <a:pt x="2395" y="2371"/>
                  <a:pt x="2398" y="2359"/>
                  <a:pt x="2396" y="2361"/>
                </a:cubicBezTo>
                <a:cubicBezTo>
                  <a:pt x="2396" y="2363"/>
                  <a:pt x="2396" y="2365"/>
                  <a:pt x="2395" y="2365"/>
                </a:cubicBezTo>
                <a:cubicBezTo>
                  <a:pt x="2388" y="2363"/>
                  <a:pt x="2389" y="2352"/>
                  <a:pt x="2388" y="2345"/>
                </a:cubicBezTo>
                <a:cubicBezTo>
                  <a:pt x="2392" y="2346"/>
                  <a:pt x="2397" y="2336"/>
                  <a:pt x="2392" y="2334"/>
                </a:cubicBezTo>
                <a:cubicBezTo>
                  <a:pt x="2388" y="2335"/>
                  <a:pt x="2392" y="2341"/>
                  <a:pt x="2390" y="2343"/>
                </a:cubicBezTo>
                <a:lnTo>
                  <a:pt x="2387" y="2343"/>
                </a:lnTo>
                <a:cubicBezTo>
                  <a:pt x="2387" y="2339"/>
                  <a:pt x="2385" y="2338"/>
                  <a:pt x="2386" y="2334"/>
                </a:cubicBezTo>
                <a:cubicBezTo>
                  <a:pt x="2391" y="2334"/>
                  <a:pt x="2390" y="2328"/>
                  <a:pt x="2389" y="2325"/>
                </a:cubicBezTo>
                <a:cubicBezTo>
                  <a:pt x="2394" y="2326"/>
                  <a:pt x="2400" y="2317"/>
                  <a:pt x="2404" y="2324"/>
                </a:cubicBezTo>
                <a:cubicBezTo>
                  <a:pt x="2403" y="2327"/>
                  <a:pt x="2398" y="2325"/>
                  <a:pt x="2395" y="2325"/>
                </a:cubicBezTo>
                <a:cubicBezTo>
                  <a:pt x="2394" y="2328"/>
                  <a:pt x="2394" y="2331"/>
                  <a:pt x="2396" y="2334"/>
                </a:cubicBezTo>
                <a:cubicBezTo>
                  <a:pt x="2394" y="2326"/>
                  <a:pt x="2401" y="2329"/>
                  <a:pt x="2406" y="2329"/>
                </a:cubicBezTo>
                <a:cubicBezTo>
                  <a:pt x="2406" y="2320"/>
                  <a:pt x="2414" y="2319"/>
                  <a:pt x="2416" y="2312"/>
                </a:cubicBezTo>
                <a:cubicBezTo>
                  <a:pt x="2411" y="2309"/>
                  <a:pt x="2409" y="2312"/>
                  <a:pt x="2405" y="2314"/>
                </a:cubicBezTo>
                <a:cubicBezTo>
                  <a:pt x="2404" y="2311"/>
                  <a:pt x="2405" y="2311"/>
                  <a:pt x="2405" y="2308"/>
                </a:cubicBezTo>
                <a:cubicBezTo>
                  <a:pt x="2403" y="2308"/>
                  <a:pt x="2402" y="2308"/>
                  <a:pt x="2400" y="2308"/>
                </a:cubicBezTo>
                <a:cubicBezTo>
                  <a:pt x="2401" y="2312"/>
                  <a:pt x="2397" y="2312"/>
                  <a:pt x="2398" y="2316"/>
                </a:cubicBezTo>
                <a:cubicBezTo>
                  <a:pt x="2400" y="2317"/>
                  <a:pt x="2404" y="2315"/>
                  <a:pt x="2404" y="2317"/>
                </a:cubicBezTo>
                <a:cubicBezTo>
                  <a:pt x="2402" y="2317"/>
                  <a:pt x="2399" y="2317"/>
                  <a:pt x="2396" y="2317"/>
                </a:cubicBezTo>
                <a:cubicBezTo>
                  <a:pt x="2398" y="2309"/>
                  <a:pt x="2387" y="2319"/>
                  <a:pt x="2388" y="2311"/>
                </a:cubicBezTo>
                <a:cubicBezTo>
                  <a:pt x="2380" y="2312"/>
                  <a:pt x="2372" y="2313"/>
                  <a:pt x="2364" y="2315"/>
                </a:cubicBezTo>
                <a:cubicBezTo>
                  <a:pt x="2363" y="2307"/>
                  <a:pt x="2357" y="2313"/>
                  <a:pt x="2351" y="2312"/>
                </a:cubicBezTo>
                <a:cubicBezTo>
                  <a:pt x="2349" y="2314"/>
                  <a:pt x="2349" y="2317"/>
                  <a:pt x="2347" y="2318"/>
                </a:cubicBezTo>
                <a:cubicBezTo>
                  <a:pt x="2342" y="2319"/>
                  <a:pt x="2340" y="2315"/>
                  <a:pt x="2343" y="2313"/>
                </a:cubicBezTo>
                <a:cubicBezTo>
                  <a:pt x="2337" y="2312"/>
                  <a:pt x="2337" y="2317"/>
                  <a:pt x="2332" y="2316"/>
                </a:cubicBezTo>
                <a:cubicBezTo>
                  <a:pt x="2332" y="2315"/>
                  <a:pt x="2336" y="2312"/>
                  <a:pt x="2332" y="2312"/>
                </a:cubicBezTo>
                <a:cubicBezTo>
                  <a:pt x="2333" y="2318"/>
                  <a:pt x="2324" y="2314"/>
                  <a:pt x="2322" y="2318"/>
                </a:cubicBezTo>
                <a:cubicBezTo>
                  <a:pt x="2321" y="2314"/>
                  <a:pt x="2315" y="2317"/>
                  <a:pt x="2314" y="2320"/>
                </a:cubicBezTo>
                <a:cubicBezTo>
                  <a:pt x="2314" y="2316"/>
                  <a:pt x="2307" y="2318"/>
                  <a:pt x="2305" y="2315"/>
                </a:cubicBezTo>
                <a:cubicBezTo>
                  <a:pt x="2303" y="2318"/>
                  <a:pt x="2302" y="2324"/>
                  <a:pt x="2298" y="2326"/>
                </a:cubicBezTo>
                <a:cubicBezTo>
                  <a:pt x="2301" y="2322"/>
                  <a:pt x="2296" y="2320"/>
                  <a:pt x="2296" y="2316"/>
                </a:cubicBezTo>
                <a:cubicBezTo>
                  <a:pt x="2292" y="2315"/>
                  <a:pt x="2294" y="2321"/>
                  <a:pt x="2291" y="2321"/>
                </a:cubicBezTo>
                <a:cubicBezTo>
                  <a:pt x="2292" y="2317"/>
                  <a:pt x="2288" y="2319"/>
                  <a:pt x="2288" y="2316"/>
                </a:cubicBezTo>
                <a:cubicBezTo>
                  <a:pt x="2290" y="2316"/>
                  <a:pt x="2292" y="2316"/>
                  <a:pt x="2291" y="2314"/>
                </a:cubicBezTo>
                <a:cubicBezTo>
                  <a:pt x="2285" y="2317"/>
                  <a:pt x="2281" y="2317"/>
                  <a:pt x="2275" y="2321"/>
                </a:cubicBezTo>
                <a:cubicBezTo>
                  <a:pt x="2275" y="2320"/>
                  <a:pt x="2275" y="2318"/>
                  <a:pt x="2274" y="2318"/>
                </a:cubicBezTo>
                <a:cubicBezTo>
                  <a:pt x="2273" y="2324"/>
                  <a:pt x="2265" y="2324"/>
                  <a:pt x="2263" y="2320"/>
                </a:cubicBezTo>
                <a:cubicBezTo>
                  <a:pt x="2259" y="2323"/>
                  <a:pt x="2254" y="2325"/>
                  <a:pt x="2249" y="2324"/>
                </a:cubicBezTo>
                <a:cubicBezTo>
                  <a:pt x="2249" y="2332"/>
                  <a:pt x="2252" y="2343"/>
                  <a:pt x="2245" y="2347"/>
                </a:cubicBezTo>
                <a:cubicBezTo>
                  <a:pt x="2243" y="2343"/>
                  <a:pt x="2241" y="2349"/>
                  <a:pt x="2234" y="2347"/>
                </a:cubicBezTo>
                <a:cubicBezTo>
                  <a:pt x="2234" y="2349"/>
                  <a:pt x="2235" y="2354"/>
                  <a:pt x="2233" y="2354"/>
                </a:cubicBezTo>
                <a:cubicBezTo>
                  <a:pt x="2229" y="2352"/>
                  <a:pt x="2219" y="2356"/>
                  <a:pt x="2218" y="2351"/>
                </a:cubicBezTo>
                <a:cubicBezTo>
                  <a:pt x="2219" y="2349"/>
                  <a:pt x="2224" y="2351"/>
                  <a:pt x="2226" y="2350"/>
                </a:cubicBezTo>
                <a:cubicBezTo>
                  <a:pt x="2227" y="2346"/>
                  <a:pt x="2221" y="2349"/>
                  <a:pt x="2218" y="2348"/>
                </a:cubicBezTo>
                <a:lnTo>
                  <a:pt x="2218" y="2344"/>
                </a:lnTo>
                <a:cubicBezTo>
                  <a:pt x="2213" y="2344"/>
                  <a:pt x="2208" y="2343"/>
                  <a:pt x="2207" y="2339"/>
                </a:cubicBezTo>
                <a:cubicBezTo>
                  <a:pt x="2204" y="2339"/>
                  <a:pt x="2204" y="2341"/>
                  <a:pt x="2202" y="2341"/>
                </a:cubicBezTo>
                <a:cubicBezTo>
                  <a:pt x="2202" y="2351"/>
                  <a:pt x="2202" y="2355"/>
                  <a:pt x="2202" y="2364"/>
                </a:cubicBezTo>
                <a:cubicBezTo>
                  <a:pt x="2206" y="2364"/>
                  <a:pt x="2207" y="2359"/>
                  <a:pt x="2210" y="2358"/>
                </a:cubicBezTo>
                <a:lnTo>
                  <a:pt x="2210" y="2364"/>
                </a:lnTo>
                <a:cubicBezTo>
                  <a:pt x="2213" y="2364"/>
                  <a:pt x="2215" y="2362"/>
                  <a:pt x="2215" y="2359"/>
                </a:cubicBezTo>
                <a:cubicBezTo>
                  <a:pt x="2207" y="2361"/>
                  <a:pt x="2213" y="2348"/>
                  <a:pt x="2209" y="2350"/>
                </a:cubicBezTo>
                <a:cubicBezTo>
                  <a:pt x="2209" y="2347"/>
                  <a:pt x="2217" y="2347"/>
                  <a:pt x="2218" y="2349"/>
                </a:cubicBezTo>
                <a:cubicBezTo>
                  <a:pt x="2216" y="2354"/>
                  <a:pt x="2217" y="2360"/>
                  <a:pt x="2219" y="2365"/>
                </a:cubicBezTo>
                <a:cubicBezTo>
                  <a:pt x="2227" y="2364"/>
                  <a:pt x="2231" y="2359"/>
                  <a:pt x="2240" y="2359"/>
                </a:cubicBezTo>
                <a:cubicBezTo>
                  <a:pt x="2240" y="2361"/>
                  <a:pt x="2240" y="2363"/>
                  <a:pt x="2242" y="2363"/>
                </a:cubicBezTo>
                <a:cubicBezTo>
                  <a:pt x="2241" y="2359"/>
                  <a:pt x="2247" y="2362"/>
                  <a:pt x="2246" y="2359"/>
                </a:cubicBezTo>
                <a:cubicBezTo>
                  <a:pt x="2245" y="2359"/>
                  <a:pt x="2240" y="2355"/>
                  <a:pt x="2243" y="2350"/>
                </a:cubicBezTo>
                <a:cubicBezTo>
                  <a:pt x="2245" y="2353"/>
                  <a:pt x="2249" y="2353"/>
                  <a:pt x="2251" y="2356"/>
                </a:cubicBezTo>
                <a:cubicBezTo>
                  <a:pt x="2253" y="2354"/>
                  <a:pt x="2256" y="2353"/>
                  <a:pt x="2258" y="2353"/>
                </a:cubicBezTo>
                <a:cubicBezTo>
                  <a:pt x="2260" y="2355"/>
                  <a:pt x="2262" y="2356"/>
                  <a:pt x="2262" y="2359"/>
                </a:cubicBezTo>
                <a:cubicBezTo>
                  <a:pt x="2274" y="2363"/>
                  <a:pt x="2286" y="2350"/>
                  <a:pt x="2291" y="2362"/>
                </a:cubicBezTo>
                <a:cubicBezTo>
                  <a:pt x="2293" y="2362"/>
                  <a:pt x="2296" y="2362"/>
                  <a:pt x="2299" y="2362"/>
                </a:cubicBezTo>
                <a:cubicBezTo>
                  <a:pt x="2300" y="2358"/>
                  <a:pt x="2295" y="2361"/>
                  <a:pt x="2297" y="2358"/>
                </a:cubicBezTo>
                <a:cubicBezTo>
                  <a:pt x="2299" y="2358"/>
                  <a:pt x="2299" y="2356"/>
                  <a:pt x="2300" y="2355"/>
                </a:cubicBezTo>
                <a:cubicBezTo>
                  <a:pt x="2305" y="2356"/>
                  <a:pt x="2312" y="2354"/>
                  <a:pt x="2315" y="2357"/>
                </a:cubicBezTo>
                <a:lnTo>
                  <a:pt x="2315" y="2358"/>
                </a:lnTo>
                <a:cubicBezTo>
                  <a:pt x="2312" y="2358"/>
                  <a:pt x="2308" y="2358"/>
                  <a:pt x="2305" y="2358"/>
                </a:cubicBezTo>
                <a:cubicBezTo>
                  <a:pt x="2307" y="2366"/>
                  <a:pt x="2305" y="2374"/>
                  <a:pt x="2308" y="2380"/>
                </a:cubicBezTo>
                <a:cubicBezTo>
                  <a:pt x="2309" y="2378"/>
                  <a:pt x="2311" y="2378"/>
                  <a:pt x="2312" y="2376"/>
                </a:cubicBezTo>
                <a:cubicBezTo>
                  <a:pt x="2307" y="2374"/>
                  <a:pt x="2308" y="2366"/>
                  <a:pt x="2307" y="2360"/>
                </a:cubicBezTo>
                <a:cubicBezTo>
                  <a:pt x="2310" y="2360"/>
                  <a:pt x="2312" y="2360"/>
                  <a:pt x="2315" y="2360"/>
                </a:cubicBezTo>
                <a:cubicBezTo>
                  <a:pt x="2316" y="2363"/>
                  <a:pt x="2313" y="2368"/>
                  <a:pt x="2317" y="2367"/>
                </a:cubicBezTo>
                <a:cubicBezTo>
                  <a:pt x="2318" y="2365"/>
                  <a:pt x="2316" y="2357"/>
                  <a:pt x="2323" y="2358"/>
                </a:cubicBezTo>
                <a:cubicBezTo>
                  <a:pt x="2324" y="2356"/>
                  <a:pt x="2321" y="2349"/>
                  <a:pt x="2325" y="2350"/>
                </a:cubicBezTo>
                <a:cubicBezTo>
                  <a:pt x="2327" y="2352"/>
                  <a:pt x="2328" y="2356"/>
                  <a:pt x="2332" y="2356"/>
                </a:cubicBezTo>
                <a:cubicBezTo>
                  <a:pt x="2330" y="2351"/>
                  <a:pt x="2337" y="2354"/>
                  <a:pt x="2340" y="2353"/>
                </a:cubicBezTo>
                <a:lnTo>
                  <a:pt x="2340" y="2359"/>
                </a:lnTo>
                <a:lnTo>
                  <a:pt x="2348" y="2359"/>
                </a:lnTo>
                <a:lnTo>
                  <a:pt x="2348" y="2367"/>
                </a:lnTo>
                <a:cubicBezTo>
                  <a:pt x="2351" y="2364"/>
                  <a:pt x="2350" y="2356"/>
                  <a:pt x="2351" y="2350"/>
                </a:cubicBezTo>
                <a:cubicBezTo>
                  <a:pt x="2353" y="2350"/>
                  <a:pt x="2354" y="2350"/>
                  <a:pt x="2356" y="2350"/>
                </a:cubicBezTo>
                <a:cubicBezTo>
                  <a:pt x="2357" y="2352"/>
                  <a:pt x="2355" y="2357"/>
                  <a:pt x="2357" y="2357"/>
                </a:cubicBezTo>
                <a:cubicBezTo>
                  <a:pt x="2359" y="2354"/>
                  <a:pt x="2362" y="2353"/>
                  <a:pt x="2363" y="2350"/>
                </a:cubicBezTo>
                <a:cubicBezTo>
                  <a:pt x="2360" y="2351"/>
                  <a:pt x="2359" y="2349"/>
                  <a:pt x="2358" y="2347"/>
                </a:cubicBezTo>
                <a:cubicBezTo>
                  <a:pt x="2359" y="2343"/>
                  <a:pt x="2363" y="2335"/>
                  <a:pt x="2366" y="2341"/>
                </a:cubicBezTo>
                <a:cubicBezTo>
                  <a:pt x="2365" y="2341"/>
                  <a:pt x="2364" y="2342"/>
                  <a:pt x="2364" y="2343"/>
                </a:cubicBezTo>
                <a:cubicBezTo>
                  <a:pt x="2367" y="2343"/>
                  <a:pt x="2370" y="2343"/>
                  <a:pt x="2372" y="2343"/>
                </a:cubicBezTo>
                <a:cubicBezTo>
                  <a:pt x="2370" y="2341"/>
                  <a:pt x="2371" y="2332"/>
                  <a:pt x="2377" y="2333"/>
                </a:cubicBezTo>
                <a:cubicBezTo>
                  <a:pt x="2377" y="2335"/>
                  <a:pt x="2378" y="2338"/>
                  <a:pt x="2380" y="2340"/>
                </a:cubicBezTo>
                <a:cubicBezTo>
                  <a:pt x="2381" y="2339"/>
                  <a:pt x="2380" y="2337"/>
                  <a:pt x="2381" y="2337"/>
                </a:cubicBezTo>
                <a:cubicBezTo>
                  <a:pt x="2384" y="2338"/>
                  <a:pt x="2384" y="2341"/>
                  <a:pt x="2386" y="2342"/>
                </a:cubicBezTo>
                <a:cubicBezTo>
                  <a:pt x="2386" y="2346"/>
                  <a:pt x="2380" y="2345"/>
                  <a:pt x="2380" y="2350"/>
                </a:cubicBezTo>
                <a:cubicBezTo>
                  <a:pt x="2383" y="2351"/>
                  <a:pt x="2386" y="2352"/>
                  <a:pt x="2388" y="2353"/>
                </a:cubicBezTo>
                <a:cubicBezTo>
                  <a:pt x="2388" y="2355"/>
                  <a:pt x="2389" y="2359"/>
                  <a:pt x="2387" y="2359"/>
                </a:cubicBezTo>
                <a:cubicBezTo>
                  <a:pt x="2385" y="2356"/>
                  <a:pt x="2381" y="2356"/>
                  <a:pt x="2377" y="2355"/>
                </a:cubicBezTo>
                <a:cubicBezTo>
                  <a:pt x="2372" y="2358"/>
                  <a:pt x="2372" y="2366"/>
                  <a:pt x="2373" y="2371"/>
                </a:cubicBezTo>
                <a:cubicBezTo>
                  <a:pt x="2372" y="2365"/>
                  <a:pt x="2362" y="2368"/>
                  <a:pt x="2356" y="2367"/>
                </a:cubicBezTo>
                <a:lnTo>
                  <a:pt x="2356" y="2358"/>
                </a:lnTo>
                <a:cubicBezTo>
                  <a:pt x="2351" y="2363"/>
                  <a:pt x="2357" y="2372"/>
                  <a:pt x="2352" y="2376"/>
                </a:cubicBezTo>
                <a:cubicBezTo>
                  <a:pt x="2353" y="2376"/>
                  <a:pt x="2357" y="2375"/>
                  <a:pt x="2356" y="2378"/>
                </a:cubicBezTo>
                <a:cubicBezTo>
                  <a:pt x="2347" y="2379"/>
                  <a:pt x="2342" y="2376"/>
                  <a:pt x="2334" y="2376"/>
                </a:cubicBezTo>
                <a:cubicBezTo>
                  <a:pt x="2333" y="2378"/>
                  <a:pt x="2334" y="2383"/>
                  <a:pt x="2331" y="2384"/>
                </a:cubicBezTo>
                <a:cubicBezTo>
                  <a:pt x="2331" y="2378"/>
                  <a:pt x="2326" y="2374"/>
                  <a:pt x="2323" y="2367"/>
                </a:cubicBezTo>
                <a:cubicBezTo>
                  <a:pt x="2319" y="2368"/>
                  <a:pt x="2319" y="2372"/>
                  <a:pt x="2315" y="2371"/>
                </a:cubicBezTo>
                <a:cubicBezTo>
                  <a:pt x="2315" y="2374"/>
                  <a:pt x="2315" y="2378"/>
                  <a:pt x="2316" y="2380"/>
                </a:cubicBezTo>
                <a:cubicBezTo>
                  <a:pt x="2311" y="2381"/>
                  <a:pt x="2304" y="2382"/>
                  <a:pt x="2302" y="2376"/>
                </a:cubicBezTo>
                <a:cubicBezTo>
                  <a:pt x="2302" y="2375"/>
                  <a:pt x="2304" y="2375"/>
                  <a:pt x="2304" y="2374"/>
                </a:cubicBezTo>
                <a:cubicBezTo>
                  <a:pt x="2299" y="2369"/>
                  <a:pt x="2296" y="2369"/>
                  <a:pt x="2292" y="2375"/>
                </a:cubicBezTo>
                <a:cubicBezTo>
                  <a:pt x="2287" y="2376"/>
                  <a:pt x="2286" y="2373"/>
                  <a:pt x="2283" y="2373"/>
                </a:cubicBezTo>
                <a:cubicBezTo>
                  <a:pt x="2281" y="2377"/>
                  <a:pt x="2287" y="2373"/>
                  <a:pt x="2287" y="2376"/>
                </a:cubicBezTo>
                <a:cubicBezTo>
                  <a:pt x="2285" y="2377"/>
                  <a:pt x="2286" y="2382"/>
                  <a:pt x="2282" y="2381"/>
                </a:cubicBezTo>
                <a:cubicBezTo>
                  <a:pt x="2280" y="2377"/>
                  <a:pt x="2278" y="2375"/>
                  <a:pt x="2275" y="2373"/>
                </a:cubicBezTo>
                <a:cubicBezTo>
                  <a:pt x="2276" y="2377"/>
                  <a:pt x="2270" y="2374"/>
                  <a:pt x="2268" y="2375"/>
                </a:cubicBezTo>
                <a:cubicBezTo>
                  <a:pt x="2268" y="2380"/>
                  <a:pt x="2268" y="2385"/>
                  <a:pt x="2266" y="2387"/>
                </a:cubicBezTo>
                <a:cubicBezTo>
                  <a:pt x="2264" y="2387"/>
                  <a:pt x="2265" y="2385"/>
                  <a:pt x="2264" y="2384"/>
                </a:cubicBezTo>
                <a:cubicBezTo>
                  <a:pt x="2265" y="2384"/>
                  <a:pt x="2267" y="2384"/>
                  <a:pt x="2267" y="2382"/>
                </a:cubicBezTo>
                <a:cubicBezTo>
                  <a:pt x="2264" y="2377"/>
                  <a:pt x="2253" y="2380"/>
                  <a:pt x="2250" y="2376"/>
                </a:cubicBezTo>
                <a:cubicBezTo>
                  <a:pt x="2250" y="2376"/>
                  <a:pt x="2250" y="2376"/>
                  <a:pt x="2250" y="2376"/>
                </a:cubicBezTo>
                <a:cubicBezTo>
                  <a:pt x="2250" y="2379"/>
                  <a:pt x="2249" y="2382"/>
                  <a:pt x="2246" y="2383"/>
                </a:cubicBezTo>
                <a:cubicBezTo>
                  <a:pt x="2243" y="2384"/>
                  <a:pt x="2244" y="2375"/>
                  <a:pt x="2242" y="2377"/>
                </a:cubicBezTo>
                <a:cubicBezTo>
                  <a:pt x="2242" y="2384"/>
                  <a:pt x="2234" y="2381"/>
                  <a:pt x="2233" y="2388"/>
                </a:cubicBezTo>
                <a:cubicBezTo>
                  <a:pt x="2229" y="2383"/>
                  <a:pt x="2232" y="2378"/>
                  <a:pt x="2226" y="2375"/>
                </a:cubicBezTo>
                <a:cubicBezTo>
                  <a:pt x="2225" y="2378"/>
                  <a:pt x="2224" y="2381"/>
                  <a:pt x="2222" y="2384"/>
                </a:cubicBezTo>
                <a:cubicBezTo>
                  <a:pt x="2211" y="2384"/>
                  <a:pt x="2206" y="2378"/>
                  <a:pt x="2200" y="2373"/>
                </a:cubicBezTo>
                <a:cubicBezTo>
                  <a:pt x="2202" y="2376"/>
                  <a:pt x="2203" y="2380"/>
                  <a:pt x="2202" y="2383"/>
                </a:cubicBezTo>
                <a:cubicBezTo>
                  <a:pt x="2199" y="2383"/>
                  <a:pt x="2197" y="2383"/>
                  <a:pt x="2194" y="2383"/>
                </a:cubicBezTo>
                <a:cubicBezTo>
                  <a:pt x="2193" y="2379"/>
                  <a:pt x="2190" y="2376"/>
                  <a:pt x="2186" y="2375"/>
                </a:cubicBezTo>
                <a:cubicBezTo>
                  <a:pt x="2183" y="2375"/>
                  <a:pt x="2185" y="2380"/>
                  <a:pt x="2182" y="2380"/>
                </a:cubicBezTo>
                <a:cubicBezTo>
                  <a:pt x="2179" y="2375"/>
                  <a:pt x="2177" y="2376"/>
                  <a:pt x="2175" y="2369"/>
                </a:cubicBezTo>
                <a:cubicBezTo>
                  <a:pt x="2171" y="2369"/>
                  <a:pt x="2173" y="2376"/>
                  <a:pt x="2168" y="2374"/>
                </a:cubicBezTo>
                <a:lnTo>
                  <a:pt x="2168" y="2383"/>
                </a:lnTo>
                <a:cubicBezTo>
                  <a:pt x="2160" y="2384"/>
                  <a:pt x="2160" y="2386"/>
                  <a:pt x="2154" y="2383"/>
                </a:cubicBezTo>
                <a:cubicBezTo>
                  <a:pt x="2153" y="2389"/>
                  <a:pt x="2152" y="2394"/>
                  <a:pt x="2144" y="2392"/>
                </a:cubicBezTo>
                <a:cubicBezTo>
                  <a:pt x="2144" y="2395"/>
                  <a:pt x="2143" y="2398"/>
                  <a:pt x="2140" y="2400"/>
                </a:cubicBezTo>
                <a:cubicBezTo>
                  <a:pt x="2138" y="2396"/>
                  <a:pt x="2138" y="2401"/>
                  <a:pt x="2134" y="2400"/>
                </a:cubicBezTo>
                <a:cubicBezTo>
                  <a:pt x="2133" y="2398"/>
                  <a:pt x="2136" y="2391"/>
                  <a:pt x="2132" y="2392"/>
                </a:cubicBezTo>
                <a:cubicBezTo>
                  <a:pt x="2131" y="2394"/>
                  <a:pt x="2134" y="2401"/>
                  <a:pt x="2130" y="2400"/>
                </a:cubicBezTo>
                <a:cubicBezTo>
                  <a:pt x="2127" y="2398"/>
                  <a:pt x="2124" y="2388"/>
                  <a:pt x="2120" y="2394"/>
                </a:cubicBezTo>
                <a:cubicBezTo>
                  <a:pt x="2120" y="2391"/>
                  <a:pt x="2122" y="2391"/>
                  <a:pt x="2121" y="2388"/>
                </a:cubicBezTo>
                <a:cubicBezTo>
                  <a:pt x="2114" y="2388"/>
                  <a:pt x="2116" y="2398"/>
                  <a:pt x="2113" y="2402"/>
                </a:cubicBezTo>
                <a:cubicBezTo>
                  <a:pt x="2114" y="2398"/>
                  <a:pt x="2109" y="2402"/>
                  <a:pt x="2110" y="2399"/>
                </a:cubicBezTo>
                <a:cubicBezTo>
                  <a:pt x="2109" y="2395"/>
                  <a:pt x="2112" y="2387"/>
                  <a:pt x="2107" y="2388"/>
                </a:cubicBezTo>
                <a:cubicBezTo>
                  <a:pt x="2106" y="2392"/>
                  <a:pt x="2109" y="2400"/>
                  <a:pt x="2105" y="2400"/>
                </a:cubicBezTo>
                <a:lnTo>
                  <a:pt x="2105" y="2391"/>
                </a:lnTo>
                <a:cubicBezTo>
                  <a:pt x="2098" y="2397"/>
                  <a:pt x="2109" y="2406"/>
                  <a:pt x="2105" y="2411"/>
                </a:cubicBezTo>
                <a:cubicBezTo>
                  <a:pt x="2106" y="2406"/>
                  <a:pt x="2098" y="2405"/>
                  <a:pt x="2097" y="2409"/>
                </a:cubicBezTo>
                <a:cubicBezTo>
                  <a:pt x="2096" y="2406"/>
                  <a:pt x="2097" y="2402"/>
                  <a:pt x="2099" y="2400"/>
                </a:cubicBezTo>
                <a:cubicBezTo>
                  <a:pt x="2094" y="2401"/>
                  <a:pt x="2100" y="2390"/>
                  <a:pt x="2095" y="2391"/>
                </a:cubicBezTo>
                <a:cubicBezTo>
                  <a:pt x="2092" y="2393"/>
                  <a:pt x="2096" y="2396"/>
                  <a:pt x="2095" y="2400"/>
                </a:cubicBezTo>
                <a:cubicBezTo>
                  <a:pt x="2090" y="2401"/>
                  <a:pt x="2085" y="2404"/>
                  <a:pt x="2081" y="2407"/>
                </a:cubicBezTo>
                <a:cubicBezTo>
                  <a:pt x="2080" y="2403"/>
                  <a:pt x="2083" y="2400"/>
                  <a:pt x="2080" y="2399"/>
                </a:cubicBezTo>
                <a:cubicBezTo>
                  <a:pt x="2079" y="2401"/>
                  <a:pt x="2075" y="2399"/>
                  <a:pt x="2073" y="2400"/>
                </a:cubicBezTo>
                <a:cubicBezTo>
                  <a:pt x="2073" y="2403"/>
                  <a:pt x="2076" y="2403"/>
                  <a:pt x="2077" y="2405"/>
                </a:cubicBezTo>
                <a:cubicBezTo>
                  <a:pt x="2073" y="2415"/>
                  <a:pt x="2060" y="2407"/>
                  <a:pt x="2054" y="2414"/>
                </a:cubicBezTo>
                <a:cubicBezTo>
                  <a:pt x="2049" y="2414"/>
                  <a:pt x="2045" y="2413"/>
                  <a:pt x="2040" y="2411"/>
                </a:cubicBezTo>
                <a:cubicBezTo>
                  <a:pt x="2037" y="2416"/>
                  <a:pt x="2031" y="2408"/>
                  <a:pt x="2024" y="2411"/>
                </a:cubicBezTo>
                <a:cubicBezTo>
                  <a:pt x="2024" y="2409"/>
                  <a:pt x="2025" y="2408"/>
                  <a:pt x="2024" y="2407"/>
                </a:cubicBezTo>
                <a:cubicBezTo>
                  <a:pt x="2021" y="2408"/>
                  <a:pt x="2021" y="2411"/>
                  <a:pt x="2020" y="2413"/>
                </a:cubicBezTo>
                <a:cubicBezTo>
                  <a:pt x="2015" y="2415"/>
                  <a:pt x="2018" y="2409"/>
                  <a:pt x="2016" y="2408"/>
                </a:cubicBezTo>
                <a:cubicBezTo>
                  <a:pt x="2012" y="2411"/>
                  <a:pt x="2008" y="2413"/>
                  <a:pt x="2004" y="2415"/>
                </a:cubicBezTo>
                <a:cubicBezTo>
                  <a:pt x="1994" y="2407"/>
                  <a:pt x="1977" y="2417"/>
                  <a:pt x="1965" y="2410"/>
                </a:cubicBezTo>
                <a:cubicBezTo>
                  <a:pt x="1960" y="2417"/>
                  <a:pt x="1946" y="2414"/>
                  <a:pt x="1941" y="2421"/>
                </a:cubicBezTo>
                <a:cubicBezTo>
                  <a:pt x="1942" y="2419"/>
                  <a:pt x="1945" y="2414"/>
                  <a:pt x="1942" y="2411"/>
                </a:cubicBezTo>
                <a:cubicBezTo>
                  <a:pt x="1941" y="2414"/>
                  <a:pt x="1941" y="2417"/>
                  <a:pt x="1938" y="2417"/>
                </a:cubicBezTo>
                <a:cubicBezTo>
                  <a:pt x="1936" y="2414"/>
                  <a:pt x="1936" y="2410"/>
                  <a:pt x="1934" y="2408"/>
                </a:cubicBezTo>
                <a:cubicBezTo>
                  <a:pt x="1934" y="2411"/>
                  <a:pt x="1933" y="2413"/>
                  <a:pt x="1931" y="2413"/>
                </a:cubicBezTo>
                <a:cubicBezTo>
                  <a:pt x="1928" y="2410"/>
                  <a:pt x="1923" y="2413"/>
                  <a:pt x="1919" y="2410"/>
                </a:cubicBezTo>
                <a:cubicBezTo>
                  <a:pt x="1918" y="2412"/>
                  <a:pt x="1920" y="2417"/>
                  <a:pt x="1918" y="2417"/>
                </a:cubicBezTo>
                <a:cubicBezTo>
                  <a:pt x="1913" y="2411"/>
                  <a:pt x="1905" y="2408"/>
                  <a:pt x="1898" y="2410"/>
                </a:cubicBezTo>
                <a:cubicBezTo>
                  <a:pt x="1896" y="2412"/>
                  <a:pt x="1898" y="2415"/>
                  <a:pt x="1896" y="2417"/>
                </a:cubicBezTo>
                <a:cubicBezTo>
                  <a:pt x="1895" y="2412"/>
                  <a:pt x="1885" y="2412"/>
                  <a:pt x="1885" y="2417"/>
                </a:cubicBezTo>
                <a:cubicBezTo>
                  <a:pt x="1886" y="2413"/>
                  <a:pt x="1883" y="2414"/>
                  <a:pt x="1883" y="2411"/>
                </a:cubicBezTo>
                <a:cubicBezTo>
                  <a:pt x="1878" y="2413"/>
                  <a:pt x="1877" y="2414"/>
                  <a:pt x="1873" y="2411"/>
                </a:cubicBezTo>
                <a:cubicBezTo>
                  <a:pt x="1874" y="2416"/>
                  <a:pt x="1873" y="2419"/>
                  <a:pt x="1870" y="2420"/>
                </a:cubicBezTo>
                <a:lnTo>
                  <a:pt x="1870" y="2413"/>
                </a:lnTo>
                <a:cubicBezTo>
                  <a:pt x="1866" y="2413"/>
                  <a:pt x="1861" y="2413"/>
                  <a:pt x="1856" y="2413"/>
                </a:cubicBezTo>
                <a:cubicBezTo>
                  <a:pt x="1856" y="2411"/>
                  <a:pt x="1856" y="2409"/>
                  <a:pt x="1854" y="2408"/>
                </a:cubicBezTo>
                <a:cubicBezTo>
                  <a:pt x="1854" y="2410"/>
                  <a:pt x="1855" y="2415"/>
                  <a:pt x="1853" y="2415"/>
                </a:cubicBezTo>
                <a:cubicBezTo>
                  <a:pt x="1853" y="2415"/>
                  <a:pt x="1852" y="2415"/>
                  <a:pt x="1852" y="2414"/>
                </a:cubicBezTo>
                <a:cubicBezTo>
                  <a:pt x="1849" y="2412"/>
                  <a:pt x="1845" y="2412"/>
                  <a:pt x="1842" y="2415"/>
                </a:cubicBezTo>
                <a:cubicBezTo>
                  <a:pt x="1837" y="2413"/>
                  <a:pt x="1833" y="2410"/>
                  <a:pt x="1828" y="2408"/>
                </a:cubicBezTo>
                <a:cubicBezTo>
                  <a:pt x="1826" y="2422"/>
                  <a:pt x="1804" y="2403"/>
                  <a:pt x="1794" y="2414"/>
                </a:cubicBezTo>
                <a:cubicBezTo>
                  <a:pt x="1794" y="2416"/>
                  <a:pt x="1796" y="2416"/>
                  <a:pt x="1796" y="2417"/>
                </a:cubicBezTo>
                <a:cubicBezTo>
                  <a:pt x="1794" y="2417"/>
                  <a:pt x="1795" y="2420"/>
                  <a:pt x="1792" y="2419"/>
                </a:cubicBezTo>
                <a:cubicBezTo>
                  <a:pt x="1795" y="2415"/>
                  <a:pt x="1782" y="2411"/>
                  <a:pt x="1782" y="2416"/>
                </a:cubicBezTo>
                <a:cubicBezTo>
                  <a:pt x="1779" y="2411"/>
                  <a:pt x="1772" y="2415"/>
                  <a:pt x="1768" y="2416"/>
                </a:cubicBezTo>
                <a:cubicBezTo>
                  <a:pt x="1769" y="2411"/>
                  <a:pt x="1766" y="2410"/>
                  <a:pt x="1765" y="2406"/>
                </a:cubicBezTo>
                <a:cubicBezTo>
                  <a:pt x="1763" y="2406"/>
                  <a:pt x="1755" y="2405"/>
                  <a:pt x="1758" y="2407"/>
                </a:cubicBezTo>
                <a:cubicBezTo>
                  <a:pt x="1760" y="2408"/>
                  <a:pt x="1763" y="2406"/>
                  <a:pt x="1763" y="2408"/>
                </a:cubicBezTo>
                <a:cubicBezTo>
                  <a:pt x="1760" y="2410"/>
                  <a:pt x="1757" y="2411"/>
                  <a:pt x="1753" y="2410"/>
                </a:cubicBezTo>
                <a:lnTo>
                  <a:pt x="1753" y="2407"/>
                </a:lnTo>
                <a:cubicBezTo>
                  <a:pt x="1748" y="2406"/>
                  <a:pt x="1745" y="2407"/>
                  <a:pt x="1744" y="2410"/>
                </a:cubicBezTo>
                <a:cubicBezTo>
                  <a:pt x="1737" y="2404"/>
                  <a:pt x="1725" y="2409"/>
                  <a:pt x="1717" y="2409"/>
                </a:cubicBezTo>
                <a:cubicBezTo>
                  <a:pt x="1716" y="2407"/>
                  <a:pt x="1718" y="2402"/>
                  <a:pt x="1715" y="2403"/>
                </a:cubicBezTo>
                <a:cubicBezTo>
                  <a:pt x="1715" y="2408"/>
                  <a:pt x="1714" y="2411"/>
                  <a:pt x="1711" y="2411"/>
                </a:cubicBezTo>
                <a:cubicBezTo>
                  <a:pt x="1707" y="2411"/>
                  <a:pt x="1707" y="2407"/>
                  <a:pt x="1704" y="2407"/>
                </a:cubicBezTo>
                <a:cubicBezTo>
                  <a:pt x="1701" y="2408"/>
                  <a:pt x="1701" y="2410"/>
                  <a:pt x="1699" y="2411"/>
                </a:cubicBezTo>
                <a:cubicBezTo>
                  <a:pt x="1680" y="2409"/>
                  <a:pt x="1655" y="2412"/>
                  <a:pt x="1633" y="2409"/>
                </a:cubicBezTo>
                <a:cubicBezTo>
                  <a:pt x="1630" y="2406"/>
                  <a:pt x="1632" y="2405"/>
                  <a:pt x="1630" y="2403"/>
                </a:cubicBezTo>
                <a:cubicBezTo>
                  <a:pt x="1627" y="2406"/>
                  <a:pt x="1623" y="2406"/>
                  <a:pt x="1620" y="2406"/>
                </a:cubicBezTo>
                <a:lnTo>
                  <a:pt x="1620" y="2402"/>
                </a:lnTo>
                <a:cubicBezTo>
                  <a:pt x="1616" y="2402"/>
                  <a:pt x="1612" y="2402"/>
                  <a:pt x="1609" y="2402"/>
                </a:cubicBezTo>
                <a:cubicBezTo>
                  <a:pt x="1609" y="2408"/>
                  <a:pt x="1601" y="2405"/>
                  <a:pt x="1597" y="2405"/>
                </a:cubicBezTo>
                <a:cubicBezTo>
                  <a:pt x="1598" y="2398"/>
                  <a:pt x="1587" y="2403"/>
                  <a:pt x="1583" y="2400"/>
                </a:cubicBezTo>
                <a:cubicBezTo>
                  <a:pt x="1581" y="2405"/>
                  <a:pt x="1576" y="2407"/>
                  <a:pt x="1571" y="2405"/>
                </a:cubicBezTo>
                <a:cubicBezTo>
                  <a:pt x="1571" y="2402"/>
                  <a:pt x="1570" y="2400"/>
                  <a:pt x="1567" y="2400"/>
                </a:cubicBezTo>
                <a:cubicBezTo>
                  <a:pt x="1566" y="2403"/>
                  <a:pt x="1564" y="2407"/>
                  <a:pt x="1562" y="2410"/>
                </a:cubicBezTo>
                <a:cubicBezTo>
                  <a:pt x="1559" y="2405"/>
                  <a:pt x="1555" y="2403"/>
                  <a:pt x="1551" y="2401"/>
                </a:cubicBezTo>
                <a:cubicBezTo>
                  <a:pt x="1548" y="2403"/>
                  <a:pt x="1548" y="2407"/>
                  <a:pt x="1546" y="2409"/>
                </a:cubicBezTo>
                <a:cubicBezTo>
                  <a:pt x="1539" y="2409"/>
                  <a:pt x="1534" y="2403"/>
                  <a:pt x="1530" y="2406"/>
                </a:cubicBezTo>
                <a:cubicBezTo>
                  <a:pt x="1531" y="2401"/>
                  <a:pt x="1527" y="2401"/>
                  <a:pt x="1527" y="2396"/>
                </a:cubicBezTo>
                <a:cubicBezTo>
                  <a:pt x="1526" y="2396"/>
                  <a:pt x="1525" y="2396"/>
                  <a:pt x="1523" y="2396"/>
                </a:cubicBezTo>
                <a:cubicBezTo>
                  <a:pt x="1522" y="2396"/>
                  <a:pt x="1523" y="2400"/>
                  <a:pt x="1521" y="2400"/>
                </a:cubicBezTo>
                <a:cubicBezTo>
                  <a:pt x="1520" y="2398"/>
                  <a:pt x="1518" y="2399"/>
                  <a:pt x="1518" y="2396"/>
                </a:cubicBezTo>
                <a:cubicBezTo>
                  <a:pt x="1520" y="2396"/>
                  <a:pt x="1523" y="2397"/>
                  <a:pt x="1522" y="2394"/>
                </a:cubicBezTo>
                <a:cubicBezTo>
                  <a:pt x="1512" y="2392"/>
                  <a:pt x="1506" y="2405"/>
                  <a:pt x="1498" y="2396"/>
                </a:cubicBezTo>
                <a:cubicBezTo>
                  <a:pt x="1501" y="2394"/>
                  <a:pt x="1500" y="2391"/>
                  <a:pt x="1502" y="2387"/>
                </a:cubicBezTo>
                <a:cubicBezTo>
                  <a:pt x="1496" y="2386"/>
                  <a:pt x="1499" y="2395"/>
                  <a:pt x="1494" y="2396"/>
                </a:cubicBezTo>
                <a:cubicBezTo>
                  <a:pt x="1491" y="2396"/>
                  <a:pt x="1492" y="2391"/>
                  <a:pt x="1490" y="2391"/>
                </a:cubicBezTo>
                <a:cubicBezTo>
                  <a:pt x="1490" y="2399"/>
                  <a:pt x="1479" y="2394"/>
                  <a:pt x="1477" y="2400"/>
                </a:cubicBezTo>
                <a:cubicBezTo>
                  <a:pt x="1472" y="2401"/>
                  <a:pt x="1476" y="2394"/>
                  <a:pt x="1470" y="2396"/>
                </a:cubicBezTo>
                <a:cubicBezTo>
                  <a:pt x="1469" y="2392"/>
                  <a:pt x="1469" y="2388"/>
                  <a:pt x="1466" y="2387"/>
                </a:cubicBezTo>
                <a:cubicBezTo>
                  <a:pt x="1468" y="2393"/>
                  <a:pt x="1461" y="2391"/>
                  <a:pt x="1458" y="2391"/>
                </a:cubicBezTo>
                <a:cubicBezTo>
                  <a:pt x="1457" y="2393"/>
                  <a:pt x="1459" y="2397"/>
                  <a:pt x="1456" y="2396"/>
                </a:cubicBezTo>
                <a:cubicBezTo>
                  <a:pt x="1456" y="2390"/>
                  <a:pt x="1457" y="2392"/>
                  <a:pt x="1458" y="2387"/>
                </a:cubicBezTo>
                <a:cubicBezTo>
                  <a:pt x="1456" y="2387"/>
                  <a:pt x="1454" y="2387"/>
                  <a:pt x="1452" y="2387"/>
                </a:cubicBezTo>
                <a:cubicBezTo>
                  <a:pt x="1452" y="2390"/>
                  <a:pt x="1453" y="2390"/>
                  <a:pt x="1450" y="2391"/>
                </a:cubicBezTo>
                <a:cubicBezTo>
                  <a:pt x="1447" y="2392"/>
                  <a:pt x="1446" y="2389"/>
                  <a:pt x="1443" y="2388"/>
                </a:cubicBezTo>
                <a:cubicBezTo>
                  <a:pt x="1441" y="2392"/>
                  <a:pt x="1419" y="2392"/>
                  <a:pt x="1415" y="2387"/>
                </a:cubicBezTo>
                <a:cubicBezTo>
                  <a:pt x="1420" y="2386"/>
                  <a:pt x="1427" y="2388"/>
                  <a:pt x="1429" y="2386"/>
                </a:cubicBezTo>
                <a:cubicBezTo>
                  <a:pt x="1424" y="2383"/>
                  <a:pt x="1415" y="2385"/>
                  <a:pt x="1409" y="2384"/>
                </a:cubicBezTo>
                <a:cubicBezTo>
                  <a:pt x="1409" y="2387"/>
                  <a:pt x="1410" y="2387"/>
                  <a:pt x="1411" y="2388"/>
                </a:cubicBezTo>
                <a:cubicBezTo>
                  <a:pt x="1408" y="2387"/>
                  <a:pt x="1410" y="2392"/>
                  <a:pt x="1407" y="2391"/>
                </a:cubicBezTo>
                <a:cubicBezTo>
                  <a:pt x="1403" y="2391"/>
                  <a:pt x="1404" y="2386"/>
                  <a:pt x="1400" y="2385"/>
                </a:cubicBezTo>
                <a:cubicBezTo>
                  <a:pt x="1400" y="2388"/>
                  <a:pt x="1399" y="2389"/>
                  <a:pt x="1397" y="2389"/>
                </a:cubicBezTo>
                <a:cubicBezTo>
                  <a:pt x="1396" y="2386"/>
                  <a:pt x="1392" y="2385"/>
                  <a:pt x="1392" y="2381"/>
                </a:cubicBezTo>
                <a:cubicBezTo>
                  <a:pt x="1390" y="2387"/>
                  <a:pt x="1386" y="2379"/>
                  <a:pt x="1385" y="2378"/>
                </a:cubicBezTo>
                <a:cubicBezTo>
                  <a:pt x="1386" y="2383"/>
                  <a:pt x="1383" y="2379"/>
                  <a:pt x="1380" y="2380"/>
                </a:cubicBezTo>
                <a:cubicBezTo>
                  <a:pt x="1380" y="2386"/>
                  <a:pt x="1371" y="2383"/>
                  <a:pt x="1369" y="2386"/>
                </a:cubicBezTo>
                <a:cubicBezTo>
                  <a:pt x="1369" y="2382"/>
                  <a:pt x="1363" y="2385"/>
                  <a:pt x="1361" y="2384"/>
                </a:cubicBezTo>
                <a:cubicBezTo>
                  <a:pt x="1359" y="2389"/>
                  <a:pt x="1366" y="2383"/>
                  <a:pt x="1366" y="2387"/>
                </a:cubicBezTo>
                <a:cubicBezTo>
                  <a:pt x="1365" y="2391"/>
                  <a:pt x="1358" y="2387"/>
                  <a:pt x="1359" y="2383"/>
                </a:cubicBezTo>
                <a:cubicBezTo>
                  <a:pt x="1352" y="2382"/>
                  <a:pt x="1349" y="2386"/>
                  <a:pt x="1344" y="2384"/>
                </a:cubicBezTo>
                <a:cubicBezTo>
                  <a:pt x="1347" y="2387"/>
                  <a:pt x="1345" y="2389"/>
                  <a:pt x="1343" y="2393"/>
                </a:cubicBezTo>
                <a:cubicBezTo>
                  <a:pt x="1342" y="2390"/>
                  <a:pt x="1338" y="2390"/>
                  <a:pt x="1338" y="2386"/>
                </a:cubicBezTo>
                <a:cubicBezTo>
                  <a:pt x="1336" y="2386"/>
                  <a:pt x="1335" y="2390"/>
                  <a:pt x="1333" y="2386"/>
                </a:cubicBezTo>
                <a:cubicBezTo>
                  <a:pt x="1335" y="2386"/>
                  <a:pt x="1337" y="2386"/>
                  <a:pt x="1336" y="2384"/>
                </a:cubicBezTo>
                <a:cubicBezTo>
                  <a:pt x="1329" y="2383"/>
                  <a:pt x="1323" y="2381"/>
                  <a:pt x="1322" y="2374"/>
                </a:cubicBezTo>
                <a:cubicBezTo>
                  <a:pt x="1319" y="2373"/>
                  <a:pt x="1318" y="2375"/>
                  <a:pt x="1317" y="2377"/>
                </a:cubicBezTo>
                <a:cubicBezTo>
                  <a:pt x="1319" y="2377"/>
                  <a:pt x="1321" y="2377"/>
                  <a:pt x="1320" y="2379"/>
                </a:cubicBezTo>
                <a:cubicBezTo>
                  <a:pt x="1316" y="2381"/>
                  <a:pt x="1316" y="2376"/>
                  <a:pt x="1312" y="2377"/>
                </a:cubicBezTo>
                <a:cubicBezTo>
                  <a:pt x="1312" y="2382"/>
                  <a:pt x="1312" y="2387"/>
                  <a:pt x="1308" y="2388"/>
                </a:cubicBezTo>
                <a:cubicBezTo>
                  <a:pt x="1307" y="2384"/>
                  <a:pt x="1306" y="2380"/>
                  <a:pt x="1304" y="2376"/>
                </a:cubicBezTo>
                <a:cubicBezTo>
                  <a:pt x="1302" y="2377"/>
                  <a:pt x="1297" y="2374"/>
                  <a:pt x="1296" y="2377"/>
                </a:cubicBezTo>
                <a:cubicBezTo>
                  <a:pt x="1298" y="2377"/>
                  <a:pt x="1299" y="2377"/>
                  <a:pt x="1299" y="2379"/>
                </a:cubicBezTo>
                <a:cubicBezTo>
                  <a:pt x="1296" y="2379"/>
                  <a:pt x="1293" y="2380"/>
                  <a:pt x="1292" y="2383"/>
                </a:cubicBezTo>
                <a:cubicBezTo>
                  <a:pt x="1292" y="2387"/>
                  <a:pt x="1295" y="2388"/>
                  <a:pt x="1296" y="2391"/>
                </a:cubicBezTo>
                <a:cubicBezTo>
                  <a:pt x="1292" y="2390"/>
                  <a:pt x="1294" y="2396"/>
                  <a:pt x="1290" y="2394"/>
                </a:cubicBezTo>
                <a:cubicBezTo>
                  <a:pt x="1294" y="2389"/>
                  <a:pt x="1286" y="2383"/>
                  <a:pt x="1285" y="2377"/>
                </a:cubicBezTo>
                <a:cubicBezTo>
                  <a:pt x="1282" y="2378"/>
                  <a:pt x="1284" y="2383"/>
                  <a:pt x="1282" y="2384"/>
                </a:cubicBezTo>
                <a:cubicBezTo>
                  <a:pt x="1281" y="2383"/>
                  <a:pt x="1281" y="2382"/>
                  <a:pt x="1280" y="2381"/>
                </a:cubicBezTo>
                <a:cubicBezTo>
                  <a:pt x="1279" y="2383"/>
                  <a:pt x="1280" y="2385"/>
                  <a:pt x="1279" y="2385"/>
                </a:cubicBezTo>
                <a:cubicBezTo>
                  <a:pt x="1277" y="2381"/>
                  <a:pt x="1274" y="2380"/>
                  <a:pt x="1271" y="2381"/>
                </a:cubicBezTo>
                <a:cubicBezTo>
                  <a:pt x="1269" y="2377"/>
                  <a:pt x="1269" y="2372"/>
                  <a:pt x="1271" y="2368"/>
                </a:cubicBezTo>
                <a:cubicBezTo>
                  <a:pt x="1268" y="2369"/>
                  <a:pt x="1269" y="2366"/>
                  <a:pt x="1269" y="2364"/>
                </a:cubicBezTo>
                <a:cubicBezTo>
                  <a:pt x="1264" y="2364"/>
                  <a:pt x="1268" y="2369"/>
                  <a:pt x="1267" y="2373"/>
                </a:cubicBezTo>
                <a:cubicBezTo>
                  <a:pt x="1264" y="2375"/>
                  <a:pt x="1263" y="2378"/>
                  <a:pt x="1257" y="2376"/>
                </a:cubicBezTo>
                <a:cubicBezTo>
                  <a:pt x="1256" y="2373"/>
                  <a:pt x="1254" y="2371"/>
                  <a:pt x="1250" y="2371"/>
                </a:cubicBezTo>
                <a:lnTo>
                  <a:pt x="1250" y="2376"/>
                </a:lnTo>
                <a:cubicBezTo>
                  <a:pt x="1251" y="2377"/>
                  <a:pt x="1253" y="2376"/>
                  <a:pt x="1253" y="2378"/>
                </a:cubicBezTo>
                <a:cubicBezTo>
                  <a:pt x="1252" y="2379"/>
                  <a:pt x="1252" y="2382"/>
                  <a:pt x="1250" y="2382"/>
                </a:cubicBezTo>
                <a:cubicBezTo>
                  <a:pt x="1248" y="2379"/>
                  <a:pt x="1240" y="2383"/>
                  <a:pt x="1234" y="2381"/>
                </a:cubicBezTo>
                <a:cubicBezTo>
                  <a:pt x="1233" y="2384"/>
                  <a:pt x="1233" y="2388"/>
                  <a:pt x="1235" y="2390"/>
                </a:cubicBezTo>
                <a:cubicBezTo>
                  <a:pt x="1238" y="2392"/>
                  <a:pt x="1238" y="2386"/>
                  <a:pt x="1239" y="2389"/>
                </a:cubicBezTo>
                <a:cubicBezTo>
                  <a:pt x="1237" y="2396"/>
                  <a:pt x="1244" y="2391"/>
                  <a:pt x="1245" y="2395"/>
                </a:cubicBezTo>
                <a:cubicBezTo>
                  <a:pt x="1247" y="2399"/>
                  <a:pt x="1243" y="2404"/>
                  <a:pt x="1246" y="2404"/>
                </a:cubicBezTo>
                <a:cubicBezTo>
                  <a:pt x="1249" y="2403"/>
                  <a:pt x="1245" y="2393"/>
                  <a:pt x="1249" y="2394"/>
                </a:cubicBezTo>
                <a:cubicBezTo>
                  <a:pt x="1252" y="2398"/>
                  <a:pt x="1247" y="2404"/>
                  <a:pt x="1250" y="2408"/>
                </a:cubicBezTo>
                <a:cubicBezTo>
                  <a:pt x="1255" y="2407"/>
                  <a:pt x="1256" y="2410"/>
                  <a:pt x="1255" y="2415"/>
                </a:cubicBezTo>
                <a:cubicBezTo>
                  <a:pt x="1262" y="2417"/>
                  <a:pt x="1263" y="2412"/>
                  <a:pt x="1266" y="2411"/>
                </a:cubicBezTo>
                <a:cubicBezTo>
                  <a:pt x="1267" y="2416"/>
                  <a:pt x="1264" y="2417"/>
                  <a:pt x="1263" y="2420"/>
                </a:cubicBezTo>
                <a:cubicBezTo>
                  <a:pt x="1271" y="2424"/>
                  <a:pt x="1274" y="2434"/>
                  <a:pt x="1282" y="2438"/>
                </a:cubicBezTo>
                <a:cubicBezTo>
                  <a:pt x="1282" y="2434"/>
                  <a:pt x="1277" y="2435"/>
                  <a:pt x="1279" y="2429"/>
                </a:cubicBezTo>
                <a:cubicBezTo>
                  <a:pt x="1286" y="2428"/>
                  <a:pt x="1279" y="2418"/>
                  <a:pt x="1281" y="2412"/>
                </a:cubicBezTo>
                <a:cubicBezTo>
                  <a:pt x="1284" y="2412"/>
                  <a:pt x="1289" y="2410"/>
                  <a:pt x="1290" y="2413"/>
                </a:cubicBezTo>
                <a:cubicBezTo>
                  <a:pt x="1290" y="2421"/>
                  <a:pt x="1294" y="2425"/>
                  <a:pt x="1295" y="2432"/>
                </a:cubicBezTo>
                <a:cubicBezTo>
                  <a:pt x="1298" y="2432"/>
                  <a:pt x="1301" y="2432"/>
                  <a:pt x="1303" y="2432"/>
                </a:cubicBezTo>
                <a:cubicBezTo>
                  <a:pt x="1305" y="2428"/>
                  <a:pt x="1305" y="2425"/>
                  <a:pt x="1307" y="2423"/>
                </a:cubicBezTo>
                <a:cubicBezTo>
                  <a:pt x="1310" y="2426"/>
                  <a:pt x="1311" y="2430"/>
                  <a:pt x="1311" y="2435"/>
                </a:cubicBezTo>
                <a:cubicBezTo>
                  <a:pt x="1318" y="2432"/>
                  <a:pt x="1314" y="2423"/>
                  <a:pt x="1319" y="2421"/>
                </a:cubicBezTo>
                <a:cubicBezTo>
                  <a:pt x="1316" y="2420"/>
                  <a:pt x="1312" y="2422"/>
                  <a:pt x="1312" y="2419"/>
                </a:cubicBezTo>
                <a:cubicBezTo>
                  <a:pt x="1314" y="2419"/>
                  <a:pt x="1313" y="2417"/>
                  <a:pt x="1316" y="2417"/>
                </a:cubicBezTo>
                <a:cubicBezTo>
                  <a:pt x="1322" y="2422"/>
                  <a:pt x="1329" y="2412"/>
                  <a:pt x="1335" y="2421"/>
                </a:cubicBezTo>
                <a:cubicBezTo>
                  <a:pt x="1333" y="2421"/>
                  <a:pt x="1330" y="2419"/>
                  <a:pt x="1330" y="2422"/>
                </a:cubicBezTo>
                <a:cubicBezTo>
                  <a:pt x="1335" y="2423"/>
                  <a:pt x="1332" y="2426"/>
                  <a:pt x="1336" y="2428"/>
                </a:cubicBezTo>
                <a:cubicBezTo>
                  <a:pt x="1339" y="2425"/>
                  <a:pt x="1339" y="2420"/>
                  <a:pt x="1344" y="2418"/>
                </a:cubicBezTo>
                <a:cubicBezTo>
                  <a:pt x="1344" y="2423"/>
                  <a:pt x="1353" y="2421"/>
                  <a:pt x="1349" y="2426"/>
                </a:cubicBezTo>
                <a:cubicBezTo>
                  <a:pt x="1354" y="2427"/>
                  <a:pt x="1362" y="2425"/>
                  <a:pt x="1363" y="2430"/>
                </a:cubicBezTo>
                <a:cubicBezTo>
                  <a:pt x="1361" y="2430"/>
                  <a:pt x="1357" y="2428"/>
                  <a:pt x="1357" y="2431"/>
                </a:cubicBezTo>
                <a:cubicBezTo>
                  <a:pt x="1361" y="2434"/>
                  <a:pt x="1370" y="2433"/>
                  <a:pt x="1376" y="2433"/>
                </a:cubicBezTo>
                <a:cubicBezTo>
                  <a:pt x="1378" y="2428"/>
                  <a:pt x="1385" y="2427"/>
                  <a:pt x="1383" y="2421"/>
                </a:cubicBezTo>
                <a:cubicBezTo>
                  <a:pt x="1384" y="2426"/>
                  <a:pt x="1386" y="2431"/>
                  <a:pt x="1388" y="2435"/>
                </a:cubicBezTo>
                <a:cubicBezTo>
                  <a:pt x="1391" y="2434"/>
                  <a:pt x="1397" y="2432"/>
                  <a:pt x="1400" y="2434"/>
                </a:cubicBezTo>
                <a:lnTo>
                  <a:pt x="1400" y="2461"/>
                </a:lnTo>
                <a:lnTo>
                  <a:pt x="1392" y="2461"/>
                </a:lnTo>
                <a:cubicBezTo>
                  <a:pt x="1391" y="2463"/>
                  <a:pt x="1392" y="2465"/>
                  <a:pt x="1390" y="2465"/>
                </a:cubicBezTo>
                <a:cubicBezTo>
                  <a:pt x="1388" y="2465"/>
                  <a:pt x="1386" y="2465"/>
                  <a:pt x="1383" y="2465"/>
                </a:cubicBezTo>
                <a:cubicBezTo>
                  <a:pt x="1384" y="2459"/>
                  <a:pt x="1381" y="2457"/>
                  <a:pt x="1379" y="2454"/>
                </a:cubicBezTo>
                <a:cubicBezTo>
                  <a:pt x="1376" y="2452"/>
                  <a:pt x="1379" y="2457"/>
                  <a:pt x="1375" y="2456"/>
                </a:cubicBezTo>
                <a:cubicBezTo>
                  <a:pt x="1377" y="2450"/>
                  <a:pt x="1370" y="2453"/>
                  <a:pt x="1367" y="2453"/>
                </a:cubicBezTo>
                <a:cubicBezTo>
                  <a:pt x="1367" y="2450"/>
                  <a:pt x="1369" y="2446"/>
                  <a:pt x="1365" y="2447"/>
                </a:cubicBezTo>
                <a:cubicBezTo>
                  <a:pt x="1362" y="2450"/>
                  <a:pt x="1368" y="2451"/>
                  <a:pt x="1367" y="2455"/>
                </a:cubicBezTo>
                <a:cubicBezTo>
                  <a:pt x="1367" y="2456"/>
                  <a:pt x="1366" y="2456"/>
                  <a:pt x="1366" y="2458"/>
                </a:cubicBezTo>
                <a:cubicBezTo>
                  <a:pt x="1367" y="2471"/>
                  <a:pt x="1366" y="2457"/>
                  <a:pt x="1369" y="2456"/>
                </a:cubicBezTo>
                <a:cubicBezTo>
                  <a:pt x="1370" y="2461"/>
                  <a:pt x="1370" y="2465"/>
                  <a:pt x="1368" y="2470"/>
                </a:cubicBezTo>
                <a:cubicBezTo>
                  <a:pt x="1367" y="2466"/>
                  <a:pt x="1366" y="2467"/>
                  <a:pt x="1362" y="2468"/>
                </a:cubicBezTo>
                <a:cubicBezTo>
                  <a:pt x="1361" y="2465"/>
                  <a:pt x="1358" y="2465"/>
                  <a:pt x="1359" y="2461"/>
                </a:cubicBezTo>
                <a:cubicBezTo>
                  <a:pt x="1351" y="2459"/>
                  <a:pt x="1349" y="2464"/>
                  <a:pt x="1343" y="2464"/>
                </a:cubicBezTo>
                <a:cubicBezTo>
                  <a:pt x="1342" y="2466"/>
                  <a:pt x="1344" y="2471"/>
                  <a:pt x="1342" y="2471"/>
                </a:cubicBezTo>
                <a:cubicBezTo>
                  <a:pt x="1333" y="2469"/>
                  <a:pt x="1343" y="2458"/>
                  <a:pt x="1341" y="2456"/>
                </a:cubicBezTo>
                <a:cubicBezTo>
                  <a:pt x="1335" y="2462"/>
                  <a:pt x="1326" y="2480"/>
                  <a:pt x="1319" y="2464"/>
                </a:cubicBezTo>
                <a:cubicBezTo>
                  <a:pt x="1316" y="2465"/>
                  <a:pt x="1316" y="2463"/>
                  <a:pt x="1313" y="2463"/>
                </a:cubicBezTo>
                <a:cubicBezTo>
                  <a:pt x="1312" y="2468"/>
                  <a:pt x="1318" y="2470"/>
                  <a:pt x="1314" y="2473"/>
                </a:cubicBezTo>
                <a:cubicBezTo>
                  <a:pt x="1311" y="2471"/>
                  <a:pt x="1313" y="2463"/>
                  <a:pt x="1306" y="2464"/>
                </a:cubicBezTo>
                <a:cubicBezTo>
                  <a:pt x="1306" y="2468"/>
                  <a:pt x="1310" y="2466"/>
                  <a:pt x="1310" y="2470"/>
                </a:cubicBezTo>
                <a:cubicBezTo>
                  <a:pt x="1307" y="2472"/>
                  <a:pt x="1303" y="2469"/>
                  <a:pt x="1301" y="2467"/>
                </a:cubicBezTo>
                <a:cubicBezTo>
                  <a:pt x="1298" y="2472"/>
                  <a:pt x="1296" y="2477"/>
                  <a:pt x="1293" y="2481"/>
                </a:cubicBezTo>
                <a:cubicBezTo>
                  <a:pt x="1292" y="2477"/>
                  <a:pt x="1290" y="2474"/>
                  <a:pt x="1289" y="2469"/>
                </a:cubicBezTo>
                <a:cubicBezTo>
                  <a:pt x="1286" y="2470"/>
                  <a:pt x="1282" y="2471"/>
                  <a:pt x="1278" y="2470"/>
                </a:cubicBezTo>
                <a:cubicBezTo>
                  <a:pt x="1277" y="2468"/>
                  <a:pt x="1274" y="2468"/>
                  <a:pt x="1275" y="2464"/>
                </a:cubicBezTo>
                <a:cubicBezTo>
                  <a:pt x="1273" y="2464"/>
                  <a:pt x="1272" y="2464"/>
                  <a:pt x="1270" y="2464"/>
                </a:cubicBezTo>
                <a:cubicBezTo>
                  <a:pt x="1269" y="2469"/>
                  <a:pt x="1273" y="2467"/>
                  <a:pt x="1272" y="2472"/>
                </a:cubicBezTo>
                <a:cubicBezTo>
                  <a:pt x="1266" y="2475"/>
                  <a:pt x="1270" y="2466"/>
                  <a:pt x="1264" y="2468"/>
                </a:cubicBezTo>
                <a:cubicBezTo>
                  <a:pt x="1264" y="2471"/>
                  <a:pt x="1265" y="2476"/>
                  <a:pt x="1262" y="2476"/>
                </a:cubicBezTo>
                <a:cubicBezTo>
                  <a:pt x="1261" y="2469"/>
                  <a:pt x="1255" y="2467"/>
                  <a:pt x="1254" y="2460"/>
                </a:cubicBezTo>
                <a:cubicBezTo>
                  <a:pt x="1250" y="2459"/>
                  <a:pt x="1249" y="2461"/>
                  <a:pt x="1249" y="2463"/>
                </a:cubicBezTo>
                <a:cubicBezTo>
                  <a:pt x="1250" y="2464"/>
                  <a:pt x="1253" y="2463"/>
                  <a:pt x="1253" y="2465"/>
                </a:cubicBezTo>
                <a:cubicBezTo>
                  <a:pt x="1247" y="2468"/>
                  <a:pt x="1251" y="2476"/>
                  <a:pt x="1250" y="2481"/>
                </a:cubicBezTo>
                <a:cubicBezTo>
                  <a:pt x="1246" y="2482"/>
                  <a:pt x="1248" y="2478"/>
                  <a:pt x="1246" y="2478"/>
                </a:cubicBezTo>
                <a:cubicBezTo>
                  <a:pt x="1246" y="2482"/>
                  <a:pt x="1241" y="2482"/>
                  <a:pt x="1238" y="2483"/>
                </a:cubicBezTo>
                <a:cubicBezTo>
                  <a:pt x="1239" y="2474"/>
                  <a:pt x="1234" y="2472"/>
                  <a:pt x="1236" y="2463"/>
                </a:cubicBezTo>
                <a:cubicBezTo>
                  <a:pt x="1231" y="2462"/>
                  <a:pt x="1236" y="2472"/>
                  <a:pt x="1232" y="2471"/>
                </a:cubicBezTo>
                <a:cubicBezTo>
                  <a:pt x="1230" y="2470"/>
                  <a:pt x="1231" y="2466"/>
                  <a:pt x="1231" y="2463"/>
                </a:cubicBezTo>
                <a:cubicBezTo>
                  <a:pt x="1229" y="2463"/>
                  <a:pt x="1228" y="2461"/>
                  <a:pt x="1226" y="2461"/>
                </a:cubicBezTo>
                <a:cubicBezTo>
                  <a:pt x="1224" y="2465"/>
                  <a:pt x="1230" y="2461"/>
                  <a:pt x="1230" y="2464"/>
                </a:cubicBezTo>
                <a:cubicBezTo>
                  <a:pt x="1229" y="2466"/>
                  <a:pt x="1231" y="2470"/>
                  <a:pt x="1229" y="2470"/>
                </a:cubicBezTo>
                <a:cubicBezTo>
                  <a:pt x="1227" y="2468"/>
                  <a:pt x="1227" y="2465"/>
                  <a:pt x="1226" y="2464"/>
                </a:cubicBezTo>
                <a:cubicBezTo>
                  <a:pt x="1224" y="2469"/>
                  <a:pt x="1226" y="2472"/>
                  <a:pt x="1221" y="2475"/>
                </a:cubicBezTo>
                <a:cubicBezTo>
                  <a:pt x="1219" y="2473"/>
                  <a:pt x="1216" y="2473"/>
                  <a:pt x="1213" y="2475"/>
                </a:cubicBezTo>
                <a:cubicBezTo>
                  <a:pt x="1214" y="2471"/>
                  <a:pt x="1210" y="2471"/>
                  <a:pt x="1208" y="2470"/>
                </a:cubicBezTo>
                <a:cubicBezTo>
                  <a:pt x="1209" y="2473"/>
                  <a:pt x="1212" y="2473"/>
                  <a:pt x="1211" y="2477"/>
                </a:cubicBezTo>
                <a:cubicBezTo>
                  <a:pt x="1204" y="2482"/>
                  <a:pt x="1200" y="2469"/>
                  <a:pt x="1196" y="2474"/>
                </a:cubicBezTo>
                <a:cubicBezTo>
                  <a:pt x="1194" y="2470"/>
                  <a:pt x="1193" y="2468"/>
                  <a:pt x="1187" y="2470"/>
                </a:cubicBezTo>
                <a:cubicBezTo>
                  <a:pt x="1185" y="2468"/>
                  <a:pt x="1186" y="2462"/>
                  <a:pt x="1182" y="2462"/>
                </a:cubicBezTo>
                <a:cubicBezTo>
                  <a:pt x="1181" y="2465"/>
                  <a:pt x="1177" y="2464"/>
                  <a:pt x="1173" y="2464"/>
                </a:cubicBezTo>
                <a:cubicBezTo>
                  <a:pt x="1172" y="2467"/>
                  <a:pt x="1174" y="2473"/>
                  <a:pt x="1172" y="2474"/>
                </a:cubicBezTo>
                <a:cubicBezTo>
                  <a:pt x="1170" y="2470"/>
                  <a:pt x="1167" y="2468"/>
                  <a:pt x="1167" y="2464"/>
                </a:cubicBezTo>
                <a:cubicBezTo>
                  <a:pt x="1167" y="2462"/>
                  <a:pt x="1170" y="2463"/>
                  <a:pt x="1170" y="2462"/>
                </a:cubicBezTo>
                <a:cubicBezTo>
                  <a:pt x="1169" y="2460"/>
                  <a:pt x="1167" y="2458"/>
                  <a:pt x="1165" y="2457"/>
                </a:cubicBezTo>
                <a:lnTo>
                  <a:pt x="1165" y="2465"/>
                </a:lnTo>
                <a:cubicBezTo>
                  <a:pt x="1161" y="2466"/>
                  <a:pt x="1160" y="2469"/>
                  <a:pt x="1157" y="2471"/>
                </a:cubicBezTo>
                <a:cubicBezTo>
                  <a:pt x="1157" y="2465"/>
                  <a:pt x="1153" y="2464"/>
                  <a:pt x="1154" y="2458"/>
                </a:cubicBezTo>
                <a:cubicBezTo>
                  <a:pt x="1150" y="2458"/>
                  <a:pt x="1151" y="2463"/>
                  <a:pt x="1148" y="2464"/>
                </a:cubicBezTo>
                <a:cubicBezTo>
                  <a:pt x="1146" y="2462"/>
                  <a:pt x="1143" y="2461"/>
                  <a:pt x="1141" y="2462"/>
                </a:cubicBezTo>
                <a:cubicBezTo>
                  <a:pt x="1137" y="2454"/>
                  <a:pt x="1138" y="2454"/>
                  <a:pt x="1139" y="2445"/>
                </a:cubicBezTo>
                <a:cubicBezTo>
                  <a:pt x="1132" y="2444"/>
                  <a:pt x="1124" y="2444"/>
                  <a:pt x="1122" y="2439"/>
                </a:cubicBezTo>
                <a:cubicBezTo>
                  <a:pt x="1124" y="2437"/>
                  <a:pt x="1129" y="2438"/>
                  <a:pt x="1133" y="2438"/>
                </a:cubicBezTo>
                <a:cubicBezTo>
                  <a:pt x="1128" y="2434"/>
                  <a:pt x="1136" y="2430"/>
                  <a:pt x="1132" y="2425"/>
                </a:cubicBezTo>
                <a:cubicBezTo>
                  <a:pt x="1128" y="2427"/>
                  <a:pt x="1128" y="2433"/>
                  <a:pt x="1125" y="2436"/>
                </a:cubicBezTo>
                <a:cubicBezTo>
                  <a:pt x="1123" y="2433"/>
                  <a:pt x="1124" y="2428"/>
                  <a:pt x="1120" y="2427"/>
                </a:cubicBezTo>
                <a:cubicBezTo>
                  <a:pt x="1120" y="2433"/>
                  <a:pt x="1117" y="2436"/>
                  <a:pt x="1121" y="2440"/>
                </a:cubicBezTo>
                <a:cubicBezTo>
                  <a:pt x="1117" y="2443"/>
                  <a:pt x="1111" y="2441"/>
                  <a:pt x="1109" y="2448"/>
                </a:cubicBezTo>
                <a:cubicBezTo>
                  <a:pt x="1111" y="2447"/>
                  <a:pt x="1112" y="2448"/>
                  <a:pt x="1112" y="2450"/>
                </a:cubicBezTo>
                <a:cubicBezTo>
                  <a:pt x="1111" y="2450"/>
                  <a:pt x="1110" y="2451"/>
                  <a:pt x="1108" y="2451"/>
                </a:cubicBezTo>
                <a:cubicBezTo>
                  <a:pt x="1110" y="2446"/>
                  <a:pt x="1107" y="2445"/>
                  <a:pt x="1104" y="2443"/>
                </a:cubicBezTo>
                <a:cubicBezTo>
                  <a:pt x="1104" y="2440"/>
                  <a:pt x="1106" y="2439"/>
                  <a:pt x="1105" y="2436"/>
                </a:cubicBezTo>
                <a:cubicBezTo>
                  <a:pt x="1100" y="2437"/>
                  <a:pt x="1103" y="2429"/>
                  <a:pt x="1098" y="2430"/>
                </a:cubicBezTo>
                <a:cubicBezTo>
                  <a:pt x="1097" y="2437"/>
                  <a:pt x="1101" y="2437"/>
                  <a:pt x="1100" y="2444"/>
                </a:cubicBezTo>
                <a:cubicBezTo>
                  <a:pt x="1098" y="2444"/>
                  <a:pt x="1098" y="2442"/>
                  <a:pt x="1095" y="2442"/>
                </a:cubicBezTo>
                <a:cubicBezTo>
                  <a:pt x="1094" y="2446"/>
                  <a:pt x="1093" y="2450"/>
                  <a:pt x="1091" y="2453"/>
                </a:cubicBezTo>
                <a:cubicBezTo>
                  <a:pt x="1084" y="2453"/>
                  <a:pt x="1084" y="2460"/>
                  <a:pt x="1079" y="2462"/>
                </a:cubicBezTo>
                <a:cubicBezTo>
                  <a:pt x="1079" y="2458"/>
                  <a:pt x="1074" y="2459"/>
                  <a:pt x="1076" y="2453"/>
                </a:cubicBezTo>
                <a:cubicBezTo>
                  <a:pt x="1071" y="2452"/>
                  <a:pt x="1072" y="2457"/>
                  <a:pt x="1068" y="2456"/>
                </a:cubicBezTo>
                <a:cubicBezTo>
                  <a:pt x="1065" y="2456"/>
                  <a:pt x="1064" y="2453"/>
                  <a:pt x="1063" y="2451"/>
                </a:cubicBezTo>
                <a:cubicBezTo>
                  <a:pt x="1062" y="2454"/>
                  <a:pt x="1059" y="2454"/>
                  <a:pt x="1059" y="2458"/>
                </a:cubicBezTo>
                <a:cubicBezTo>
                  <a:pt x="1049" y="2454"/>
                  <a:pt x="1047" y="2443"/>
                  <a:pt x="1040" y="2438"/>
                </a:cubicBezTo>
                <a:cubicBezTo>
                  <a:pt x="1038" y="2439"/>
                  <a:pt x="1039" y="2443"/>
                  <a:pt x="1038" y="2445"/>
                </a:cubicBezTo>
                <a:cubicBezTo>
                  <a:pt x="1040" y="2445"/>
                  <a:pt x="1044" y="2443"/>
                  <a:pt x="1044" y="2446"/>
                </a:cubicBezTo>
                <a:cubicBezTo>
                  <a:pt x="1039" y="2446"/>
                  <a:pt x="1041" y="2452"/>
                  <a:pt x="1040" y="2454"/>
                </a:cubicBezTo>
                <a:cubicBezTo>
                  <a:pt x="1038" y="2454"/>
                  <a:pt x="1039" y="2450"/>
                  <a:pt x="1039" y="2448"/>
                </a:cubicBezTo>
                <a:cubicBezTo>
                  <a:pt x="1035" y="2445"/>
                  <a:pt x="1031" y="2446"/>
                  <a:pt x="1028" y="2449"/>
                </a:cubicBezTo>
                <a:cubicBezTo>
                  <a:pt x="1029" y="2449"/>
                  <a:pt x="1033" y="2447"/>
                  <a:pt x="1033" y="2450"/>
                </a:cubicBezTo>
                <a:cubicBezTo>
                  <a:pt x="1031" y="2451"/>
                  <a:pt x="1028" y="2451"/>
                  <a:pt x="1026" y="2451"/>
                </a:cubicBezTo>
                <a:cubicBezTo>
                  <a:pt x="1024" y="2454"/>
                  <a:pt x="1029" y="2452"/>
                  <a:pt x="1028" y="2455"/>
                </a:cubicBezTo>
                <a:cubicBezTo>
                  <a:pt x="1025" y="2453"/>
                  <a:pt x="1018" y="2454"/>
                  <a:pt x="1020" y="2446"/>
                </a:cubicBezTo>
                <a:cubicBezTo>
                  <a:pt x="1015" y="2447"/>
                  <a:pt x="1014" y="2445"/>
                  <a:pt x="1012" y="2444"/>
                </a:cubicBezTo>
                <a:cubicBezTo>
                  <a:pt x="1011" y="2446"/>
                  <a:pt x="1013" y="2451"/>
                  <a:pt x="1010" y="2450"/>
                </a:cubicBezTo>
                <a:cubicBezTo>
                  <a:pt x="1010" y="2443"/>
                  <a:pt x="1013" y="2438"/>
                  <a:pt x="1018" y="2442"/>
                </a:cubicBezTo>
                <a:cubicBezTo>
                  <a:pt x="1019" y="2440"/>
                  <a:pt x="1019" y="2437"/>
                  <a:pt x="1018" y="2435"/>
                </a:cubicBezTo>
                <a:cubicBezTo>
                  <a:pt x="1015" y="2435"/>
                  <a:pt x="1014" y="2440"/>
                  <a:pt x="1013" y="2435"/>
                </a:cubicBezTo>
                <a:cubicBezTo>
                  <a:pt x="1017" y="2435"/>
                  <a:pt x="1016" y="2427"/>
                  <a:pt x="1015" y="2424"/>
                </a:cubicBezTo>
                <a:cubicBezTo>
                  <a:pt x="1012" y="2423"/>
                  <a:pt x="1012" y="2426"/>
                  <a:pt x="1011" y="2427"/>
                </a:cubicBezTo>
                <a:cubicBezTo>
                  <a:pt x="1011" y="2424"/>
                  <a:pt x="1006" y="2419"/>
                  <a:pt x="1010" y="2417"/>
                </a:cubicBezTo>
                <a:cubicBezTo>
                  <a:pt x="1004" y="2416"/>
                  <a:pt x="1008" y="2405"/>
                  <a:pt x="1003" y="2405"/>
                </a:cubicBezTo>
                <a:cubicBezTo>
                  <a:pt x="999" y="2408"/>
                  <a:pt x="1006" y="2410"/>
                  <a:pt x="1003" y="2412"/>
                </a:cubicBezTo>
                <a:cubicBezTo>
                  <a:pt x="1002" y="2410"/>
                  <a:pt x="1000" y="2410"/>
                  <a:pt x="999" y="2408"/>
                </a:cubicBezTo>
                <a:cubicBezTo>
                  <a:pt x="997" y="2403"/>
                  <a:pt x="1000" y="2400"/>
                  <a:pt x="996" y="2397"/>
                </a:cubicBezTo>
                <a:cubicBezTo>
                  <a:pt x="996" y="2399"/>
                  <a:pt x="996" y="2401"/>
                  <a:pt x="994" y="2401"/>
                </a:cubicBezTo>
                <a:cubicBezTo>
                  <a:pt x="995" y="2395"/>
                  <a:pt x="987" y="2397"/>
                  <a:pt x="987" y="2395"/>
                </a:cubicBezTo>
                <a:cubicBezTo>
                  <a:pt x="986" y="2385"/>
                  <a:pt x="987" y="2374"/>
                  <a:pt x="990" y="2364"/>
                </a:cubicBezTo>
                <a:cubicBezTo>
                  <a:pt x="987" y="2362"/>
                  <a:pt x="980" y="2362"/>
                  <a:pt x="980" y="2366"/>
                </a:cubicBezTo>
                <a:cubicBezTo>
                  <a:pt x="982" y="2366"/>
                  <a:pt x="987" y="2364"/>
                  <a:pt x="988" y="2367"/>
                </a:cubicBezTo>
                <a:cubicBezTo>
                  <a:pt x="984" y="2370"/>
                  <a:pt x="980" y="2370"/>
                  <a:pt x="976" y="2369"/>
                </a:cubicBezTo>
                <a:cubicBezTo>
                  <a:pt x="974" y="2371"/>
                  <a:pt x="974" y="2374"/>
                  <a:pt x="971" y="2374"/>
                </a:cubicBezTo>
                <a:cubicBezTo>
                  <a:pt x="971" y="2373"/>
                  <a:pt x="972" y="2371"/>
                  <a:pt x="970" y="2371"/>
                </a:cubicBezTo>
                <a:cubicBezTo>
                  <a:pt x="965" y="2377"/>
                  <a:pt x="976" y="2382"/>
                  <a:pt x="970" y="2388"/>
                </a:cubicBezTo>
                <a:cubicBezTo>
                  <a:pt x="959" y="2385"/>
                  <a:pt x="944" y="2402"/>
                  <a:pt x="928" y="2393"/>
                </a:cubicBezTo>
                <a:lnTo>
                  <a:pt x="928" y="2400"/>
                </a:lnTo>
                <a:cubicBezTo>
                  <a:pt x="931" y="2399"/>
                  <a:pt x="931" y="2402"/>
                  <a:pt x="931" y="2405"/>
                </a:cubicBezTo>
                <a:cubicBezTo>
                  <a:pt x="928" y="2405"/>
                  <a:pt x="926" y="2405"/>
                  <a:pt x="923" y="2405"/>
                </a:cubicBezTo>
                <a:cubicBezTo>
                  <a:pt x="922" y="2409"/>
                  <a:pt x="925" y="2417"/>
                  <a:pt x="921" y="2418"/>
                </a:cubicBezTo>
                <a:cubicBezTo>
                  <a:pt x="923" y="2424"/>
                  <a:pt x="922" y="2429"/>
                  <a:pt x="928" y="2430"/>
                </a:cubicBezTo>
                <a:cubicBezTo>
                  <a:pt x="927" y="2433"/>
                  <a:pt x="923" y="2431"/>
                  <a:pt x="921" y="2431"/>
                </a:cubicBezTo>
                <a:cubicBezTo>
                  <a:pt x="921" y="2434"/>
                  <a:pt x="920" y="2437"/>
                  <a:pt x="919" y="2439"/>
                </a:cubicBezTo>
                <a:cubicBezTo>
                  <a:pt x="914" y="2438"/>
                  <a:pt x="911" y="2433"/>
                  <a:pt x="911" y="2428"/>
                </a:cubicBezTo>
                <a:cubicBezTo>
                  <a:pt x="910" y="2431"/>
                  <a:pt x="911" y="2424"/>
                  <a:pt x="906" y="2426"/>
                </a:cubicBezTo>
                <a:cubicBezTo>
                  <a:pt x="907" y="2430"/>
                  <a:pt x="907" y="2435"/>
                  <a:pt x="904" y="2437"/>
                </a:cubicBezTo>
                <a:cubicBezTo>
                  <a:pt x="900" y="2436"/>
                  <a:pt x="899" y="2434"/>
                  <a:pt x="895" y="2436"/>
                </a:cubicBezTo>
                <a:cubicBezTo>
                  <a:pt x="898" y="2434"/>
                  <a:pt x="896" y="2430"/>
                  <a:pt x="894" y="2428"/>
                </a:cubicBezTo>
                <a:cubicBezTo>
                  <a:pt x="891" y="2428"/>
                  <a:pt x="887" y="2430"/>
                  <a:pt x="885" y="2434"/>
                </a:cubicBezTo>
                <a:cubicBezTo>
                  <a:pt x="884" y="2437"/>
                  <a:pt x="891" y="2439"/>
                  <a:pt x="888" y="2440"/>
                </a:cubicBezTo>
                <a:cubicBezTo>
                  <a:pt x="885" y="2440"/>
                  <a:pt x="885" y="2437"/>
                  <a:pt x="882" y="2437"/>
                </a:cubicBezTo>
                <a:cubicBezTo>
                  <a:pt x="883" y="2441"/>
                  <a:pt x="879" y="2440"/>
                  <a:pt x="880" y="2444"/>
                </a:cubicBezTo>
                <a:cubicBezTo>
                  <a:pt x="882" y="2444"/>
                  <a:pt x="886" y="2443"/>
                  <a:pt x="886" y="2445"/>
                </a:cubicBezTo>
                <a:cubicBezTo>
                  <a:pt x="880" y="2443"/>
                  <a:pt x="884" y="2450"/>
                  <a:pt x="880" y="2450"/>
                </a:cubicBezTo>
                <a:cubicBezTo>
                  <a:pt x="875" y="2454"/>
                  <a:pt x="871" y="2447"/>
                  <a:pt x="874" y="2443"/>
                </a:cubicBezTo>
                <a:lnTo>
                  <a:pt x="866" y="2443"/>
                </a:lnTo>
                <a:lnTo>
                  <a:pt x="866" y="2440"/>
                </a:lnTo>
                <a:cubicBezTo>
                  <a:pt x="866" y="2435"/>
                  <a:pt x="865" y="2431"/>
                  <a:pt x="867" y="2426"/>
                </a:cubicBezTo>
                <a:lnTo>
                  <a:pt x="868" y="2423"/>
                </a:lnTo>
                <a:lnTo>
                  <a:pt x="868" y="2423"/>
                </a:lnTo>
                <a:lnTo>
                  <a:pt x="868" y="2423"/>
                </a:lnTo>
                <a:lnTo>
                  <a:pt x="868" y="2423"/>
                </a:lnTo>
                <a:lnTo>
                  <a:pt x="867" y="2423"/>
                </a:lnTo>
                <a:cubicBezTo>
                  <a:pt x="865" y="2422"/>
                  <a:pt x="865" y="2417"/>
                  <a:pt x="862" y="2416"/>
                </a:cubicBezTo>
                <a:cubicBezTo>
                  <a:pt x="862" y="2420"/>
                  <a:pt x="862" y="2424"/>
                  <a:pt x="858" y="2423"/>
                </a:cubicBezTo>
                <a:cubicBezTo>
                  <a:pt x="861" y="2429"/>
                  <a:pt x="856" y="2433"/>
                  <a:pt x="854" y="2436"/>
                </a:cubicBezTo>
                <a:cubicBezTo>
                  <a:pt x="855" y="2440"/>
                  <a:pt x="861" y="2433"/>
                  <a:pt x="862" y="2438"/>
                </a:cubicBezTo>
                <a:cubicBezTo>
                  <a:pt x="862" y="2441"/>
                  <a:pt x="858" y="2439"/>
                  <a:pt x="859" y="2443"/>
                </a:cubicBezTo>
                <a:cubicBezTo>
                  <a:pt x="860" y="2443"/>
                  <a:pt x="861" y="2443"/>
                  <a:pt x="861" y="2445"/>
                </a:cubicBezTo>
                <a:cubicBezTo>
                  <a:pt x="860" y="2445"/>
                  <a:pt x="859" y="2445"/>
                  <a:pt x="859" y="2446"/>
                </a:cubicBezTo>
                <a:cubicBezTo>
                  <a:pt x="861" y="2446"/>
                  <a:pt x="863" y="2446"/>
                  <a:pt x="865" y="2446"/>
                </a:cubicBezTo>
                <a:lnTo>
                  <a:pt x="866" y="2443"/>
                </a:lnTo>
                <a:lnTo>
                  <a:pt x="866" y="2445"/>
                </a:lnTo>
                <a:cubicBezTo>
                  <a:pt x="866" y="2449"/>
                  <a:pt x="862" y="2450"/>
                  <a:pt x="859" y="2451"/>
                </a:cubicBezTo>
                <a:cubicBezTo>
                  <a:pt x="858" y="2450"/>
                  <a:pt x="855" y="2449"/>
                  <a:pt x="853" y="2448"/>
                </a:cubicBezTo>
                <a:cubicBezTo>
                  <a:pt x="851" y="2450"/>
                  <a:pt x="849" y="2451"/>
                  <a:pt x="847" y="2453"/>
                </a:cubicBezTo>
                <a:cubicBezTo>
                  <a:pt x="867" y="2461"/>
                  <a:pt x="889" y="2463"/>
                  <a:pt x="911" y="2467"/>
                </a:cubicBezTo>
                <a:cubicBezTo>
                  <a:pt x="920" y="2481"/>
                  <a:pt x="902" y="2481"/>
                  <a:pt x="892" y="2479"/>
                </a:cubicBezTo>
                <a:cubicBezTo>
                  <a:pt x="891" y="2486"/>
                  <a:pt x="898" y="2484"/>
                  <a:pt x="899" y="2488"/>
                </a:cubicBezTo>
                <a:cubicBezTo>
                  <a:pt x="898" y="2491"/>
                  <a:pt x="897" y="2493"/>
                  <a:pt x="896" y="2495"/>
                </a:cubicBezTo>
                <a:cubicBezTo>
                  <a:pt x="896" y="2492"/>
                  <a:pt x="895" y="2491"/>
                  <a:pt x="893" y="2490"/>
                </a:cubicBezTo>
                <a:cubicBezTo>
                  <a:pt x="893" y="2491"/>
                  <a:pt x="894" y="2492"/>
                  <a:pt x="894" y="2494"/>
                </a:cubicBezTo>
                <a:lnTo>
                  <a:pt x="895" y="2495"/>
                </a:lnTo>
                <a:lnTo>
                  <a:pt x="894" y="2496"/>
                </a:lnTo>
                <a:cubicBezTo>
                  <a:pt x="894" y="2497"/>
                  <a:pt x="895" y="2498"/>
                  <a:pt x="895" y="2498"/>
                </a:cubicBezTo>
                <a:lnTo>
                  <a:pt x="896" y="2498"/>
                </a:lnTo>
                <a:lnTo>
                  <a:pt x="896" y="2499"/>
                </a:lnTo>
                <a:cubicBezTo>
                  <a:pt x="895" y="2501"/>
                  <a:pt x="896" y="2503"/>
                  <a:pt x="897" y="2504"/>
                </a:cubicBezTo>
                <a:lnTo>
                  <a:pt x="897" y="2501"/>
                </a:lnTo>
                <a:cubicBezTo>
                  <a:pt x="898" y="2502"/>
                  <a:pt x="898" y="2503"/>
                  <a:pt x="898" y="2504"/>
                </a:cubicBezTo>
                <a:cubicBezTo>
                  <a:pt x="895" y="2505"/>
                  <a:pt x="897" y="2501"/>
                  <a:pt x="894" y="2501"/>
                </a:cubicBezTo>
                <a:cubicBezTo>
                  <a:pt x="892" y="2503"/>
                  <a:pt x="894" y="2505"/>
                  <a:pt x="895" y="2507"/>
                </a:cubicBezTo>
                <a:cubicBezTo>
                  <a:pt x="890" y="2514"/>
                  <a:pt x="886" y="2504"/>
                  <a:pt x="886" y="2503"/>
                </a:cubicBezTo>
                <a:cubicBezTo>
                  <a:pt x="887" y="2506"/>
                  <a:pt x="885" y="2512"/>
                  <a:pt x="886" y="2512"/>
                </a:cubicBezTo>
                <a:cubicBezTo>
                  <a:pt x="885" y="2511"/>
                  <a:pt x="891" y="2511"/>
                  <a:pt x="890" y="2512"/>
                </a:cubicBezTo>
                <a:cubicBezTo>
                  <a:pt x="890" y="2517"/>
                  <a:pt x="887" y="2517"/>
                  <a:pt x="883" y="2517"/>
                </a:cubicBezTo>
                <a:cubicBezTo>
                  <a:pt x="884" y="2510"/>
                  <a:pt x="872" y="2510"/>
                  <a:pt x="878" y="2506"/>
                </a:cubicBezTo>
                <a:lnTo>
                  <a:pt x="878" y="2509"/>
                </a:lnTo>
                <a:cubicBezTo>
                  <a:pt x="882" y="2509"/>
                  <a:pt x="882" y="2504"/>
                  <a:pt x="885" y="2503"/>
                </a:cubicBezTo>
                <a:cubicBezTo>
                  <a:pt x="883" y="2503"/>
                  <a:pt x="882" y="2502"/>
                  <a:pt x="882" y="2499"/>
                </a:cubicBezTo>
                <a:cubicBezTo>
                  <a:pt x="884" y="2497"/>
                  <a:pt x="885" y="2500"/>
                  <a:pt x="888" y="2499"/>
                </a:cubicBezTo>
                <a:cubicBezTo>
                  <a:pt x="889" y="2497"/>
                  <a:pt x="887" y="2497"/>
                  <a:pt x="887" y="2495"/>
                </a:cubicBezTo>
                <a:cubicBezTo>
                  <a:pt x="884" y="2497"/>
                  <a:pt x="881" y="2497"/>
                  <a:pt x="879" y="2492"/>
                </a:cubicBezTo>
                <a:cubicBezTo>
                  <a:pt x="884" y="2491"/>
                  <a:pt x="882" y="2496"/>
                  <a:pt x="886" y="2495"/>
                </a:cubicBezTo>
                <a:cubicBezTo>
                  <a:pt x="885" y="2492"/>
                  <a:pt x="884" y="2488"/>
                  <a:pt x="886" y="2486"/>
                </a:cubicBezTo>
                <a:cubicBezTo>
                  <a:pt x="883" y="2487"/>
                  <a:pt x="879" y="2483"/>
                  <a:pt x="877" y="2486"/>
                </a:cubicBezTo>
                <a:cubicBezTo>
                  <a:pt x="879" y="2498"/>
                  <a:pt x="870" y="2515"/>
                  <a:pt x="876" y="2523"/>
                </a:cubicBezTo>
                <a:cubicBezTo>
                  <a:pt x="873" y="2522"/>
                  <a:pt x="873" y="2525"/>
                  <a:pt x="870" y="2524"/>
                </a:cubicBezTo>
                <a:cubicBezTo>
                  <a:pt x="867" y="2519"/>
                  <a:pt x="870" y="2516"/>
                  <a:pt x="872" y="2511"/>
                </a:cubicBezTo>
                <a:cubicBezTo>
                  <a:pt x="870" y="2510"/>
                  <a:pt x="869" y="2509"/>
                  <a:pt x="867" y="2510"/>
                </a:cubicBezTo>
                <a:cubicBezTo>
                  <a:pt x="864" y="2504"/>
                  <a:pt x="863" y="2497"/>
                  <a:pt x="864" y="2491"/>
                </a:cubicBezTo>
                <a:cubicBezTo>
                  <a:pt x="867" y="2488"/>
                  <a:pt x="874" y="2490"/>
                  <a:pt x="875" y="2485"/>
                </a:cubicBezTo>
                <a:cubicBezTo>
                  <a:pt x="862" y="2482"/>
                  <a:pt x="858" y="2489"/>
                  <a:pt x="852" y="2493"/>
                </a:cubicBezTo>
                <a:cubicBezTo>
                  <a:pt x="849" y="2490"/>
                  <a:pt x="851" y="2484"/>
                  <a:pt x="846" y="2483"/>
                </a:cubicBezTo>
                <a:cubicBezTo>
                  <a:pt x="850" y="2485"/>
                  <a:pt x="846" y="2496"/>
                  <a:pt x="843" y="2490"/>
                </a:cubicBezTo>
                <a:cubicBezTo>
                  <a:pt x="844" y="2490"/>
                  <a:pt x="846" y="2490"/>
                  <a:pt x="846" y="2489"/>
                </a:cubicBezTo>
                <a:cubicBezTo>
                  <a:pt x="840" y="2485"/>
                  <a:pt x="836" y="2491"/>
                  <a:pt x="839" y="2497"/>
                </a:cubicBezTo>
                <a:cubicBezTo>
                  <a:pt x="828" y="2500"/>
                  <a:pt x="836" y="2484"/>
                  <a:pt x="829" y="2483"/>
                </a:cubicBezTo>
                <a:cubicBezTo>
                  <a:pt x="820" y="2494"/>
                  <a:pt x="840" y="2505"/>
                  <a:pt x="829" y="2511"/>
                </a:cubicBezTo>
                <a:cubicBezTo>
                  <a:pt x="830" y="2507"/>
                  <a:pt x="828" y="2506"/>
                  <a:pt x="827" y="2504"/>
                </a:cubicBezTo>
                <a:cubicBezTo>
                  <a:pt x="819" y="2512"/>
                  <a:pt x="809" y="2506"/>
                  <a:pt x="796" y="2508"/>
                </a:cubicBezTo>
                <a:cubicBezTo>
                  <a:pt x="796" y="2507"/>
                  <a:pt x="794" y="2504"/>
                  <a:pt x="796" y="2504"/>
                </a:cubicBezTo>
                <a:cubicBezTo>
                  <a:pt x="798" y="2504"/>
                  <a:pt x="797" y="2507"/>
                  <a:pt x="798" y="2507"/>
                </a:cubicBezTo>
                <a:cubicBezTo>
                  <a:pt x="801" y="2502"/>
                  <a:pt x="806" y="2499"/>
                  <a:pt x="806" y="2490"/>
                </a:cubicBezTo>
                <a:cubicBezTo>
                  <a:pt x="809" y="2490"/>
                  <a:pt x="808" y="2487"/>
                  <a:pt x="811" y="2488"/>
                </a:cubicBezTo>
                <a:cubicBezTo>
                  <a:pt x="813" y="2490"/>
                  <a:pt x="811" y="2493"/>
                  <a:pt x="813" y="2494"/>
                </a:cubicBezTo>
                <a:cubicBezTo>
                  <a:pt x="812" y="2495"/>
                  <a:pt x="810" y="2496"/>
                  <a:pt x="810" y="2499"/>
                </a:cubicBezTo>
                <a:cubicBezTo>
                  <a:pt x="815" y="2498"/>
                  <a:pt x="812" y="2506"/>
                  <a:pt x="816" y="2505"/>
                </a:cubicBezTo>
                <a:cubicBezTo>
                  <a:pt x="821" y="2499"/>
                  <a:pt x="816" y="2492"/>
                  <a:pt x="817" y="2485"/>
                </a:cubicBezTo>
                <a:cubicBezTo>
                  <a:pt x="822" y="2483"/>
                  <a:pt x="822" y="2494"/>
                  <a:pt x="826" y="2488"/>
                </a:cubicBezTo>
                <a:cubicBezTo>
                  <a:pt x="823" y="2487"/>
                  <a:pt x="822" y="2483"/>
                  <a:pt x="820" y="2480"/>
                </a:cubicBezTo>
                <a:cubicBezTo>
                  <a:pt x="816" y="2480"/>
                  <a:pt x="816" y="2483"/>
                  <a:pt x="813" y="2484"/>
                </a:cubicBezTo>
                <a:cubicBezTo>
                  <a:pt x="812" y="2482"/>
                  <a:pt x="811" y="2481"/>
                  <a:pt x="810" y="2480"/>
                </a:cubicBezTo>
                <a:cubicBezTo>
                  <a:pt x="809" y="2482"/>
                  <a:pt x="811" y="2485"/>
                  <a:pt x="808" y="2484"/>
                </a:cubicBezTo>
                <a:cubicBezTo>
                  <a:pt x="805" y="2483"/>
                  <a:pt x="807" y="2483"/>
                  <a:pt x="807" y="2480"/>
                </a:cubicBezTo>
                <a:cubicBezTo>
                  <a:pt x="802" y="2480"/>
                  <a:pt x="803" y="2476"/>
                  <a:pt x="799" y="2479"/>
                </a:cubicBezTo>
                <a:cubicBezTo>
                  <a:pt x="798" y="2482"/>
                  <a:pt x="802" y="2482"/>
                  <a:pt x="802" y="2484"/>
                </a:cubicBezTo>
                <a:cubicBezTo>
                  <a:pt x="798" y="2486"/>
                  <a:pt x="799" y="2493"/>
                  <a:pt x="792" y="2491"/>
                </a:cubicBezTo>
                <a:cubicBezTo>
                  <a:pt x="793" y="2487"/>
                  <a:pt x="792" y="2484"/>
                  <a:pt x="789" y="2483"/>
                </a:cubicBezTo>
                <a:cubicBezTo>
                  <a:pt x="787" y="2485"/>
                  <a:pt x="786" y="2489"/>
                  <a:pt x="782" y="2489"/>
                </a:cubicBezTo>
                <a:cubicBezTo>
                  <a:pt x="780" y="2487"/>
                  <a:pt x="777" y="2482"/>
                  <a:pt x="772" y="2486"/>
                </a:cubicBezTo>
                <a:cubicBezTo>
                  <a:pt x="772" y="2490"/>
                  <a:pt x="778" y="2490"/>
                  <a:pt x="775" y="2494"/>
                </a:cubicBezTo>
                <a:cubicBezTo>
                  <a:pt x="781" y="2494"/>
                  <a:pt x="784" y="2506"/>
                  <a:pt x="780" y="2509"/>
                </a:cubicBezTo>
                <a:cubicBezTo>
                  <a:pt x="769" y="2506"/>
                  <a:pt x="771" y="2499"/>
                  <a:pt x="769" y="2488"/>
                </a:cubicBezTo>
                <a:cubicBezTo>
                  <a:pt x="767" y="2486"/>
                  <a:pt x="765" y="2485"/>
                  <a:pt x="762" y="2484"/>
                </a:cubicBezTo>
                <a:cubicBezTo>
                  <a:pt x="759" y="2488"/>
                  <a:pt x="762" y="2488"/>
                  <a:pt x="762" y="2493"/>
                </a:cubicBezTo>
                <a:cubicBezTo>
                  <a:pt x="764" y="2496"/>
                  <a:pt x="766" y="2489"/>
                  <a:pt x="767" y="2493"/>
                </a:cubicBezTo>
                <a:cubicBezTo>
                  <a:pt x="764" y="2496"/>
                  <a:pt x="762" y="2500"/>
                  <a:pt x="758" y="2503"/>
                </a:cubicBezTo>
                <a:cubicBezTo>
                  <a:pt x="762" y="2497"/>
                  <a:pt x="758" y="2493"/>
                  <a:pt x="759" y="2487"/>
                </a:cubicBezTo>
                <a:cubicBezTo>
                  <a:pt x="752" y="2486"/>
                  <a:pt x="756" y="2475"/>
                  <a:pt x="748" y="2474"/>
                </a:cubicBezTo>
                <a:cubicBezTo>
                  <a:pt x="748" y="2478"/>
                  <a:pt x="745" y="2477"/>
                  <a:pt x="742" y="2478"/>
                </a:cubicBezTo>
                <a:cubicBezTo>
                  <a:pt x="742" y="2477"/>
                  <a:pt x="741" y="2476"/>
                  <a:pt x="741" y="2474"/>
                </a:cubicBezTo>
                <a:cubicBezTo>
                  <a:pt x="733" y="2475"/>
                  <a:pt x="729" y="2481"/>
                  <a:pt x="728" y="2490"/>
                </a:cubicBezTo>
                <a:cubicBezTo>
                  <a:pt x="724" y="2488"/>
                  <a:pt x="726" y="2493"/>
                  <a:pt x="723" y="2492"/>
                </a:cubicBezTo>
                <a:cubicBezTo>
                  <a:pt x="722" y="2491"/>
                  <a:pt x="722" y="2491"/>
                  <a:pt x="721" y="2491"/>
                </a:cubicBezTo>
                <a:cubicBezTo>
                  <a:pt x="723" y="2487"/>
                  <a:pt x="719" y="2481"/>
                  <a:pt x="717" y="2479"/>
                </a:cubicBezTo>
                <a:cubicBezTo>
                  <a:pt x="716" y="2485"/>
                  <a:pt x="718" y="2488"/>
                  <a:pt x="716" y="2493"/>
                </a:cubicBezTo>
                <a:cubicBezTo>
                  <a:pt x="711" y="2489"/>
                  <a:pt x="708" y="2490"/>
                  <a:pt x="706" y="2486"/>
                </a:cubicBezTo>
                <a:cubicBezTo>
                  <a:pt x="707" y="2484"/>
                  <a:pt x="710" y="2485"/>
                  <a:pt x="709" y="2481"/>
                </a:cubicBezTo>
                <a:cubicBezTo>
                  <a:pt x="706" y="2479"/>
                  <a:pt x="703" y="2484"/>
                  <a:pt x="702" y="2481"/>
                </a:cubicBezTo>
                <a:cubicBezTo>
                  <a:pt x="702" y="2478"/>
                  <a:pt x="704" y="2476"/>
                  <a:pt x="705" y="2473"/>
                </a:cubicBezTo>
                <a:cubicBezTo>
                  <a:pt x="702" y="2471"/>
                  <a:pt x="698" y="2470"/>
                  <a:pt x="695" y="2472"/>
                </a:cubicBezTo>
                <a:cubicBezTo>
                  <a:pt x="695" y="2478"/>
                  <a:pt x="696" y="2480"/>
                  <a:pt x="695" y="2485"/>
                </a:cubicBezTo>
                <a:cubicBezTo>
                  <a:pt x="697" y="2485"/>
                  <a:pt x="699" y="2478"/>
                  <a:pt x="701" y="2481"/>
                </a:cubicBezTo>
                <a:cubicBezTo>
                  <a:pt x="699" y="2483"/>
                  <a:pt x="701" y="2485"/>
                  <a:pt x="701" y="2488"/>
                </a:cubicBezTo>
                <a:cubicBezTo>
                  <a:pt x="697" y="2487"/>
                  <a:pt x="698" y="2491"/>
                  <a:pt x="695" y="2490"/>
                </a:cubicBezTo>
                <a:cubicBezTo>
                  <a:pt x="693" y="2482"/>
                  <a:pt x="683" y="2481"/>
                  <a:pt x="685" y="2470"/>
                </a:cubicBezTo>
                <a:cubicBezTo>
                  <a:pt x="680" y="2471"/>
                  <a:pt x="675" y="2471"/>
                  <a:pt x="671" y="2472"/>
                </a:cubicBezTo>
                <a:cubicBezTo>
                  <a:pt x="671" y="2470"/>
                  <a:pt x="671" y="2469"/>
                  <a:pt x="670" y="2468"/>
                </a:cubicBezTo>
                <a:cubicBezTo>
                  <a:pt x="667" y="2468"/>
                  <a:pt x="661" y="2466"/>
                  <a:pt x="660" y="2468"/>
                </a:cubicBezTo>
                <a:cubicBezTo>
                  <a:pt x="661" y="2470"/>
                  <a:pt x="664" y="2470"/>
                  <a:pt x="667" y="2470"/>
                </a:cubicBezTo>
                <a:cubicBezTo>
                  <a:pt x="665" y="2476"/>
                  <a:pt x="671" y="2474"/>
                  <a:pt x="672" y="2475"/>
                </a:cubicBezTo>
                <a:cubicBezTo>
                  <a:pt x="670" y="2477"/>
                  <a:pt x="670" y="2480"/>
                  <a:pt x="670" y="2482"/>
                </a:cubicBezTo>
                <a:cubicBezTo>
                  <a:pt x="664" y="2484"/>
                  <a:pt x="662" y="2491"/>
                  <a:pt x="655" y="2491"/>
                </a:cubicBezTo>
                <a:cubicBezTo>
                  <a:pt x="657" y="2487"/>
                  <a:pt x="652" y="2489"/>
                  <a:pt x="652" y="2487"/>
                </a:cubicBezTo>
                <a:cubicBezTo>
                  <a:pt x="651" y="2481"/>
                  <a:pt x="658" y="2482"/>
                  <a:pt x="655" y="2478"/>
                </a:cubicBezTo>
                <a:cubicBezTo>
                  <a:pt x="650" y="2477"/>
                  <a:pt x="653" y="2482"/>
                  <a:pt x="651" y="2482"/>
                </a:cubicBezTo>
                <a:cubicBezTo>
                  <a:pt x="650" y="2480"/>
                  <a:pt x="647" y="2478"/>
                  <a:pt x="644" y="2478"/>
                </a:cubicBezTo>
                <a:cubicBezTo>
                  <a:pt x="643" y="2482"/>
                  <a:pt x="646" y="2482"/>
                  <a:pt x="646" y="2486"/>
                </a:cubicBezTo>
                <a:cubicBezTo>
                  <a:pt x="640" y="2489"/>
                  <a:pt x="633" y="2484"/>
                  <a:pt x="628" y="2481"/>
                </a:cubicBezTo>
                <a:cubicBezTo>
                  <a:pt x="627" y="2478"/>
                  <a:pt x="630" y="2472"/>
                  <a:pt x="626" y="2473"/>
                </a:cubicBezTo>
                <a:cubicBezTo>
                  <a:pt x="626" y="2480"/>
                  <a:pt x="617" y="2478"/>
                  <a:pt x="615" y="2483"/>
                </a:cubicBezTo>
                <a:cubicBezTo>
                  <a:pt x="608" y="2479"/>
                  <a:pt x="613" y="2464"/>
                  <a:pt x="603" y="2464"/>
                </a:cubicBezTo>
                <a:cubicBezTo>
                  <a:pt x="599" y="2470"/>
                  <a:pt x="608" y="2472"/>
                  <a:pt x="606" y="2480"/>
                </a:cubicBezTo>
                <a:cubicBezTo>
                  <a:pt x="600" y="2480"/>
                  <a:pt x="601" y="2488"/>
                  <a:pt x="597" y="2491"/>
                </a:cubicBezTo>
                <a:cubicBezTo>
                  <a:pt x="587" y="2491"/>
                  <a:pt x="591" y="2475"/>
                  <a:pt x="585" y="2470"/>
                </a:cubicBezTo>
                <a:cubicBezTo>
                  <a:pt x="585" y="2474"/>
                  <a:pt x="586" y="2478"/>
                  <a:pt x="581" y="2476"/>
                </a:cubicBezTo>
                <a:cubicBezTo>
                  <a:pt x="581" y="2480"/>
                  <a:pt x="582" y="2484"/>
                  <a:pt x="584" y="2487"/>
                </a:cubicBezTo>
                <a:cubicBezTo>
                  <a:pt x="578" y="2489"/>
                  <a:pt x="578" y="2485"/>
                  <a:pt x="574" y="2485"/>
                </a:cubicBezTo>
                <a:cubicBezTo>
                  <a:pt x="572" y="2485"/>
                  <a:pt x="574" y="2490"/>
                  <a:pt x="571" y="2489"/>
                </a:cubicBezTo>
                <a:cubicBezTo>
                  <a:pt x="569" y="2488"/>
                  <a:pt x="566" y="2488"/>
                  <a:pt x="563" y="2488"/>
                </a:cubicBezTo>
                <a:cubicBezTo>
                  <a:pt x="565" y="2483"/>
                  <a:pt x="560" y="2485"/>
                  <a:pt x="559" y="2482"/>
                </a:cubicBezTo>
                <a:cubicBezTo>
                  <a:pt x="556" y="2476"/>
                  <a:pt x="565" y="2471"/>
                  <a:pt x="559" y="2468"/>
                </a:cubicBezTo>
                <a:cubicBezTo>
                  <a:pt x="561" y="2475"/>
                  <a:pt x="551" y="2474"/>
                  <a:pt x="555" y="2480"/>
                </a:cubicBezTo>
                <a:cubicBezTo>
                  <a:pt x="552" y="2480"/>
                  <a:pt x="550" y="2479"/>
                  <a:pt x="550" y="2476"/>
                </a:cubicBezTo>
                <a:cubicBezTo>
                  <a:pt x="551" y="2474"/>
                  <a:pt x="553" y="2473"/>
                  <a:pt x="553" y="2470"/>
                </a:cubicBezTo>
                <a:cubicBezTo>
                  <a:pt x="550" y="2468"/>
                  <a:pt x="543" y="2470"/>
                  <a:pt x="544" y="2465"/>
                </a:cubicBezTo>
                <a:cubicBezTo>
                  <a:pt x="544" y="2462"/>
                  <a:pt x="548" y="2463"/>
                  <a:pt x="549" y="2460"/>
                </a:cubicBezTo>
                <a:cubicBezTo>
                  <a:pt x="548" y="2459"/>
                  <a:pt x="544" y="2459"/>
                  <a:pt x="542" y="2459"/>
                </a:cubicBezTo>
                <a:cubicBezTo>
                  <a:pt x="542" y="2468"/>
                  <a:pt x="534" y="2468"/>
                  <a:pt x="531" y="2474"/>
                </a:cubicBezTo>
                <a:cubicBezTo>
                  <a:pt x="535" y="2477"/>
                  <a:pt x="539" y="2478"/>
                  <a:pt x="543" y="2478"/>
                </a:cubicBezTo>
                <a:cubicBezTo>
                  <a:pt x="544" y="2481"/>
                  <a:pt x="545" y="2487"/>
                  <a:pt x="542" y="2488"/>
                </a:cubicBezTo>
                <a:cubicBezTo>
                  <a:pt x="538" y="2488"/>
                  <a:pt x="536" y="2487"/>
                  <a:pt x="533" y="2488"/>
                </a:cubicBezTo>
                <a:cubicBezTo>
                  <a:pt x="535" y="2480"/>
                  <a:pt x="526" y="2481"/>
                  <a:pt x="530" y="2472"/>
                </a:cubicBezTo>
                <a:cubicBezTo>
                  <a:pt x="525" y="2468"/>
                  <a:pt x="521" y="2463"/>
                  <a:pt x="519" y="2456"/>
                </a:cubicBezTo>
                <a:cubicBezTo>
                  <a:pt x="513" y="2458"/>
                  <a:pt x="507" y="2452"/>
                  <a:pt x="505" y="2462"/>
                </a:cubicBezTo>
                <a:cubicBezTo>
                  <a:pt x="507" y="2463"/>
                  <a:pt x="515" y="2461"/>
                  <a:pt x="516" y="2465"/>
                </a:cubicBezTo>
                <a:cubicBezTo>
                  <a:pt x="514" y="2466"/>
                  <a:pt x="512" y="2467"/>
                  <a:pt x="510" y="2469"/>
                </a:cubicBezTo>
                <a:cubicBezTo>
                  <a:pt x="518" y="2470"/>
                  <a:pt x="510" y="2480"/>
                  <a:pt x="514" y="2480"/>
                </a:cubicBezTo>
                <a:cubicBezTo>
                  <a:pt x="514" y="2477"/>
                  <a:pt x="518" y="2475"/>
                  <a:pt x="520" y="2472"/>
                </a:cubicBezTo>
                <a:cubicBezTo>
                  <a:pt x="523" y="2479"/>
                  <a:pt x="525" y="2476"/>
                  <a:pt x="527" y="2484"/>
                </a:cubicBezTo>
                <a:cubicBezTo>
                  <a:pt x="526" y="2485"/>
                  <a:pt x="523" y="2485"/>
                  <a:pt x="522" y="2487"/>
                </a:cubicBezTo>
                <a:cubicBezTo>
                  <a:pt x="524" y="2486"/>
                  <a:pt x="525" y="2488"/>
                  <a:pt x="525" y="2490"/>
                </a:cubicBezTo>
                <a:cubicBezTo>
                  <a:pt x="521" y="2491"/>
                  <a:pt x="517" y="2488"/>
                  <a:pt x="516" y="2484"/>
                </a:cubicBezTo>
                <a:cubicBezTo>
                  <a:pt x="513" y="2484"/>
                  <a:pt x="510" y="2484"/>
                  <a:pt x="508" y="2484"/>
                </a:cubicBezTo>
                <a:cubicBezTo>
                  <a:pt x="508" y="2487"/>
                  <a:pt x="507" y="2490"/>
                  <a:pt x="503" y="2489"/>
                </a:cubicBezTo>
                <a:cubicBezTo>
                  <a:pt x="504" y="2485"/>
                  <a:pt x="503" y="2485"/>
                  <a:pt x="503" y="2482"/>
                </a:cubicBezTo>
                <a:cubicBezTo>
                  <a:pt x="500" y="2482"/>
                  <a:pt x="495" y="2485"/>
                  <a:pt x="494" y="2483"/>
                </a:cubicBezTo>
                <a:cubicBezTo>
                  <a:pt x="496" y="2480"/>
                  <a:pt x="495" y="2478"/>
                  <a:pt x="494" y="2475"/>
                </a:cubicBezTo>
                <a:cubicBezTo>
                  <a:pt x="498" y="2476"/>
                  <a:pt x="502" y="2470"/>
                  <a:pt x="498" y="2468"/>
                </a:cubicBezTo>
                <a:cubicBezTo>
                  <a:pt x="496" y="2471"/>
                  <a:pt x="492" y="2470"/>
                  <a:pt x="491" y="2468"/>
                </a:cubicBezTo>
                <a:cubicBezTo>
                  <a:pt x="491" y="2472"/>
                  <a:pt x="490" y="2473"/>
                  <a:pt x="488" y="2473"/>
                </a:cubicBezTo>
                <a:cubicBezTo>
                  <a:pt x="487" y="2478"/>
                  <a:pt x="488" y="2484"/>
                  <a:pt x="485" y="2485"/>
                </a:cubicBezTo>
                <a:cubicBezTo>
                  <a:pt x="484" y="2485"/>
                  <a:pt x="481" y="2487"/>
                  <a:pt x="480" y="2484"/>
                </a:cubicBezTo>
                <a:cubicBezTo>
                  <a:pt x="480" y="2481"/>
                  <a:pt x="481" y="2480"/>
                  <a:pt x="483" y="2481"/>
                </a:cubicBezTo>
                <a:cubicBezTo>
                  <a:pt x="484" y="2475"/>
                  <a:pt x="478" y="2471"/>
                  <a:pt x="483" y="2467"/>
                </a:cubicBezTo>
                <a:cubicBezTo>
                  <a:pt x="479" y="2468"/>
                  <a:pt x="481" y="2462"/>
                  <a:pt x="479" y="2461"/>
                </a:cubicBezTo>
                <a:cubicBezTo>
                  <a:pt x="479" y="2464"/>
                  <a:pt x="478" y="2467"/>
                  <a:pt x="477" y="2468"/>
                </a:cubicBezTo>
                <a:cubicBezTo>
                  <a:pt x="475" y="2466"/>
                  <a:pt x="473" y="2466"/>
                  <a:pt x="473" y="2463"/>
                </a:cubicBezTo>
                <a:cubicBezTo>
                  <a:pt x="469" y="2463"/>
                  <a:pt x="471" y="2468"/>
                  <a:pt x="467" y="2467"/>
                </a:cubicBezTo>
                <a:cubicBezTo>
                  <a:pt x="463" y="2462"/>
                  <a:pt x="461" y="2457"/>
                  <a:pt x="459" y="2452"/>
                </a:cubicBezTo>
                <a:cubicBezTo>
                  <a:pt x="458" y="2455"/>
                  <a:pt x="453" y="2453"/>
                  <a:pt x="454" y="2450"/>
                </a:cubicBezTo>
                <a:cubicBezTo>
                  <a:pt x="450" y="2450"/>
                  <a:pt x="449" y="2453"/>
                  <a:pt x="447" y="2454"/>
                </a:cubicBezTo>
                <a:cubicBezTo>
                  <a:pt x="445" y="2452"/>
                  <a:pt x="446" y="2450"/>
                  <a:pt x="443" y="2450"/>
                </a:cubicBezTo>
                <a:cubicBezTo>
                  <a:pt x="440" y="2449"/>
                  <a:pt x="440" y="2452"/>
                  <a:pt x="439" y="2454"/>
                </a:cubicBezTo>
                <a:cubicBezTo>
                  <a:pt x="440" y="2456"/>
                  <a:pt x="445" y="2454"/>
                  <a:pt x="446" y="2457"/>
                </a:cubicBezTo>
                <a:cubicBezTo>
                  <a:pt x="443" y="2460"/>
                  <a:pt x="444" y="2464"/>
                  <a:pt x="444" y="2469"/>
                </a:cubicBezTo>
                <a:cubicBezTo>
                  <a:pt x="441" y="2472"/>
                  <a:pt x="437" y="2471"/>
                  <a:pt x="432" y="2470"/>
                </a:cubicBezTo>
                <a:cubicBezTo>
                  <a:pt x="436" y="2474"/>
                  <a:pt x="435" y="2482"/>
                  <a:pt x="436" y="2486"/>
                </a:cubicBezTo>
                <a:cubicBezTo>
                  <a:pt x="433" y="2481"/>
                  <a:pt x="428" y="2476"/>
                  <a:pt x="423" y="2474"/>
                </a:cubicBezTo>
                <a:cubicBezTo>
                  <a:pt x="421" y="2474"/>
                  <a:pt x="424" y="2478"/>
                  <a:pt x="420" y="2477"/>
                </a:cubicBezTo>
                <a:cubicBezTo>
                  <a:pt x="411" y="2474"/>
                  <a:pt x="410" y="2457"/>
                  <a:pt x="402" y="2457"/>
                </a:cubicBezTo>
                <a:cubicBezTo>
                  <a:pt x="400" y="2460"/>
                  <a:pt x="408" y="2464"/>
                  <a:pt x="405" y="2468"/>
                </a:cubicBezTo>
                <a:cubicBezTo>
                  <a:pt x="402" y="2466"/>
                  <a:pt x="398" y="2462"/>
                  <a:pt x="401" y="2457"/>
                </a:cubicBezTo>
                <a:cubicBezTo>
                  <a:pt x="397" y="2456"/>
                  <a:pt x="397" y="2453"/>
                  <a:pt x="399" y="2450"/>
                </a:cubicBezTo>
                <a:cubicBezTo>
                  <a:pt x="396" y="2451"/>
                  <a:pt x="397" y="2449"/>
                  <a:pt x="394" y="2449"/>
                </a:cubicBezTo>
                <a:cubicBezTo>
                  <a:pt x="393" y="2450"/>
                  <a:pt x="393" y="2452"/>
                  <a:pt x="392" y="2453"/>
                </a:cubicBezTo>
                <a:lnTo>
                  <a:pt x="392" y="2457"/>
                </a:lnTo>
                <a:lnTo>
                  <a:pt x="392" y="2456"/>
                </a:lnTo>
                <a:cubicBezTo>
                  <a:pt x="391" y="2454"/>
                  <a:pt x="390" y="2453"/>
                  <a:pt x="388" y="2452"/>
                </a:cubicBezTo>
                <a:cubicBezTo>
                  <a:pt x="388" y="2455"/>
                  <a:pt x="385" y="2456"/>
                  <a:pt x="385" y="2459"/>
                </a:cubicBezTo>
                <a:cubicBezTo>
                  <a:pt x="388" y="2458"/>
                  <a:pt x="389" y="2459"/>
                  <a:pt x="391" y="2458"/>
                </a:cubicBezTo>
                <a:lnTo>
                  <a:pt x="391" y="2458"/>
                </a:lnTo>
                <a:lnTo>
                  <a:pt x="391" y="2458"/>
                </a:lnTo>
                <a:cubicBezTo>
                  <a:pt x="390" y="2462"/>
                  <a:pt x="390" y="2465"/>
                  <a:pt x="388" y="2467"/>
                </a:cubicBezTo>
                <a:cubicBezTo>
                  <a:pt x="389" y="2469"/>
                  <a:pt x="395" y="2473"/>
                  <a:pt x="391" y="2476"/>
                </a:cubicBezTo>
                <a:cubicBezTo>
                  <a:pt x="386" y="2473"/>
                  <a:pt x="382" y="2471"/>
                  <a:pt x="381" y="2465"/>
                </a:cubicBezTo>
                <a:cubicBezTo>
                  <a:pt x="379" y="2455"/>
                  <a:pt x="395" y="2448"/>
                  <a:pt x="380" y="2442"/>
                </a:cubicBezTo>
                <a:cubicBezTo>
                  <a:pt x="379" y="2442"/>
                  <a:pt x="378" y="2444"/>
                  <a:pt x="375" y="2443"/>
                </a:cubicBezTo>
                <a:cubicBezTo>
                  <a:pt x="370" y="2442"/>
                  <a:pt x="357" y="2438"/>
                  <a:pt x="359" y="2454"/>
                </a:cubicBezTo>
                <a:cubicBezTo>
                  <a:pt x="361" y="2455"/>
                  <a:pt x="363" y="2457"/>
                  <a:pt x="364" y="2460"/>
                </a:cubicBezTo>
                <a:cubicBezTo>
                  <a:pt x="366" y="2466"/>
                  <a:pt x="363" y="2472"/>
                  <a:pt x="357" y="2473"/>
                </a:cubicBezTo>
                <a:cubicBezTo>
                  <a:pt x="357" y="2465"/>
                  <a:pt x="352" y="2468"/>
                  <a:pt x="348" y="2471"/>
                </a:cubicBezTo>
                <a:cubicBezTo>
                  <a:pt x="349" y="2465"/>
                  <a:pt x="348" y="2462"/>
                  <a:pt x="353" y="2459"/>
                </a:cubicBezTo>
                <a:cubicBezTo>
                  <a:pt x="347" y="2461"/>
                  <a:pt x="345" y="2455"/>
                  <a:pt x="343" y="2460"/>
                </a:cubicBezTo>
                <a:cubicBezTo>
                  <a:pt x="347" y="2460"/>
                  <a:pt x="344" y="2463"/>
                  <a:pt x="345" y="2465"/>
                </a:cubicBezTo>
                <a:cubicBezTo>
                  <a:pt x="339" y="2466"/>
                  <a:pt x="339" y="2462"/>
                  <a:pt x="334" y="2464"/>
                </a:cubicBezTo>
                <a:lnTo>
                  <a:pt x="334" y="2457"/>
                </a:lnTo>
                <a:cubicBezTo>
                  <a:pt x="331" y="2459"/>
                  <a:pt x="327" y="2458"/>
                  <a:pt x="327" y="2454"/>
                </a:cubicBezTo>
                <a:cubicBezTo>
                  <a:pt x="329" y="2452"/>
                  <a:pt x="331" y="2451"/>
                  <a:pt x="331" y="2448"/>
                </a:cubicBezTo>
                <a:cubicBezTo>
                  <a:pt x="328" y="2447"/>
                  <a:pt x="325" y="2447"/>
                  <a:pt x="322" y="2448"/>
                </a:cubicBezTo>
                <a:cubicBezTo>
                  <a:pt x="325" y="2444"/>
                  <a:pt x="321" y="2445"/>
                  <a:pt x="319" y="2444"/>
                </a:cubicBezTo>
                <a:cubicBezTo>
                  <a:pt x="320" y="2442"/>
                  <a:pt x="320" y="2440"/>
                  <a:pt x="320" y="2438"/>
                </a:cubicBezTo>
                <a:cubicBezTo>
                  <a:pt x="314" y="2433"/>
                  <a:pt x="304" y="2433"/>
                  <a:pt x="300" y="2430"/>
                </a:cubicBezTo>
                <a:cubicBezTo>
                  <a:pt x="299" y="2434"/>
                  <a:pt x="304" y="2432"/>
                  <a:pt x="303" y="2437"/>
                </a:cubicBezTo>
                <a:cubicBezTo>
                  <a:pt x="300" y="2436"/>
                  <a:pt x="297" y="2433"/>
                  <a:pt x="294" y="2436"/>
                </a:cubicBezTo>
                <a:cubicBezTo>
                  <a:pt x="293" y="2441"/>
                  <a:pt x="302" y="2439"/>
                  <a:pt x="304" y="2437"/>
                </a:cubicBezTo>
                <a:cubicBezTo>
                  <a:pt x="305" y="2441"/>
                  <a:pt x="309" y="2440"/>
                  <a:pt x="311" y="2443"/>
                </a:cubicBezTo>
                <a:cubicBezTo>
                  <a:pt x="308" y="2444"/>
                  <a:pt x="308" y="2450"/>
                  <a:pt x="304" y="2451"/>
                </a:cubicBezTo>
                <a:cubicBezTo>
                  <a:pt x="301" y="2447"/>
                  <a:pt x="306" y="2447"/>
                  <a:pt x="306" y="2444"/>
                </a:cubicBezTo>
                <a:cubicBezTo>
                  <a:pt x="304" y="2443"/>
                  <a:pt x="302" y="2442"/>
                  <a:pt x="299" y="2442"/>
                </a:cubicBezTo>
                <a:cubicBezTo>
                  <a:pt x="298" y="2446"/>
                  <a:pt x="295" y="2449"/>
                  <a:pt x="291" y="2451"/>
                </a:cubicBezTo>
                <a:cubicBezTo>
                  <a:pt x="291" y="2447"/>
                  <a:pt x="290" y="2445"/>
                  <a:pt x="287" y="2445"/>
                </a:cubicBezTo>
                <a:cubicBezTo>
                  <a:pt x="286" y="2447"/>
                  <a:pt x="286" y="2450"/>
                  <a:pt x="286" y="2452"/>
                </a:cubicBezTo>
                <a:cubicBezTo>
                  <a:pt x="293" y="2452"/>
                  <a:pt x="291" y="2459"/>
                  <a:pt x="296" y="2459"/>
                </a:cubicBezTo>
                <a:cubicBezTo>
                  <a:pt x="294" y="2462"/>
                  <a:pt x="291" y="2459"/>
                  <a:pt x="288" y="2462"/>
                </a:cubicBezTo>
                <a:cubicBezTo>
                  <a:pt x="285" y="2458"/>
                  <a:pt x="278" y="2454"/>
                  <a:pt x="283" y="2448"/>
                </a:cubicBezTo>
                <a:cubicBezTo>
                  <a:pt x="278" y="2449"/>
                  <a:pt x="279" y="2456"/>
                  <a:pt x="281" y="2459"/>
                </a:cubicBezTo>
                <a:cubicBezTo>
                  <a:pt x="279" y="2459"/>
                  <a:pt x="279" y="2461"/>
                  <a:pt x="278" y="2461"/>
                </a:cubicBezTo>
                <a:cubicBezTo>
                  <a:pt x="275" y="2458"/>
                  <a:pt x="268" y="2458"/>
                  <a:pt x="266" y="2454"/>
                </a:cubicBezTo>
                <a:cubicBezTo>
                  <a:pt x="270" y="2454"/>
                  <a:pt x="270" y="2456"/>
                  <a:pt x="273" y="2454"/>
                </a:cubicBezTo>
                <a:cubicBezTo>
                  <a:pt x="273" y="2451"/>
                  <a:pt x="274" y="2448"/>
                  <a:pt x="279" y="2449"/>
                </a:cubicBezTo>
                <a:cubicBezTo>
                  <a:pt x="279" y="2444"/>
                  <a:pt x="275" y="2443"/>
                  <a:pt x="273" y="2439"/>
                </a:cubicBezTo>
                <a:cubicBezTo>
                  <a:pt x="272" y="2445"/>
                  <a:pt x="274" y="2444"/>
                  <a:pt x="274" y="2449"/>
                </a:cubicBezTo>
                <a:cubicBezTo>
                  <a:pt x="270" y="2448"/>
                  <a:pt x="271" y="2449"/>
                  <a:pt x="267" y="2450"/>
                </a:cubicBezTo>
                <a:cubicBezTo>
                  <a:pt x="263" y="2446"/>
                  <a:pt x="258" y="2445"/>
                  <a:pt x="253" y="2446"/>
                </a:cubicBezTo>
                <a:cubicBezTo>
                  <a:pt x="253" y="2442"/>
                  <a:pt x="250" y="2440"/>
                  <a:pt x="251" y="2435"/>
                </a:cubicBezTo>
                <a:cubicBezTo>
                  <a:pt x="254" y="2435"/>
                  <a:pt x="255" y="2431"/>
                  <a:pt x="258" y="2431"/>
                </a:cubicBezTo>
                <a:cubicBezTo>
                  <a:pt x="261" y="2433"/>
                  <a:pt x="262" y="2438"/>
                  <a:pt x="264" y="2441"/>
                </a:cubicBezTo>
                <a:cubicBezTo>
                  <a:pt x="264" y="2438"/>
                  <a:pt x="266" y="2436"/>
                  <a:pt x="266" y="2433"/>
                </a:cubicBezTo>
                <a:cubicBezTo>
                  <a:pt x="261" y="2433"/>
                  <a:pt x="263" y="2428"/>
                  <a:pt x="258" y="2428"/>
                </a:cubicBezTo>
                <a:cubicBezTo>
                  <a:pt x="258" y="2428"/>
                  <a:pt x="258" y="2428"/>
                  <a:pt x="258" y="2428"/>
                </a:cubicBezTo>
                <a:cubicBezTo>
                  <a:pt x="254" y="2432"/>
                  <a:pt x="248" y="2432"/>
                  <a:pt x="244" y="2428"/>
                </a:cubicBezTo>
                <a:cubicBezTo>
                  <a:pt x="243" y="2431"/>
                  <a:pt x="243" y="2436"/>
                  <a:pt x="239" y="2435"/>
                </a:cubicBezTo>
                <a:cubicBezTo>
                  <a:pt x="239" y="2431"/>
                  <a:pt x="237" y="2428"/>
                  <a:pt x="234" y="2426"/>
                </a:cubicBezTo>
                <a:cubicBezTo>
                  <a:pt x="234" y="2425"/>
                  <a:pt x="234" y="2423"/>
                  <a:pt x="233" y="2423"/>
                </a:cubicBezTo>
                <a:cubicBezTo>
                  <a:pt x="232" y="2426"/>
                  <a:pt x="234" y="2432"/>
                  <a:pt x="229" y="2432"/>
                </a:cubicBezTo>
                <a:cubicBezTo>
                  <a:pt x="229" y="2439"/>
                  <a:pt x="228" y="2447"/>
                  <a:pt x="225" y="2454"/>
                </a:cubicBezTo>
                <a:cubicBezTo>
                  <a:pt x="222" y="2452"/>
                  <a:pt x="221" y="2454"/>
                  <a:pt x="218" y="2452"/>
                </a:cubicBezTo>
                <a:cubicBezTo>
                  <a:pt x="221" y="2451"/>
                  <a:pt x="221" y="2449"/>
                  <a:pt x="225" y="2450"/>
                </a:cubicBezTo>
                <a:cubicBezTo>
                  <a:pt x="225" y="2446"/>
                  <a:pt x="223" y="2445"/>
                  <a:pt x="223" y="2443"/>
                </a:cubicBezTo>
                <a:cubicBezTo>
                  <a:pt x="219" y="2445"/>
                  <a:pt x="217" y="2448"/>
                  <a:pt x="213" y="2449"/>
                </a:cubicBezTo>
                <a:cubicBezTo>
                  <a:pt x="214" y="2447"/>
                  <a:pt x="211" y="2448"/>
                  <a:pt x="211" y="2446"/>
                </a:cubicBezTo>
                <a:cubicBezTo>
                  <a:pt x="212" y="2445"/>
                  <a:pt x="214" y="2446"/>
                  <a:pt x="214" y="2443"/>
                </a:cubicBezTo>
                <a:cubicBezTo>
                  <a:pt x="212" y="2442"/>
                  <a:pt x="213" y="2439"/>
                  <a:pt x="210" y="2439"/>
                </a:cubicBezTo>
                <a:cubicBezTo>
                  <a:pt x="207" y="2442"/>
                  <a:pt x="212" y="2445"/>
                  <a:pt x="210" y="2447"/>
                </a:cubicBezTo>
                <a:cubicBezTo>
                  <a:pt x="207" y="2447"/>
                  <a:pt x="204" y="2444"/>
                  <a:pt x="205" y="2440"/>
                </a:cubicBezTo>
                <a:cubicBezTo>
                  <a:pt x="211" y="2440"/>
                  <a:pt x="209" y="2430"/>
                  <a:pt x="206" y="2427"/>
                </a:cubicBezTo>
                <a:cubicBezTo>
                  <a:pt x="211" y="2428"/>
                  <a:pt x="217" y="2428"/>
                  <a:pt x="222" y="2428"/>
                </a:cubicBezTo>
                <a:cubicBezTo>
                  <a:pt x="223" y="2422"/>
                  <a:pt x="216" y="2423"/>
                  <a:pt x="214" y="2420"/>
                </a:cubicBezTo>
                <a:cubicBezTo>
                  <a:pt x="210" y="2425"/>
                  <a:pt x="206" y="2420"/>
                  <a:pt x="202" y="2421"/>
                </a:cubicBezTo>
                <a:cubicBezTo>
                  <a:pt x="205" y="2422"/>
                  <a:pt x="202" y="2427"/>
                  <a:pt x="200" y="2424"/>
                </a:cubicBezTo>
                <a:cubicBezTo>
                  <a:pt x="200" y="2426"/>
                  <a:pt x="203" y="2429"/>
                  <a:pt x="200" y="2429"/>
                </a:cubicBezTo>
                <a:cubicBezTo>
                  <a:pt x="198" y="2427"/>
                  <a:pt x="194" y="2429"/>
                  <a:pt x="193" y="2430"/>
                </a:cubicBezTo>
                <a:cubicBezTo>
                  <a:pt x="193" y="2427"/>
                  <a:pt x="190" y="2427"/>
                  <a:pt x="188" y="2426"/>
                </a:cubicBezTo>
                <a:cubicBezTo>
                  <a:pt x="187" y="2427"/>
                  <a:pt x="187" y="2429"/>
                  <a:pt x="187" y="2431"/>
                </a:cubicBezTo>
                <a:cubicBezTo>
                  <a:pt x="182" y="2431"/>
                  <a:pt x="177" y="2431"/>
                  <a:pt x="172" y="2433"/>
                </a:cubicBezTo>
                <a:cubicBezTo>
                  <a:pt x="173" y="2427"/>
                  <a:pt x="171" y="2424"/>
                  <a:pt x="171" y="2419"/>
                </a:cubicBezTo>
                <a:cubicBezTo>
                  <a:pt x="170" y="2419"/>
                  <a:pt x="169" y="2418"/>
                  <a:pt x="168" y="2418"/>
                </a:cubicBezTo>
                <a:cubicBezTo>
                  <a:pt x="162" y="2424"/>
                  <a:pt x="171" y="2439"/>
                  <a:pt x="159" y="2441"/>
                </a:cubicBezTo>
                <a:cubicBezTo>
                  <a:pt x="161" y="2436"/>
                  <a:pt x="158" y="2437"/>
                  <a:pt x="158" y="2433"/>
                </a:cubicBezTo>
                <a:cubicBezTo>
                  <a:pt x="159" y="2430"/>
                  <a:pt x="164" y="2432"/>
                  <a:pt x="164" y="2427"/>
                </a:cubicBezTo>
                <a:cubicBezTo>
                  <a:pt x="158" y="2429"/>
                  <a:pt x="157" y="2426"/>
                  <a:pt x="155" y="2423"/>
                </a:cubicBezTo>
                <a:cubicBezTo>
                  <a:pt x="154" y="2419"/>
                  <a:pt x="157" y="2419"/>
                  <a:pt x="156" y="2416"/>
                </a:cubicBezTo>
                <a:cubicBezTo>
                  <a:pt x="153" y="2417"/>
                  <a:pt x="154" y="2414"/>
                  <a:pt x="152" y="2414"/>
                </a:cubicBezTo>
                <a:cubicBezTo>
                  <a:pt x="151" y="2417"/>
                  <a:pt x="147" y="2416"/>
                  <a:pt x="147" y="2419"/>
                </a:cubicBezTo>
                <a:cubicBezTo>
                  <a:pt x="149" y="2420"/>
                  <a:pt x="147" y="2425"/>
                  <a:pt x="146" y="2426"/>
                </a:cubicBezTo>
                <a:cubicBezTo>
                  <a:pt x="135" y="2425"/>
                  <a:pt x="148" y="2413"/>
                  <a:pt x="139" y="2410"/>
                </a:cubicBezTo>
                <a:cubicBezTo>
                  <a:pt x="139" y="2414"/>
                  <a:pt x="138" y="2417"/>
                  <a:pt x="135" y="2416"/>
                </a:cubicBezTo>
                <a:cubicBezTo>
                  <a:pt x="134" y="2420"/>
                  <a:pt x="137" y="2419"/>
                  <a:pt x="137" y="2422"/>
                </a:cubicBezTo>
                <a:cubicBezTo>
                  <a:pt x="133" y="2422"/>
                  <a:pt x="137" y="2425"/>
                  <a:pt x="136" y="2428"/>
                </a:cubicBezTo>
                <a:cubicBezTo>
                  <a:pt x="134" y="2430"/>
                  <a:pt x="133" y="2426"/>
                  <a:pt x="130" y="2429"/>
                </a:cubicBezTo>
                <a:cubicBezTo>
                  <a:pt x="130" y="2432"/>
                  <a:pt x="131" y="2434"/>
                  <a:pt x="133" y="2436"/>
                </a:cubicBezTo>
                <a:cubicBezTo>
                  <a:pt x="134" y="2434"/>
                  <a:pt x="132" y="2430"/>
                  <a:pt x="134" y="2430"/>
                </a:cubicBezTo>
                <a:cubicBezTo>
                  <a:pt x="135" y="2432"/>
                  <a:pt x="137" y="2432"/>
                  <a:pt x="136" y="2435"/>
                </a:cubicBezTo>
                <a:cubicBezTo>
                  <a:pt x="130" y="2438"/>
                  <a:pt x="134" y="2442"/>
                  <a:pt x="131" y="2446"/>
                </a:cubicBezTo>
                <a:cubicBezTo>
                  <a:pt x="131" y="2443"/>
                  <a:pt x="128" y="2442"/>
                  <a:pt x="126" y="2440"/>
                </a:cubicBezTo>
                <a:cubicBezTo>
                  <a:pt x="126" y="2431"/>
                  <a:pt x="127" y="2422"/>
                  <a:pt x="129" y="2413"/>
                </a:cubicBezTo>
                <a:cubicBezTo>
                  <a:pt x="121" y="2418"/>
                  <a:pt x="113" y="2420"/>
                  <a:pt x="110" y="2426"/>
                </a:cubicBezTo>
                <a:cubicBezTo>
                  <a:pt x="112" y="2418"/>
                  <a:pt x="104" y="2419"/>
                  <a:pt x="101" y="2416"/>
                </a:cubicBezTo>
                <a:cubicBezTo>
                  <a:pt x="99" y="2416"/>
                  <a:pt x="99" y="2420"/>
                  <a:pt x="96" y="2419"/>
                </a:cubicBezTo>
                <a:cubicBezTo>
                  <a:pt x="95" y="2417"/>
                  <a:pt x="90" y="2419"/>
                  <a:pt x="90" y="2416"/>
                </a:cubicBezTo>
                <a:cubicBezTo>
                  <a:pt x="88" y="2409"/>
                  <a:pt x="94" y="2408"/>
                  <a:pt x="91" y="2404"/>
                </a:cubicBezTo>
                <a:cubicBezTo>
                  <a:pt x="85" y="2403"/>
                  <a:pt x="86" y="2410"/>
                  <a:pt x="81" y="2411"/>
                </a:cubicBezTo>
                <a:cubicBezTo>
                  <a:pt x="78" y="2409"/>
                  <a:pt x="76" y="2403"/>
                  <a:pt x="73" y="2405"/>
                </a:cubicBezTo>
                <a:cubicBezTo>
                  <a:pt x="69" y="2405"/>
                  <a:pt x="75" y="2409"/>
                  <a:pt x="72" y="2409"/>
                </a:cubicBezTo>
                <a:cubicBezTo>
                  <a:pt x="71" y="2409"/>
                  <a:pt x="70" y="2409"/>
                  <a:pt x="69" y="2409"/>
                </a:cubicBezTo>
                <a:cubicBezTo>
                  <a:pt x="69" y="2403"/>
                  <a:pt x="60" y="2403"/>
                  <a:pt x="56" y="2404"/>
                </a:cubicBezTo>
                <a:cubicBezTo>
                  <a:pt x="44" y="2405"/>
                  <a:pt x="42" y="2417"/>
                  <a:pt x="48" y="2427"/>
                </a:cubicBezTo>
                <a:cubicBezTo>
                  <a:pt x="44" y="2426"/>
                  <a:pt x="46" y="2433"/>
                  <a:pt x="44" y="2437"/>
                </a:cubicBezTo>
                <a:cubicBezTo>
                  <a:pt x="44" y="2439"/>
                  <a:pt x="48" y="2438"/>
                  <a:pt x="48" y="2440"/>
                </a:cubicBezTo>
                <a:cubicBezTo>
                  <a:pt x="42" y="2443"/>
                  <a:pt x="47" y="2452"/>
                  <a:pt x="44" y="2459"/>
                </a:cubicBezTo>
                <a:cubicBezTo>
                  <a:pt x="47" y="2460"/>
                  <a:pt x="49" y="2463"/>
                  <a:pt x="49" y="2467"/>
                </a:cubicBezTo>
                <a:cubicBezTo>
                  <a:pt x="49" y="2468"/>
                  <a:pt x="48" y="2469"/>
                  <a:pt x="48" y="2470"/>
                </a:cubicBezTo>
                <a:cubicBezTo>
                  <a:pt x="47" y="2469"/>
                  <a:pt x="47" y="2467"/>
                  <a:pt x="44" y="2467"/>
                </a:cubicBezTo>
                <a:cubicBezTo>
                  <a:pt x="45" y="2453"/>
                  <a:pt x="41" y="2440"/>
                  <a:pt x="42" y="2428"/>
                </a:cubicBezTo>
                <a:cubicBezTo>
                  <a:pt x="38" y="2420"/>
                  <a:pt x="37" y="2411"/>
                  <a:pt x="39" y="2403"/>
                </a:cubicBezTo>
                <a:cubicBezTo>
                  <a:pt x="39" y="2400"/>
                  <a:pt x="36" y="2402"/>
                  <a:pt x="35" y="2400"/>
                </a:cubicBezTo>
                <a:cubicBezTo>
                  <a:pt x="34" y="2396"/>
                  <a:pt x="38" y="2395"/>
                  <a:pt x="39" y="2392"/>
                </a:cubicBezTo>
                <a:cubicBezTo>
                  <a:pt x="38" y="2389"/>
                  <a:pt x="35" y="2388"/>
                  <a:pt x="34" y="2386"/>
                </a:cubicBezTo>
                <a:cubicBezTo>
                  <a:pt x="35" y="2386"/>
                  <a:pt x="35" y="2385"/>
                  <a:pt x="36" y="2384"/>
                </a:cubicBezTo>
                <a:cubicBezTo>
                  <a:pt x="37" y="2381"/>
                  <a:pt x="36" y="2376"/>
                  <a:pt x="33" y="2374"/>
                </a:cubicBezTo>
                <a:cubicBezTo>
                  <a:pt x="35" y="2371"/>
                  <a:pt x="40" y="2371"/>
                  <a:pt x="39" y="2365"/>
                </a:cubicBezTo>
                <a:cubicBezTo>
                  <a:pt x="39" y="2362"/>
                  <a:pt x="35" y="2364"/>
                  <a:pt x="34" y="2362"/>
                </a:cubicBezTo>
                <a:cubicBezTo>
                  <a:pt x="35" y="2356"/>
                  <a:pt x="33" y="2349"/>
                  <a:pt x="30" y="2344"/>
                </a:cubicBezTo>
                <a:cubicBezTo>
                  <a:pt x="35" y="2335"/>
                  <a:pt x="27" y="2324"/>
                  <a:pt x="32" y="2315"/>
                </a:cubicBezTo>
                <a:cubicBezTo>
                  <a:pt x="29" y="2313"/>
                  <a:pt x="30" y="2308"/>
                  <a:pt x="26" y="2307"/>
                </a:cubicBezTo>
                <a:cubicBezTo>
                  <a:pt x="27" y="2304"/>
                  <a:pt x="31" y="2305"/>
                  <a:pt x="33" y="2303"/>
                </a:cubicBezTo>
                <a:cubicBezTo>
                  <a:pt x="30" y="2297"/>
                  <a:pt x="36" y="2298"/>
                  <a:pt x="35" y="2292"/>
                </a:cubicBezTo>
                <a:cubicBezTo>
                  <a:pt x="27" y="2294"/>
                  <a:pt x="25" y="2283"/>
                  <a:pt x="27" y="2274"/>
                </a:cubicBezTo>
                <a:cubicBezTo>
                  <a:pt x="27" y="2272"/>
                  <a:pt x="23" y="2272"/>
                  <a:pt x="22" y="2269"/>
                </a:cubicBezTo>
                <a:cubicBezTo>
                  <a:pt x="30" y="2255"/>
                  <a:pt x="31" y="2238"/>
                  <a:pt x="26" y="2223"/>
                </a:cubicBezTo>
                <a:cubicBezTo>
                  <a:pt x="24" y="2224"/>
                  <a:pt x="23" y="2220"/>
                  <a:pt x="22" y="2223"/>
                </a:cubicBezTo>
                <a:cubicBezTo>
                  <a:pt x="23" y="2206"/>
                  <a:pt x="17" y="2190"/>
                  <a:pt x="21" y="2176"/>
                </a:cubicBezTo>
                <a:cubicBezTo>
                  <a:pt x="19" y="2171"/>
                  <a:pt x="14" y="2177"/>
                  <a:pt x="12" y="2172"/>
                </a:cubicBezTo>
                <a:cubicBezTo>
                  <a:pt x="11" y="2167"/>
                  <a:pt x="18" y="2169"/>
                  <a:pt x="20" y="2166"/>
                </a:cubicBezTo>
                <a:cubicBezTo>
                  <a:pt x="19" y="2161"/>
                  <a:pt x="15" y="2167"/>
                  <a:pt x="13" y="2163"/>
                </a:cubicBezTo>
                <a:cubicBezTo>
                  <a:pt x="11" y="2162"/>
                  <a:pt x="13" y="2157"/>
                  <a:pt x="14" y="2154"/>
                </a:cubicBezTo>
                <a:lnTo>
                  <a:pt x="18" y="2154"/>
                </a:lnTo>
                <a:cubicBezTo>
                  <a:pt x="18" y="2150"/>
                  <a:pt x="15" y="2149"/>
                  <a:pt x="18" y="2147"/>
                </a:cubicBezTo>
                <a:cubicBezTo>
                  <a:pt x="16" y="2143"/>
                  <a:pt x="12" y="2146"/>
                  <a:pt x="8" y="2146"/>
                </a:cubicBezTo>
                <a:cubicBezTo>
                  <a:pt x="6" y="2143"/>
                  <a:pt x="9" y="2140"/>
                  <a:pt x="9" y="2137"/>
                </a:cubicBezTo>
                <a:cubicBezTo>
                  <a:pt x="11" y="2138"/>
                  <a:pt x="12" y="2139"/>
                  <a:pt x="13" y="2140"/>
                </a:cubicBezTo>
                <a:cubicBezTo>
                  <a:pt x="14" y="2135"/>
                  <a:pt x="17" y="2126"/>
                  <a:pt x="17" y="2118"/>
                </a:cubicBezTo>
                <a:cubicBezTo>
                  <a:pt x="16" y="2116"/>
                  <a:pt x="14" y="2116"/>
                  <a:pt x="13" y="2113"/>
                </a:cubicBezTo>
                <a:cubicBezTo>
                  <a:pt x="11" y="2105"/>
                  <a:pt x="20" y="2107"/>
                  <a:pt x="20" y="2099"/>
                </a:cubicBezTo>
                <a:cubicBezTo>
                  <a:pt x="28" y="2101"/>
                  <a:pt x="38" y="2095"/>
                  <a:pt x="31" y="2089"/>
                </a:cubicBezTo>
                <a:cubicBezTo>
                  <a:pt x="24" y="2093"/>
                  <a:pt x="19" y="2103"/>
                  <a:pt x="8" y="2099"/>
                </a:cubicBezTo>
                <a:cubicBezTo>
                  <a:pt x="8" y="2097"/>
                  <a:pt x="12" y="2097"/>
                  <a:pt x="12" y="2096"/>
                </a:cubicBezTo>
                <a:cubicBezTo>
                  <a:pt x="12" y="2094"/>
                  <a:pt x="10" y="2094"/>
                  <a:pt x="10" y="2093"/>
                </a:cubicBezTo>
                <a:cubicBezTo>
                  <a:pt x="9" y="2094"/>
                  <a:pt x="8" y="2095"/>
                  <a:pt x="8" y="2096"/>
                </a:cubicBezTo>
                <a:cubicBezTo>
                  <a:pt x="5" y="2095"/>
                  <a:pt x="5" y="2092"/>
                  <a:pt x="0" y="2093"/>
                </a:cubicBezTo>
                <a:cubicBezTo>
                  <a:pt x="5" y="2090"/>
                  <a:pt x="11" y="2086"/>
                  <a:pt x="15" y="2082"/>
                </a:cubicBezTo>
                <a:cubicBezTo>
                  <a:pt x="12" y="2079"/>
                  <a:pt x="11" y="2073"/>
                  <a:pt x="5" y="2073"/>
                </a:cubicBezTo>
                <a:cubicBezTo>
                  <a:pt x="6" y="2069"/>
                  <a:pt x="12" y="2071"/>
                  <a:pt x="10" y="2063"/>
                </a:cubicBezTo>
                <a:cubicBezTo>
                  <a:pt x="15" y="2060"/>
                  <a:pt x="20" y="2055"/>
                  <a:pt x="25" y="2051"/>
                </a:cubicBezTo>
                <a:cubicBezTo>
                  <a:pt x="18" y="2044"/>
                  <a:pt x="24" y="2038"/>
                  <a:pt x="28" y="2030"/>
                </a:cubicBezTo>
                <a:cubicBezTo>
                  <a:pt x="28" y="2026"/>
                  <a:pt x="25" y="2026"/>
                  <a:pt x="22" y="2026"/>
                </a:cubicBezTo>
                <a:cubicBezTo>
                  <a:pt x="17" y="2030"/>
                  <a:pt x="17" y="2037"/>
                  <a:pt x="12" y="2040"/>
                </a:cubicBezTo>
                <a:cubicBezTo>
                  <a:pt x="11" y="2046"/>
                  <a:pt x="15" y="2046"/>
                  <a:pt x="13" y="2050"/>
                </a:cubicBezTo>
                <a:cubicBezTo>
                  <a:pt x="9" y="2049"/>
                  <a:pt x="11" y="2042"/>
                  <a:pt x="6" y="2043"/>
                </a:cubicBezTo>
                <a:cubicBezTo>
                  <a:pt x="8" y="2039"/>
                  <a:pt x="7" y="2037"/>
                  <a:pt x="6" y="2032"/>
                </a:cubicBezTo>
                <a:cubicBezTo>
                  <a:pt x="9" y="2029"/>
                  <a:pt x="12" y="2030"/>
                  <a:pt x="13" y="2025"/>
                </a:cubicBezTo>
                <a:cubicBezTo>
                  <a:pt x="14" y="2020"/>
                  <a:pt x="7" y="2023"/>
                  <a:pt x="8" y="2018"/>
                </a:cubicBezTo>
                <a:cubicBezTo>
                  <a:pt x="12" y="2016"/>
                  <a:pt x="16" y="2015"/>
                  <a:pt x="21" y="2014"/>
                </a:cubicBezTo>
                <a:cubicBezTo>
                  <a:pt x="20" y="2003"/>
                  <a:pt x="26" y="1992"/>
                  <a:pt x="18" y="1989"/>
                </a:cubicBezTo>
                <a:cubicBezTo>
                  <a:pt x="17" y="1984"/>
                  <a:pt x="21" y="1983"/>
                  <a:pt x="23" y="1980"/>
                </a:cubicBezTo>
                <a:cubicBezTo>
                  <a:pt x="21" y="1974"/>
                  <a:pt x="20" y="1961"/>
                  <a:pt x="26" y="1956"/>
                </a:cubicBezTo>
                <a:cubicBezTo>
                  <a:pt x="23" y="1953"/>
                  <a:pt x="25" y="1943"/>
                  <a:pt x="17" y="1944"/>
                </a:cubicBezTo>
                <a:cubicBezTo>
                  <a:pt x="18" y="1941"/>
                  <a:pt x="20" y="1934"/>
                  <a:pt x="16" y="1932"/>
                </a:cubicBezTo>
                <a:cubicBezTo>
                  <a:pt x="18" y="1930"/>
                  <a:pt x="22" y="1931"/>
                  <a:pt x="22" y="1927"/>
                </a:cubicBezTo>
                <a:cubicBezTo>
                  <a:pt x="23" y="1922"/>
                  <a:pt x="16" y="1924"/>
                  <a:pt x="15" y="1920"/>
                </a:cubicBezTo>
                <a:cubicBezTo>
                  <a:pt x="17" y="1914"/>
                  <a:pt x="27" y="1903"/>
                  <a:pt x="17" y="1898"/>
                </a:cubicBezTo>
                <a:cubicBezTo>
                  <a:pt x="17" y="1893"/>
                  <a:pt x="19" y="1888"/>
                  <a:pt x="23" y="1884"/>
                </a:cubicBezTo>
                <a:cubicBezTo>
                  <a:pt x="24" y="1878"/>
                  <a:pt x="19" y="1878"/>
                  <a:pt x="16" y="1875"/>
                </a:cubicBezTo>
                <a:cubicBezTo>
                  <a:pt x="17" y="1871"/>
                  <a:pt x="20" y="1870"/>
                  <a:pt x="21" y="1868"/>
                </a:cubicBezTo>
                <a:cubicBezTo>
                  <a:pt x="15" y="1858"/>
                  <a:pt x="15" y="1845"/>
                  <a:pt x="21" y="1835"/>
                </a:cubicBezTo>
                <a:cubicBezTo>
                  <a:pt x="20" y="1832"/>
                  <a:pt x="19" y="1830"/>
                  <a:pt x="17" y="1828"/>
                </a:cubicBezTo>
                <a:cubicBezTo>
                  <a:pt x="19" y="1823"/>
                  <a:pt x="22" y="1819"/>
                  <a:pt x="25" y="1815"/>
                </a:cubicBezTo>
                <a:cubicBezTo>
                  <a:pt x="22" y="1810"/>
                  <a:pt x="19" y="1805"/>
                  <a:pt x="17" y="1800"/>
                </a:cubicBezTo>
                <a:cubicBezTo>
                  <a:pt x="18" y="1795"/>
                  <a:pt x="23" y="1785"/>
                  <a:pt x="16" y="1783"/>
                </a:cubicBezTo>
                <a:cubicBezTo>
                  <a:pt x="17" y="1774"/>
                  <a:pt x="25" y="1765"/>
                  <a:pt x="19" y="1756"/>
                </a:cubicBezTo>
                <a:cubicBezTo>
                  <a:pt x="21" y="1754"/>
                  <a:pt x="24" y="1752"/>
                  <a:pt x="26" y="1749"/>
                </a:cubicBezTo>
                <a:cubicBezTo>
                  <a:pt x="25" y="1742"/>
                  <a:pt x="27" y="1740"/>
                  <a:pt x="25" y="1733"/>
                </a:cubicBezTo>
                <a:cubicBezTo>
                  <a:pt x="22" y="1734"/>
                  <a:pt x="19" y="1733"/>
                  <a:pt x="18" y="1731"/>
                </a:cubicBezTo>
                <a:cubicBezTo>
                  <a:pt x="23" y="1718"/>
                  <a:pt x="17" y="1712"/>
                  <a:pt x="19" y="1699"/>
                </a:cubicBezTo>
                <a:cubicBezTo>
                  <a:pt x="22" y="1696"/>
                  <a:pt x="26" y="1696"/>
                  <a:pt x="27" y="1693"/>
                </a:cubicBezTo>
                <a:cubicBezTo>
                  <a:pt x="23" y="1678"/>
                  <a:pt x="30" y="1672"/>
                  <a:pt x="32" y="1659"/>
                </a:cubicBezTo>
                <a:cubicBezTo>
                  <a:pt x="33" y="1656"/>
                  <a:pt x="31" y="1655"/>
                  <a:pt x="28" y="1656"/>
                </a:cubicBezTo>
                <a:cubicBezTo>
                  <a:pt x="34" y="1653"/>
                  <a:pt x="32" y="1645"/>
                  <a:pt x="28" y="1642"/>
                </a:cubicBezTo>
                <a:cubicBezTo>
                  <a:pt x="29" y="1634"/>
                  <a:pt x="35" y="1626"/>
                  <a:pt x="29" y="1621"/>
                </a:cubicBezTo>
                <a:cubicBezTo>
                  <a:pt x="28" y="1617"/>
                  <a:pt x="33" y="1619"/>
                  <a:pt x="33" y="1615"/>
                </a:cubicBezTo>
                <a:cubicBezTo>
                  <a:pt x="30" y="1599"/>
                  <a:pt x="38" y="1582"/>
                  <a:pt x="30" y="1565"/>
                </a:cubicBezTo>
                <a:cubicBezTo>
                  <a:pt x="30" y="1562"/>
                  <a:pt x="32" y="1562"/>
                  <a:pt x="32" y="1558"/>
                </a:cubicBezTo>
                <a:cubicBezTo>
                  <a:pt x="32" y="1555"/>
                  <a:pt x="30" y="1554"/>
                  <a:pt x="29" y="1552"/>
                </a:cubicBezTo>
                <a:cubicBezTo>
                  <a:pt x="29" y="1550"/>
                  <a:pt x="30" y="1547"/>
                  <a:pt x="32" y="1545"/>
                </a:cubicBezTo>
                <a:cubicBezTo>
                  <a:pt x="31" y="1542"/>
                  <a:pt x="30" y="1540"/>
                  <a:pt x="29" y="1538"/>
                </a:cubicBezTo>
                <a:cubicBezTo>
                  <a:pt x="34" y="1529"/>
                  <a:pt x="37" y="1519"/>
                  <a:pt x="38" y="1509"/>
                </a:cubicBezTo>
                <a:cubicBezTo>
                  <a:pt x="38" y="1504"/>
                  <a:pt x="33" y="1503"/>
                  <a:pt x="31" y="1500"/>
                </a:cubicBezTo>
                <a:cubicBezTo>
                  <a:pt x="33" y="1486"/>
                  <a:pt x="22" y="1457"/>
                  <a:pt x="39" y="1457"/>
                </a:cubicBezTo>
                <a:cubicBezTo>
                  <a:pt x="38" y="1449"/>
                  <a:pt x="38" y="1441"/>
                  <a:pt x="40" y="1434"/>
                </a:cubicBezTo>
                <a:cubicBezTo>
                  <a:pt x="40" y="1433"/>
                  <a:pt x="39" y="1433"/>
                  <a:pt x="39" y="1432"/>
                </a:cubicBezTo>
                <a:cubicBezTo>
                  <a:pt x="35" y="1432"/>
                  <a:pt x="31" y="1435"/>
                  <a:pt x="28" y="1433"/>
                </a:cubicBezTo>
                <a:cubicBezTo>
                  <a:pt x="29" y="1427"/>
                  <a:pt x="35" y="1427"/>
                  <a:pt x="38" y="1427"/>
                </a:cubicBezTo>
                <a:cubicBezTo>
                  <a:pt x="38" y="1421"/>
                  <a:pt x="34" y="1417"/>
                  <a:pt x="28" y="1420"/>
                </a:cubicBezTo>
                <a:cubicBezTo>
                  <a:pt x="28" y="1412"/>
                  <a:pt x="34" y="1412"/>
                  <a:pt x="35" y="1406"/>
                </a:cubicBezTo>
                <a:cubicBezTo>
                  <a:pt x="33" y="1402"/>
                  <a:pt x="32" y="1403"/>
                  <a:pt x="29" y="1403"/>
                </a:cubicBezTo>
                <a:cubicBezTo>
                  <a:pt x="28" y="1394"/>
                  <a:pt x="32" y="1388"/>
                  <a:pt x="41" y="1388"/>
                </a:cubicBezTo>
                <a:cubicBezTo>
                  <a:pt x="34" y="1380"/>
                  <a:pt x="46" y="1371"/>
                  <a:pt x="38" y="1365"/>
                </a:cubicBezTo>
                <a:cubicBezTo>
                  <a:pt x="46" y="1351"/>
                  <a:pt x="43" y="1324"/>
                  <a:pt x="38" y="1311"/>
                </a:cubicBezTo>
                <a:cubicBezTo>
                  <a:pt x="40" y="1304"/>
                  <a:pt x="43" y="1297"/>
                  <a:pt x="46" y="1291"/>
                </a:cubicBezTo>
                <a:cubicBezTo>
                  <a:pt x="47" y="1289"/>
                  <a:pt x="46" y="1287"/>
                  <a:pt x="45" y="1286"/>
                </a:cubicBezTo>
                <a:cubicBezTo>
                  <a:pt x="53" y="1277"/>
                  <a:pt x="49" y="1258"/>
                  <a:pt x="46" y="1249"/>
                </a:cubicBezTo>
                <a:cubicBezTo>
                  <a:pt x="51" y="1247"/>
                  <a:pt x="51" y="1239"/>
                  <a:pt x="48" y="1235"/>
                </a:cubicBezTo>
                <a:cubicBezTo>
                  <a:pt x="52" y="1228"/>
                  <a:pt x="57" y="1214"/>
                  <a:pt x="54" y="1205"/>
                </a:cubicBezTo>
                <a:cubicBezTo>
                  <a:pt x="54" y="1202"/>
                  <a:pt x="56" y="1200"/>
                  <a:pt x="57" y="1198"/>
                </a:cubicBezTo>
                <a:cubicBezTo>
                  <a:pt x="55" y="1187"/>
                  <a:pt x="58" y="1172"/>
                  <a:pt x="55" y="1162"/>
                </a:cubicBezTo>
                <a:cubicBezTo>
                  <a:pt x="58" y="1159"/>
                  <a:pt x="61" y="1145"/>
                  <a:pt x="55" y="1142"/>
                </a:cubicBezTo>
                <a:cubicBezTo>
                  <a:pt x="55" y="1140"/>
                  <a:pt x="56" y="1140"/>
                  <a:pt x="56" y="1138"/>
                </a:cubicBezTo>
                <a:lnTo>
                  <a:pt x="53" y="1135"/>
                </a:lnTo>
                <a:cubicBezTo>
                  <a:pt x="52" y="1131"/>
                  <a:pt x="57" y="1127"/>
                  <a:pt x="52" y="1127"/>
                </a:cubicBezTo>
                <a:cubicBezTo>
                  <a:pt x="52" y="1126"/>
                  <a:pt x="53" y="1126"/>
                  <a:pt x="54" y="1126"/>
                </a:cubicBezTo>
                <a:cubicBezTo>
                  <a:pt x="49" y="1121"/>
                  <a:pt x="49" y="1112"/>
                  <a:pt x="53" y="1106"/>
                </a:cubicBezTo>
                <a:cubicBezTo>
                  <a:pt x="52" y="1105"/>
                  <a:pt x="47" y="1106"/>
                  <a:pt x="46" y="1103"/>
                </a:cubicBezTo>
                <a:cubicBezTo>
                  <a:pt x="47" y="1095"/>
                  <a:pt x="44" y="1093"/>
                  <a:pt x="44" y="1086"/>
                </a:cubicBezTo>
                <a:cubicBezTo>
                  <a:pt x="41" y="1085"/>
                  <a:pt x="39" y="1083"/>
                  <a:pt x="39" y="1080"/>
                </a:cubicBezTo>
                <a:lnTo>
                  <a:pt x="40" y="1079"/>
                </a:lnTo>
                <a:cubicBezTo>
                  <a:pt x="40" y="1081"/>
                  <a:pt x="41" y="1084"/>
                  <a:pt x="43" y="1083"/>
                </a:cubicBezTo>
                <a:cubicBezTo>
                  <a:pt x="44" y="1082"/>
                  <a:pt x="44" y="1079"/>
                  <a:pt x="42" y="1077"/>
                </a:cubicBezTo>
                <a:cubicBezTo>
                  <a:pt x="46" y="1075"/>
                  <a:pt x="48" y="1070"/>
                  <a:pt x="49" y="1066"/>
                </a:cubicBezTo>
                <a:lnTo>
                  <a:pt x="49" y="1065"/>
                </a:lnTo>
                <a:cubicBezTo>
                  <a:pt x="56" y="1060"/>
                  <a:pt x="50" y="1053"/>
                  <a:pt x="46" y="1047"/>
                </a:cubicBezTo>
                <a:lnTo>
                  <a:pt x="46" y="1046"/>
                </a:lnTo>
                <a:cubicBezTo>
                  <a:pt x="45" y="1045"/>
                  <a:pt x="45" y="1044"/>
                  <a:pt x="44" y="1042"/>
                </a:cubicBezTo>
                <a:cubicBezTo>
                  <a:pt x="42" y="1035"/>
                  <a:pt x="46" y="1029"/>
                  <a:pt x="40" y="1027"/>
                </a:cubicBezTo>
                <a:cubicBezTo>
                  <a:pt x="40" y="1021"/>
                  <a:pt x="47" y="1022"/>
                  <a:pt x="53" y="1021"/>
                </a:cubicBezTo>
                <a:cubicBezTo>
                  <a:pt x="68" y="1014"/>
                  <a:pt x="81" y="1003"/>
                  <a:pt x="86" y="984"/>
                </a:cubicBezTo>
                <a:cubicBezTo>
                  <a:pt x="82" y="984"/>
                  <a:pt x="84" y="990"/>
                  <a:pt x="80" y="990"/>
                </a:cubicBezTo>
                <a:cubicBezTo>
                  <a:pt x="84" y="977"/>
                  <a:pt x="75" y="966"/>
                  <a:pt x="66" y="967"/>
                </a:cubicBezTo>
                <a:cubicBezTo>
                  <a:pt x="67" y="964"/>
                  <a:pt x="69" y="958"/>
                  <a:pt x="63" y="959"/>
                </a:cubicBezTo>
                <a:cubicBezTo>
                  <a:pt x="63" y="955"/>
                  <a:pt x="64" y="952"/>
                  <a:pt x="63" y="949"/>
                </a:cubicBezTo>
                <a:cubicBezTo>
                  <a:pt x="66" y="950"/>
                  <a:pt x="65" y="947"/>
                  <a:pt x="68" y="948"/>
                </a:cubicBezTo>
                <a:lnTo>
                  <a:pt x="69" y="948"/>
                </a:lnTo>
                <a:cubicBezTo>
                  <a:pt x="85" y="948"/>
                  <a:pt x="114" y="924"/>
                  <a:pt x="106" y="911"/>
                </a:cubicBezTo>
                <a:lnTo>
                  <a:pt x="106" y="910"/>
                </a:lnTo>
                <a:cubicBezTo>
                  <a:pt x="106" y="908"/>
                  <a:pt x="105" y="907"/>
                  <a:pt x="105" y="905"/>
                </a:cubicBezTo>
                <a:lnTo>
                  <a:pt x="105" y="903"/>
                </a:lnTo>
                <a:cubicBezTo>
                  <a:pt x="102" y="881"/>
                  <a:pt x="137" y="880"/>
                  <a:pt x="146" y="863"/>
                </a:cubicBezTo>
                <a:lnTo>
                  <a:pt x="146" y="863"/>
                </a:lnTo>
                <a:lnTo>
                  <a:pt x="147" y="862"/>
                </a:lnTo>
                <a:cubicBezTo>
                  <a:pt x="151" y="861"/>
                  <a:pt x="153" y="857"/>
                  <a:pt x="155" y="854"/>
                </a:cubicBezTo>
                <a:cubicBezTo>
                  <a:pt x="157" y="844"/>
                  <a:pt x="150" y="838"/>
                  <a:pt x="148" y="831"/>
                </a:cubicBezTo>
                <a:cubicBezTo>
                  <a:pt x="144" y="819"/>
                  <a:pt x="146" y="804"/>
                  <a:pt x="138" y="797"/>
                </a:cubicBezTo>
                <a:cubicBezTo>
                  <a:pt x="136" y="790"/>
                  <a:pt x="141" y="789"/>
                  <a:pt x="141" y="782"/>
                </a:cubicBezTo>
                <a:lnTo>
                  <a:pt x="141" y="780"/>
                </a:lnTo>
                <a:cubicBezTo>
                  <a:pt x="137" y="766"/>
                  <a:pt x="133" y="752"/>
                  <a:pt x="127" y="739"/>
                </a:cubicBezTo>
                <a:lnTo>
                  <a:pt x="127" y="738"/>
                </a:lnTo>
                <a:cubicBezTo>
                  <a:pt x="126" y="738"/>
                  <a:pt x="125" y="737"/>
                  <a:pt x="124" y="737"/>
                </a:cubicBezTo>
                <a:cubicBezTo>
                  <a:pt x="123" y="735"/>
                  <a:pt x="121" y="734"/>
                  <a:pt x="119" y="734"/>
                </a:cubicBezTo>
                <a:cubicBezTo>
                  <a:pt x="119" y="730"/>
                  <a:pt x="119" y="726"/>
                  <a:pt x="119" y="722"/>
                </a:cubicBezTo>
                <a:cubicBezTo>
                  <a:pt x="119" y="722"/>
                  <a:pt x="119" y="722"/>
                  <a:pt x="120" y="723"/>
                </a:cubicBezTo>
                <a:lnTo>
                  <a:pt x="120" y="718"/>
                </a:lnTo>
                <a:cubicBezTo>
                  <a:pt x="123" y="717"/>
                  <a:pt x="126" y="716"/>
                  <a:pt x="129" y="715"/>
                </a:cubicBezTo>
                <a:cubicBezTo>
                  <a:pt x="129" y="718"/>
                  <a:pt x="127" y="720"/>
                  <a:pt x="129" y="723"/>
                </a:cubicBezTo>
                <a:cubicBezTo>
                  <a:pt x="132" y="720"/>
                  <a:pt x="138" y="723"/>
                  <a:pt x="138" y="719"/>
                </a:cubicBezTo>
                <a:cubicBezTo>
                  <a:pt x="140" y="720"/>
                  <a:pt x="141" y="722"/>
                  <a:pt x="142" y="724"/>
                </a:cubicBezTo>
                <a:cubicBezTo>
                  <a:pt x="142" y="720"/>
                  <a:pt x="149" y="722"/>
                  <a:pt x="150" y="724"/>
                </a:cubicBezTo>
                <a:cubicBezTo>
                  <a:pt x="151" y="720"/>
                  <a:pt x="149" y="719"/>
                  <a:pt x="149" y="717"/>
                </a:cubicBezTo>
                <a:cubicBezTo>
                  <a:pt x="145" y="715"/>
                  <a:pt x="140" y="719"/>
                  <a:pt x="139" y="714"/>
                </a:cubicBezTo>
                <a:cubicBezTo>
                  <a:pt x="140" y="714"/>
                  <a:pt x="142" y="713"/>
                  <a:pt x="142" y="712"/>
                </a:cubicBezTo>
                <a:cubicBezTo>
                  <a:pt x="144" y="711"/>
                  <a:pt x="145" y="711"/>
                  <a:pt x="146" y="711"/>
                </a:cubicBezTo>
                <a:cubicBezTo>
                  <a:pt x="147" y="712"/>
                  <a:pt x="147" y="713"/>
                  <a:pt x="147" y="715"/>
                </a:cubicBezTo>
                <a:cubicBezTo>
                  <a:pt x="147" y="715"/>
                  <a:pt x="148" y="715"/>
                  <a:pt x="148" y="715"/>
                </a:cubicBezTo>
                <a:cubicBezTo>
                  <a:pt x="150" y="715"/>
                  <a:pt x="152" y="713"/>
                  <a:pt x="152" y="711"/>
                </a:cubicBezTo>
                <a:cubicBezTo>
                  <a:pt x="151" y="711"/>
                  <a:pt x="151" y="710"/>
                  <a:pt x="151" y="710"/>
                </a:cubicBezTo>
                <a:cubicBezTo>
                  <a:pt x="154" y="709"/>
                  <a:pt x="158" y="708"/>
                  <a:pt x="161" y="707"/>
                </a:cubicBezTo>
                <a:cubicBezTo>
                  <a:pt x="162" y="708"/>
                  <a:pt x="162" y="708"/>
                  <a:pt x="162" y="709"/>
                </a:cubicBezTo>
                <a:cubicBezTo>
                  <a:pt x="161" y="711"/>
                  <a:pt x="159" y="711"/>
                  <a:pt x="159" y="713"/>
                </a:cubicBezTo>
                <a:cubicBezTo>
                  <a:pt x="162" y="713"/>
                  <a:pt x="161" y="715"/>
                  <a:pt x="164" y="715"/>
                </a:cubicBezTo>
                <a:cubicBezTo>
                  <a:pt x="167" y="711"/>
                  <a:pt x="164" y="711"/>
                  <a:pt x="164" y="707"/>
                </a:cubicBezTo>
                <a:cubicBezTo>
                  <a:pt x="176" y="705"/>
                  <a:pt x="186" y="702"/>
                  <a:pt x="197" y="698"/>
                </a:cubicBezTo>
                <a:cubicBezTo>
                  <a:pt x="197" y="699"/>
                  <a:pt x="197" y="699"/>
                  <a:pt x="197" y="700"/>
                </a:cubicBezTo>
                <a:cubicBezTo>
                  <a:pt x="198" y="700"/>
                  <a:pt x="198" y="700"/>
                  <a:pt x="199" y="700"/>
                </a:cubicBezTo>
                <a:cubicBezTo>
                  <a:pt x="200" y="699"/>
                  <a:pt x="201" y="698"/>
                  <a:pt x="200" y="697"/>
                </a:cubicBezTo>
                <a:cubicBezTo>
                  <a:pt x="203" y="696"/>
                  <a:pt x="205" y="695"/>
                  <a:pt x="207" y="694"/>
                </a:cubicBezTo>
                <a:lnTo>
                  <a:pt x="207" y="694"/>
                </a:lnTo>
                <a:cubicBezTo>
                  <a:pt x="211" y="695"/>
                  <a:pt x="216" y="694"/>
                  <a:pt x="220" y="693"/>
                </a:cubicBezTo>
                <a:cubicBezTo>
                  <a:pt x="217" y="693"/>
                  <a:pt x="214" y="692"/>
                  <a:pt x="211" y="692"/>
                </a:cubicBezTo>
                <a:cubicBezTo>
                  <a:pt x="214" y="690"/>
                  <a:pt x="216" y="689"/>
                  <a:pt x="219" y="687"/>
                </a:cubicBezTo>
                <a:cubicBezTo>
                  <a:pt x="227" y="681"/>
                  <a:pt x="240" y="667"/>
                  <a:pt x="239" y="655"/>
                </a:cubicBezTo>
                <a:cubicBezTo>
                  <a:pt x="238" y="647"/>
                  <a:pt x="232" y="642"/>
                  <a:pt x="230" y="634"/>
                </a:cubicBezTo>
                <a:cubicBezTo>
                  <a:pt x="232" y="634"/>
                  <a:pt x="234" y="635"/>
                  <a:pt x="234" y="632"/>
                </a:cubicBezTo>
                <a:cubicBezTo>
                  <a:pt x="233" y="632"/>
                  <a:pt x="231" y="632"/>
                  <a:pt x="230" y="632"/>
                </a:cubicBezTo>
                <a:cubicBezTo>
                  <a:pt x="229" y="631"/>
                  <a:pt x="229" y="629"/>
                  <a:pt x="229" y="628"/>
                </a:cubicBezTo>
                <a:cubicBezTo>
                  <a:pt x="228" y="625"/>
                  <a:pt x="225" y="625"/>
                  <a:pt x="223" y="624"/>
                </a:cubicBezTo>
                <a:cubicBezTo>
                  <a:pt x="226" y="620"/>
                  <a:pt x="225" y="615"/>
                  <a:pt x="225" y="610"/>
                </a:cubicBezTo>
                <a:cubicBezTo>
                  <a:pt x="227" y="611"/>
                  <a:pt x="226" y="612"/>
                  <a:pt x="229" y="611"/>
                </a:cubicBezTo>
                <a:cubicBezTo>
                  <a:pt x="229" y="608"/>
                  <a:pt x="230" y="605"/>
                  <a:pt x="230" y="602"/>
                </a:cubicBezTo>
                <a:cubicBezTo>
                  <a:pt x="231" y="603"/>
                  <a:pt x="232" y="604"/>
                  <a:pt x="233" y="606"/>
                </a:cubicBezTo>
                <a:cubicBezTo>
                  <a:pt x="232" y="608"/>
                  <a:pt x="233" y="612"/>
                  <a:pt x="231" y="614"/>
                </a:cubicBezTo>
                <a:cubicBezTo>
                  <a:pt x="233" y="617"/>
                  <a:pt x="236" y="614"/>
                  <a:pt x="237" y="616"/>
                </a:cubicBezTo>
                <a:cubicBezTo>
                  <a:pt x="238" y="613"/>
                  <a:pt x="235" y="612"/>
                  <a:pt x="239" y="611"/>
                </a:cubicBezTo>
                <a:cubicBezTo>
                  <a:pt x="241" y="612"/>
                  <a:pt x="238" y="616"/>
                  <a:pt x="241" y="616"/>
                </a:cubicBezTo>
                <a:cubicBezTo>
                  <a:pt x="242" y="611"/>
                  <a:pt x="246" y="611"/>
                  <a:pt x="245" y="609"/>
                </a:cubicBezTo>
                <a:cubicBezTo>
                  <a:pt x="248" y="611"/>
                  <a:pt x="251" y="611"/>
                  <a:pt x="254" y="609"/>
                </a:cubicBezTo>
                <a:cubicBezTo>
                  <a:pt x="254" y="612"/>
                  <a:pt x="252" y="611"/>
                  <a:pt x="254" y="613"/>
                </a:cubicBezTo>
                <a:cubicBezTo>
                  <a:pt x="257" y="613"/>
                  <a:pt x="257" y="610"/>
                  <a:pt x="259" y="607"/>
                </a:cubicBezTo>
                <a:cubicBezTo>
                  <a:pt x="255" y="606"/>
                  <a:pt x="254" y="603"/>
                  <a:pt x="252" y="606"/>
                </a:cubicBezTo>
                <a:cubicBezTo>
                  <a:pt x="251" y="603"/>
                  <a:pt x="250" y="602"/>
                  <a:pt x="253" y="601"/>
                </a:cubicBezTo>
                <a:cubicBezTo>
                  <a:pt x="247" y="599"/>
                  <a:pt x="243" y="603"/>
                  <a:pt x="238" y="599"/>
                </a:cubicBezTo>
                <a:cubicBezTo>
                  <a:pt x="235" y="600"/>
                  <a:pt x="239" y="602"/>
                  <a:pt x="236" y="603"/>
                </a:cubicBezTo>
                <a:cubicBezTo>
                  <a:pt x="232" y="601"/>
                  <a:pt x="233" y="595"/>
                  <a:pt x="236" y="591"/>
                </a:cubicBezTo>
                <a:cubicBezTo>
                  <a:pt x="234" y="597"/>
                  <a:pt x="239" y="594"/>
                  <a:pt x="238" y="598"/>
                </a:cubicBezTo>
                <a:cubicBezTo>
                  <a:pt x="241" y="598"/>
                  <a:pt x="244" y="597"/>
                  <a:pt x="247" y="594"/>
                </a:cubicBezTo>
                <a:cubicBezTo>
                  <a:pt x="249" y="595"/>
                  <a:pt x="248" y="599"/>
                  <a:pt x="252" y="598"/>
                </a:cubicBezTo>
                <a:cubicBezTo>
                  <a:pt x="252" y="595"/>
                  <a:pt x="253" y="592"/>
                  <a:pt x="256" y="591"/>
                </a:cubicBezTo>
                <a:cubicBezTo>
                  <a:pt x="258" y="595"/>
                  <a:pt x="264" y="592"/>
                  <a:pt x="265" y="589"/>
                </a:cubicBezTo>
                <a:cubicBezTo>
                  <a:pt x="268" y="592"/>
                  <a:pt x="278" y="593"/>
                  <a:pt x="279" y="588"/>
                </a:cubicBezTo>
                <a:cubicBezTo>
                  <a:pt x="274" y="584"/>
                  <a:pt x="273" y="589"/>
                  <a:pt x="270" y="583"/>
                </a:cubicBezTo>
                <a:cubicBezTo>
                  <a:pt x="272" y="591"/>
                  <a:pt x="264" y="583"/>
                  <a:pt x="262" y="589"/>
                </a:cubicBezTo>
                <a:cubicBezTo>
                  <a:pt x="260" y="585"/>
                  <a:pt x="263" y="586"/>
                  <a:pt x="263" y="582"/>
                </a:cubicBezTo>
                <a:cubicBezTo>
                  <a:pt x="259" y="581"/>
                  <a:pt x="258" y="585"/>
                  <a:pt x="256" y="587"/>
                </a:cubicBezTo>
                <a:cubicBezTo>
                  <a:pt x="255" y="581"/>
                  <a:pt x="253" y="575"/>
                  <a:pt x="248" y="570"/>
                </a:cubicBezTo>
                <a:cubicBezTo>
                  <a:pt x="246" y="578"/>
                  <a:pt x="252" y="578"/>
                  <a:pt x="252" y="583"/>
                </a:cubicBezTo>
                <a:cubicBezTo>
                  <a:pt x="244" y="582"/>
                  <a:pt x="243" y="581"/>
                  <a:pt x="244" y="573"/>
                </a:cubicBezTo>
                <a:cubicBezTo>
                  <a:pt x="238" y="574"/>
                  <a:pt x="232" y="576"/>
                  <a:pt x="229" y="572"/>
                </a:cubicBezTo>
                <a:cubicBezTo>
                  <a:pt x="231" y="567"/>
                  <a:pt x="235" y="559"/>
                  <a:pt x="229" y="557"/>
                </a:cubicBezTo>
                <a:cubicBezTo>
                  <a:pt x="225" y="562"/>
                  <a:pt x="232" y="574"/>
                  <a:pt x="224" y="576"/>
                </a:cubicBezTo>
                <a:cubicBezTo>
                  <a:pt x="224" y="574"/>
                  <a:pt x="223" y="573"/>
                  <a:pt x="223" y="571"/>
                </a:cubicBezTo>
                <a:cubicBezTo>
                  <a:pt x="219" y="572"/>
                  <a:pt x="215" y="572"/>
                  <a:pt x="211" y="571"/>
                </a:cubicBezTo>
                <a:cubicBezTo>
                  <a:pt x="213" y="570"/>
                  <a:pt x="215" y="568"/>
                  <a:pt x="216" y="567"/>
                </a:cubicBezTo>
                <a:cubicBezTo>
                  <a:pt x="217" y="567"/>
                  <a:pt x="218" y="568"/>
                  <a:pt x="218" y="569"/>
                </a:cubicBezTo>
                <a:cubicBezTo>
                  <a:pt x="219" y="568"/>
                  <a:pt x="219" y="567"/>
                  <a:pt x="218" y="566"/>
                </a:cubicBezTo>
                <a:cubicBezTo>
                  <a:pt x="219" y="565"/>
                  <a:pt x="219" y="565"/>
                  <a:pt x="219" y="565"/>
                </a:cubicBezTo>
                <a:cubicBezTo>
                  <a:pt x="218" y="563"/>
                  <a:pt x="217" y="561"/>
                  <a:pt x="217" y="559"/>
                </a:cubicBezTo>
                <a:cubicBezTo>
                  <a:pt x="218" y="559"/>
                  <a:pt x="218" y="559"/>
                  <a:pt x="219" y="559"/>
                </a:cubicBezTo>
                <a:cubicBezTo>
                  <a:pt x="219" y="558"/>
                  <a:pt x="219" y="557"/>
                  <a:pt x="219" y="556"/>
                </a:cubicBezTo>
                <a:cubicBezTo>
                  <a:pt x="220" y="557"/>
                  <a:pt x="219" y="560"/>
                  <a:pt x="219" y="562"/>
                </a:cubicBezTo>
                <a:cubicBezTo>
                  <a:pt x="220" y="561"/>
                  <a:pt x="221" y="560"/>
                  <a:pt x="222" y="560"/>
                </a:cubicBezTo>
                <a:cubicBezTo>
                  <a:pt x="222" y="562"/>
                  <a:pt x="224" y="565"/>
                  <a:pt x="226" y="566"/>
                </a:cubicBezTo>
                <a:cubicBezTo>
                  <a:pt x="227" y="560"/>
                  <a:pt x="223" y="560"/>
                  <a:pt x="226" y="555"/>
                </a:cubicBezTo>
                <a:cubicBezTo>
                  <a:pt x="225" y="555"/>
                  <a:pt x="225" y="555"/>
                  <a:pt x="225" y="555"/>
                </a:cubicBezTo>
                <a:lnTo>
                  <a:pt x="226" y="554"/>
                </a:lnTo>
                <a:cubicBezTo>
                  <a:pt x="226" y="554"/>
                  <a:pt x="227" y="554"/>
                  <a:pt x="227" y="552"/>
                </a:cubicBezTo>
                <a:lnTo>
                  <a:pt x="226" y="552"/>
                </a:lnTo>
                <a:cubicBezTo>
                  <a:pt x="226" y="551"/>
                  <a:pt x="226" y="550"/>
                  <a:pt x="227" y="548"/>
                </a:cubicBezTo>
                <a:cubicBezTo>
                  <a:pt x="227" y="549"/>
                  <a:pt x="227" y="549"/>
                  <a:pt x="227" y="549"/>
                </a:cubicBezTo>
                <a:cubicBezTo>
                  <a:pt x="228" y="547"/>
                  <a:pt x="228" y="546"/>
                  <a:pt x="226" y="546"/>
                </a:cubicBezTo>
                <a:lnTo>
                  <a:pt x="226" y="548"/>
                </a:lnTo>
                <a:cubicBezTo>
                  <a:pt x="223" y="546"/>
                  <a:pt x="218" y="545"/>
                  <a:pt x="219" y="550"/>
                </a:cubicBezTo>
                <a:lnTo>
                  <a:pt x="217" y="547"/>
                </a:lnTo>
                <a:cubicBezTo>
                  <a:pt x="218" y="546"/>
                  <a:pt x="218" y="542"/>
                  <a:pt x="220" y="545"/>
                </a:cubicBezTo>
                <a:lnTo>
                  <a:pt x="220" y="544"/>
                </a:lnTo>
                <a:cubicBezTo>
                  <a:pt x="220" y="544"/>
                  <a:pt x="221" y="544"/>
                  <a:pt x="221" y="543"/>
                </a:cubicBezTo>
                <a:cubicBezTo>
                  <a:pt x="220" y="543"/>
                  <a:pt x="220" y="543"/>
                  <a:pt x="220" y="542"/>
                </a:cubicBezTo>
                <a:cubicBezTo>
                  <a:pt x="220" y="539"/>
                  <a:pt x="219" y="536"/>
                  <a:pt x="218" y="533"/>
                </a:cubicBezTo>
                <a:cubicBezTo>
                  <a:pt x="217" y="537"/>
                  <a:pt x="214" y="541"/>
                  <a:pt x="214" y="544"/>
                </a:cubicBezTo>
                <a:cubicBezTo>
                  <a:pt x="213" y="543"/>
                  <a:pt x="212" y="542"/>
                  <a:pt x="211" y="541"/>
                </a:cubicBezTo>
                <a:cubicBezTo>
                  <a:pt x="211" y="540"/>
                  <a:pt x="211" y="539"/>
                  <a:pt x="210" y="538"/>
                </a:cubicBezTo>
                <a:cubicBezTo>
                  <a:pt x="209" y="538"/>
                  <a:pt x="209" y="538"/>
                  <a:pt x="209" y="539"/>
                </a:cubicBezTo>
                <a:cubicBezTo>
                  <a:pt x="207" y="537"/>
                  <a:pt x="205" y="535"/>
                  <a:pt x="203" y="533"/>
                </a:cubicBezTo>
                <a:lnTo>
                  <a:pt x="202" y="532"/>
                </a:lnTo>
                <a:lnTo>
                  <a:pt x="202" y="531"/>
                </a:lnTo>
                <a:cubicBezTo>
                  <a:pt x="203" y="529"/>
                  <a:pt x="204" y="527"/>
                  <a:pt x="202" y="527"/>
                </a:cubicBezTo>
                <a:lnTo>
                  <a:pt x="202" y="527"/>
                </a:lnTo>
                <a:cubicBezTo>
                  <a:pt x="202" y="528"/>
                  <a:pt x="201" y="530"/>
                  <a:pt x="201" y="531"/>
                </a:cubicBezTo>
                <a:lnTo>
                  <a:pt x="201" y="531"/>
                </a:lnTo>
                <a:lnTo>
                  <a:pt x="198" y="528"/>
                </a:lnTo>
                <a:cubicBezTo>
                  <a:pt x="193" y="525"/>
                  <a:pt x="188" y="534"/>
                  <a:pt x="186" y="528"/>
                </a:cubicBezTo>
                <a:cubicBezTo>
                  <a:pt x="185" y="528"/>
                  <a:pt x="184" y="530"/>
                  <a:pt x="184" y="531"/>
                </a:cubicBezTo>
                <a:cubicBezTo>
                  <a:pt x="184" y="527"/>
                  <a:pt x="184" y="523"/>
                  <a:pt x="183" y="519"/>
                </a:cubicBezTo>
                <a:cubicBezTo>
                  <a:pt x="189" y="516"/>
                  <a:pt x="190" y="518"/>
                  <a:pt x="191" y="521"/>
                </a:cubicBezTo>
                <a:cubicBezTo>
                  <a:pt x="191" y="516"/>
                  <a:pt x="194" y="514"/>
                  <a:pt x="195" y="509"/>
                </a:cubicBezTo>
                <a:cubicBezTo>
                  <a:pt x="196" y="510"/>
                  <a:pt x="198" y="510"/>
                  <a:pt x="198" y="511"/>
                </a:cubicBezTo>
                <a:cubicBezTo>
                  <a:pt x="195" y="512"/>
                  <a:pt x="194" y="518"/>
                  <a:pt x="199" y="518"/>
                </a:cubicBezTo>
                <a:cubicBezTo>
                  <a:pt x="202" y="514"/>
                  <a:pt x="198" y="509"/>
                  <a:pt x="202" y="507"/>
                </a:cubicBezTo>
                <a:cubicBezTo>
                  <a:pt x="207" y="510"/>
                  <a:pt x="200" y="516"/>
                  <a:pt x="203" y="519"/>
                </a:cubicBezTo>
                <a:cubicBezTo>
                  <a:pt x="206" y="519"/>
                  <a:pt x="215" y="518"/>
                  <a:pt x="212" y="513"/>
                </a:cubicBezTo>
                <a:cubicBezTo>
                  <a:pt x="211" y="514"/>
                  <a:pt x="211" y="515"/>
                  <a:pt x="209" y="516"/>
                </a:cubicBezTo>
                <a:cubicBezTo>
                  <a:pt x="209" y="512"/>
                  <a:pt x="208" y="511"/>
                  <a:pt x="205" y="510"/>
                </a:cubicBezTo>
                <a:cubicBezTo>
                  <a:pt x="209" y="507"/>
                  <a:pt x="206" y="502"/>
                  <a:pt x="209" y="501"/>
                </a:cubicBezTo>
                <a:cubicBezTo>
                  <a:pt x="206" y="507"/>
                  <a:pt x="215" y="505"/>
                  <a:pt x="217" y="508"/>
                </a:cubicBezTo>
                <a:cubicBezTo>
                  <a:pt x="215" y="511"/>
                  <a:pt x="215" y="516"/>
                  <a:pt x="213" y="519"/>
                </a:cubicBezTo>
                <a:cubicBezTo>
                  <a:pt x="214" y="519"/>
                  <a:pt x="214" y="519"/>
                  <a:pt x="215" y="519"/>
                </a:cubicBezTo>
                <a:cubicBezTo>
                  <a:pt x="218" y="521"/>
                  <a:pt x="223" y="519"/>
                  <a:pt x="224" y="515"/>
                </a:cubicBezTo>
                <a:cubicBezTo>
                  <a:pt x="222" y="512"/>
                  <a:pt x="221" y="515"/>
                  <a:pt x="218" y="515"/>
                </a:cubicBezTo>
                <a:cubicBezTo>
                  <a:pt x="217" y="508"/>
                  <a:pt x="221" y="505"/>
                  <a:pt x="222" y="495"/>
                </a:cubicBezTo>
                <a:cubicBezTo>
                  <a:pt x="219" y="493"/>
                  <a:pt x="220" y="498"/>
                  <a:pt x="218" y="498"/>
                </a:cubicBezTo>
                <a:cubicBezTo>
                  <a:pt x="217" y="496"/>
                  <a:pt x="216" y="494"/>
                  <a:pt x="215" y="491"/>
                </a:cubicBezTo>
                <a:cubicBezTo>
                  <a:pt x="214" y="493"/>
                  <a:pt x="211" y="494"/>
                  <a:pt x="211" y="491"/>
                </a:cubicBezTo>
                <a:cubicBezTo>
                  <a:pt x="215" y="493"/>
                  <a:pt x="214" y="488"/>
                  <a:pt x="217" y="489"/>
                </a:cubicBezTo>
                <a:cubicBezTo>
                  <a:pt x="219" y="489"/>
                  <a:pt x="217" y="494"/>
                  <a:pt x="219" y="494"/>
                </a:cubicBezTo>
                <a:cubicBezTo>
                  <a:pt x="219" y="487"/>
                  <a:pt x="221" y="483"/>
                  <a:pt x="217" y="479"/>
                </a:cubicBezTo>
                <a:cubicBezTo>
                  <a:pt x="226" y="480"/>
                  <a:pt x="236" y="479"/>
                  <a:pt x="246" y="478"/>
                </a:cubicBezTo>
                <a:cubicBezTo>
                  <a:pt x="237" y="474"/>
                  <a:pt x="221" y="481"/>
                  <a:pt x="221" y="469"/>
                </a:cubicBezTo>
                <a:cubicBezTo>
                  <a:pt x="219" y="468"/>
                  <a:pt x="216" y="468"/>
                  <a:pt x="215" y="466"/>
                </a:cubicBezTo>
                <a:cubicBezTo>
                  <a:pt x="218" y="464"/>
                  <a:pt x="214" y="462"/>
                  <a:pt x="215" y="460"/>
                </a:cubicBezTo>
                <a:cubicBezTo>
                  <a:pt x="217" y="457"/>
                  <a:pt x="220" y="463"/>
                  <a:pt x="221" y="458"/>
                </a:cubicBezTo>
                <a:cubicBezTo>
                  <a:pt x="219" y="454"/>
                  <a:pt x="216" y="461"/>
                  <a:pt x="213" y="458"/>
                </a:cubicBezTo>
                <a:cubicBezTo>
                  <a:pt x="212" y="455"/>
                  <a:pt x="209" y="453"/>
                  <a:pt x="208" y="450"/>
                </a:cubicBezTo>
                <a:lnTo>
                  <a:pt x="215" y="451"/>
                </a:lnTo>
                <a:cubicBezTo>
                  <a:pt x="215" y="445"/>
                  <a:pt x="222" y="445"/>
                  <a:pt x="219" y="439"/>
                </a:cubicBezTo>
                <a:cubicBezTo>
                  <a:pt x="214" y="441"/>
                  <a:pt x="203" y="435"/>
                  <a:pt x="202" y="442"/>
                </a:cubicBezTo>
                <a:cubicBezTo>
                  <a:pt x="202" y="439"/>
                  <a:pt x="200" y="438"/>
                  <a:pt x="199" y="436"/>
                </a:cubicBezTo>
                <a:cubicBezTo>
                  <a:pt x="201" y="436"/>
                  <a:pt x="204" y="435"/>
                  <a:pt x="206" y="435"/>
                </a:cubicBezTo>
                <a:cubicBezTo>
                  <a:pt x="206" y="431"/>
                  <a:pt x="203" y="430"/>
                  <a:pt x="202" y="427"/>
                </a:cubicBezTo>
                <a:cubicBezTo>
                  <a:pt x="207" y="427"/>
                  <a:pt x="202" y="421"/>
                  <a:pt x="207" y="421"/>
                </a:cubicBezTo>
                <a:cubicBezTo>
                  <a:pt x="209" y="421"/>
                  <a:pt x="209" y="424"/>
                  <a:pt x="211" y="424"/>
                </a:cubicBezTo>
                <a:cubicBezTo>
                  <a:pt x="210" y="422"/>
                  <a:pt x="213" y="422"/>
                  <a:pt x="212" y="419"/>
                </a:cubicBezTo>
                <a:cubicBezTo>
                  <a:pt x="208" y="416"/>
                  <a:pt x="207" y="420"/>
                  <a:pt x="202" y="418"/>
                </a:cubicBezTo>
                <a:cubicBezTo>
                  <a:pt x="202" y="419"/>
                  <a:pt x="202" y="421"/>
                  <a:pt x="201" y="421"/>
                </a:cubicBezTo>
                <a:cubicBezTo>
                  <a:pt x="196" y="422"/>
                  <a:pt x="192" y="416"/>
                  <a:pt x="196" y="419"/>
                </a:cubicBezTo>
                <a:cubicBezTo>
                  <a:pt x="196" y="416"/>
                  <a:pt x="195" y="413"/>
                  <a:pt x="194" y="410"/>
                </a:cubicBezTo>
                <a:cubicBezTo>
                  <a:pt x="191" y="409"/>
                  <a:pt x="191" y="411"/>
                  <a:pt x="188" y="410"/>
                </a:cubicBezTo>
                <a:cubicBezTo>
                  <a:pt x="189" y="407"/>
                  <a:pt x="186" y="406"/>
                  <a:pt x="186" y="404"/>
                </a:cubicBezTo>
                <a:cubicBezTo>
                  <a:pt x="193" y="402"/>
                  <a:pt x="199" y="406"/>
                  <a:pt x="204" y="404"/>
                </a:cubicBezTo>
                <a:cubicBezTo>
                  <a:pt x="203" y="399"/>
                  <a:pt x="208" y="396"/>
                  <a:pt x="206" y="394"/>
                </a:cubicBezTo>
                <a:cubicBezTo>
                  <a:pt x="204" y="394"/>
                  <a:pt x="201" y="394"/>
                  <a:pt x="199" y="393"/>
                </a:cubicBezTo>
                <a:cubicBezTo>
                  <a:pt x="200" y="391"/>
                  <a:pt x="203" y="390"/>
                  <a:pt x="201" y="388"/>
                </a:cubicBezTo>
                <a:cubicBezTo>
                  <a:pt x="197" y="388"/>
                  <a:pt x="193" y="387"/>
                  <a:pt x="193" y="392"/>
                </a:cubicBezTo>
                <a:cubicBezTo>
                  <a:pt x="195" y="393"/>
                  <a:pt x="197" y="389"/>
                  <a:pt x="197" y="393"/>
                </a:cubicBezTo>
                <a:cubicBezTo>
                  <a:pt x="194" y="394"/>
                  <a:pt x="190" y="393"/>
                  <a:pt x="188" y="396"/>
                </a:cubicBezTo>
                <a:cubicBezTo>
                  <a:pt x="189" y="397"/>
                  <a:pt x="193" y="396"/>
                  <a:pt x="192" y="399"/>
                </a:cubicBezTo>
                <a:cubicBezTo>
                  <a:pt x="192" y="401"/>
                  <a:pt x="189" y="400"/>
                  <a:pt x="188" y="401"/>
                </a:cubicBezTo>
                <a:cubicBezTo>
                  <a:pt x="186" y="397"/>
                  <a:pt x="188" y="397"/>
                  <a:pt x="186" y="391"/>
                </a:cubicBezTo>
                <a:cubicBezTo>
                  <a:pt x="189" y="390"/>
                  <a:pt x="188" y="393"/>
                  <a:pt x="190" y="394"/>
                </a:cubicBezTo>
                <a:cubicBezTo>
                  <a:pt x="190" y="390"/>
                  <a:pt x="193" y="392"/>
                  <a:pt x="191" y="388"/>
                </a:cubicBezTo>
                <a:cubicBezTo>
                  <a:pt x="185" y="392"/>
                  <a:pt x="175" y="383"/>
                  <a:pt x="165" y="390"/>
                </a:cubicBezTo>
                <a:cubicBezTo>
                  <a:pt x="165" y="388"/>
                  <a:pt x="161" y="389"/>
                  <a:pt x="162" y="386"/>
                </a:cubicBezTo>
                <a:cubicBezTo>
                  <a:pt x="163" y="384"/>
                  <a:pt x="164" y="383"/>
                  <a:pt x="166" y="384"/>
                </a:cubicBezTo>
                <a:cubicBezTo>
                  <a:pt x="168" y="380"/>
                  <a:pt x="164" y="375"/>
                  <a:pt x="163" y="379"/>
                </a:cubicBezTo>
                <a:cubicBezTo>
                  <a:pt x="168" y="381"/>
                  <a:pt x="159" y="380"/>
                  <a:pt x="159" y="382"/>
                </a:cubicBezTo>
                <a:cubicBezTo>
                  <a:pt x="162" y="386"/>
                  <a:pt x="158" y="391"/>
                  <a:pt x="159" y="394"/>
                </a:cubicBezTo>
                <a:cubicBezTo>
                  <a:pt x="158" y="394"/>
                  <a:pt x="158" y="395"/>
                  <a:pt x="157" y="395"/>
                </a:cubicBezTo>
                <a:cubicBezTo>
                  <a:pt x="155" y="392"/>
                  <a:pt x="157" y="392"/>
                  <a:pt x="158" y="389"/>
                </a:cubicBezTo>
                <a:cubicBezTo>
                  <a:pt x="149" y="386"/>
                  <a:pt x="133" y="391"/>
                  <a:pt x="133" y="376"/>
                </a:cubicBezTo>
                <a:cubicBezTo>
                  <a:pt x="129" y="376"/>
                  <a:pt x="129" y="374"/>
                  <a:pt x="125" y="374"/>
                </a:cubicBezTo>
                <a:cubicBezTo>
                  <a:pt x="124" y="376"/>
                  <a:pt x="125" y="382"/>
                  <a:pt x="123" y="382"/>
                </a:cubicBezTo>
                <a:cubicBezTo>
                  <a:pt x="119" y="379"/>
                  <a:pt x="121" y="367"/>
                  <a:pt x="120" y="365"/>
                </a:cubicBezTo>
                <a:cubicBezTo>
                  <a:pt x="119" y="371"/>
                  <a:pt x="116" y="373"/>
                  <a:pt x="116" y="379"/>
                </a:cubicBezTo>
                <a:cubicBezTo>
                  <a:pt x="113" y="374"/>
                  <a:pt x="111" y="376"/>
                  <a:pt x="108" y="379"/>
                </a:cubicBezTo>
                <a:cubicBezTo>
                  <a:pt x="110" y="371"/>
                  <a:pt x="104" y="375"/>
                  <a:pt x="103" y="371"/>
                </a:cubicBezTo>
                <a:cubicBezTo>
                  <a:pt x="110" y="372"/>
                  <a:pt x="106" y="365"/>
                  <a:pt x="110" y="363"/>
                </a:cubicBezTo>
                <a:cubicBezTo>
                  <a:pt x="106" y="362"/>
                  <a:pt x="107" y="361"/>
                  <a:pt x="104" y="362"/>
                </a:cubicBezTo>
                <a:cubicBezTo>
                  <a:pt x="104" y="375"/>
                  <a:pt x="96" y="378"/>
                  <a:pt x="96" y="369"/>
                </a:cubicBezTo>
                <a:cubicBezTo>
                  <a:pt x="96" y="366"/>
                  <a:pt x="98" y="365"/>
                  <a:pt x="99" y="364"/>
                </a:cubicBezTo>
                <a:cubicBezTo>
                  <a:pt x="97" y="362"/>
                  <a:pt x="99" y="358"/>
                  <a:pt x="96" y="358"/>
                </a:cubicBezTo>
                <a:cubicBezTo>
                  <a:pt x="94" y="359"/>
                  <a:pt x="93" y="360"/>
                  <a:pt x="90" y="360"/>
                </a:cubicBezTo>
                <a:cubicBezTo>
                  <a:pt x="88" y="355"/>
                  <a:pt x="84" y="358"/>
                  <a:pt x="83" y="351"/>
                </a:cubicBezTo>
                <a:cubicBezTo>
                  <a:pt x="80" y="351"/>
                  <a:pt x="79" y="354"/>
                  <a:pt x="77" y="356"/>
                </a:cubicBezTo>
                <a:cubicBezTo>
                  <a:pt x="82" y="357"/>
                  <a:pt x="84" y="364"/>
                  <a:pt x="86" y="369"/>
                </a:cubicBezTo>
                <a:cubicBezTo>
                  <a:pt x="82" y="365"/>
                  <a:pt x="82" y="374"/>
                  <a:pt x="80" y="376"/>
                </a:cubicBezTo>
                <a:cubicBezTo>
                  <a:pt x="80" y="374"/>
                  <a:pt x="81" y="372"/>
                  <a:pt x="80" y="372"/>
                </a:cubicBezTo>
                <a:cubicBezTo>
                  <a:pt x="78" y="380"/>
                  <a:pt x="72" y="369"/>
                  <a:pt x="68" y="376"/>
                </a:cubicBezTo>
                <a:cubicBezTo>
                  <a:pt x="65" y="370"/>
                  <a:pt x="71" y="359"/>
                  <a:pt x="63" y="356"/>
                </a:cubicBezTo>
                <a:cubicBezTo>
                  <a:pt x="64" y="360"/>
                  <a:pt x="66" y="367"/>
                  <a:pt x="62" y="370"/>
                </a:cubicBezTo>
                <a:cubicBezTo>
                  <a:pt x="61" y="365"/>
                  <a:pt x="56" y="374"/>
                  <a:pt x="53" y="368"/>
                </a:cubicBezTo>
                <a:cubicBezTo>
                  <a:pt x="57" y="366"/>
                  <a:pt x="51" y="354"/>
                  <a:pt x="57" y="351"/>
                </a:cubicBezTo>
                <a:cubicBezTo>
                  <a:pt x="58" y="354"/>
                  <a:pt x="57" y="355"/>
                  <a:pt x="58" y="358"/>
                </a:cubicBezTo>
                <a:cubicBezTo>
                  <a:pt x="63" y="355"/>
                  <a:pt x="62" y="353"/>
                  <a:pt x="67" y="355"/>
                </a:cubicBezTo>
                <a:cubicBezTo>
                  <a:pt x="65" y="351"/>
                  <a:pt x="70" y="348"/>
                  <a:pt x="67" y="345"/>
                </a:cubicBezTo>
                <a:cubicBezTo>
                  <a:pt x="65" y="348"/>
                  <a:pt x="61" y="349"/>
                  <a:pt x="58" y="350"/>
                </a:cubicBezTo>
                <a:cubicBezTo>
                  <a:pt x="59" y="346"/>
                  <a:pt x="60" y="345"/>
                  <a:pt x="58" y="342"/>
                </a:cubicBezTo>
                <a:cubicBezTo>
                  <a:pt x="59" y="342"/>
                  <a:pt x="59" y="341"/>
                  <a:pt x="61" y="341"/>
                </a:cubicBezTo>
                <a:cubicBezTo>
                  <a:pt x="63" y="341"/>
                  <a:pt x="64" y="343"/>
                  <a:pt x="66" y="343"/>
                </a:cubicBezTo>
                <a:cubicBezTo>
                  <a:pt x="67" y="337"/>
                  <a:pt x="71" y="343"/>
                  <a:pt x="72" y="334"/>
                </a:cubicBezTo>
                <a:cubicBezTo>
                  <a:pt x="64" y="332"/>
                  <a:pt x="70" y="322"/>
                  <a:pt x="66" y="315"/>
                </a:cubicBezTo>
                <a:cubicBezTo>
                  <a:pt x="64" y="317"/>
                  <a:pt x="66" y="322"/>
                  <a:pt x="63" y="325"/>
                </a:cubicBezTo>
                <a:cubicBezTo>
                  <a:pt x="57" y="322"/>
                  <a:pt x="68" y="311"/>
                  <a:pt x="61" y="309"/>
                </a:cubicBezTo>
                <a:cubicBezTo>
                  <a:pt x="64" y="303"/>
                  <a:pt x="67" y="297"/>
                  <a:pt x="69" y="291"/>
                </a:cubicBezTo>
                <a:cubicBezTo>
                  <a:pt x="68" y="297"/>
                  <a:pt x="74" y="290"/>
                  <a:pt x="73" y="295"/>
                </a:cubicBezTo>
                <a:cubicBezTo>
                  <a:pt x="73" y="297"/>
                  <a:pt x="71" y="299"/>
                  <a:pt x="69" y="299"/>
                </a:cubicBezTo>
                <a:cubicBezTo>
                  <a:pt x="69" y="303"/>
                  <a:pt x="66" y="309"/>
                  <a:pt x="69" y="311"/>
                </a:cubicBezTo>
                <a:lnTo>
                  <a:pt x="69" y="308"/>
                </a:lnTo>
                <a:cubicBezTo>
                  <a:pt x="73" y="309"/>
                  <a:pt x="78" y="307"/>
                  <a:pt x="81" y="304"/>
                </a:cubicBezTo>
                <a:cubicBezTo>
                  <a:pt x="85" y="305"/>
                  <a:pt x="83" y="312"/>
                  <a:pt x="89" y="312"/>
                </a:cubicBezTo>
                <a:cubicBezTo>
                  <a:pt x="87" y="307"/>
                  <a:pt x="90" y="306"/>
                  <a:pt x="93" y="304"/>
                </a:cubicBezTo>
                <a:cubicBezTo>
                  <a:pt x="89" y="301"/>
                  <a:pt x="86" y="298"/>
                  <a:pt x="83" y="293"/>
                </a:cubicBezTo>
                <a:cubicBezTo>
                  <a:pt x="86" y="289"/>
                  <a:pt x="87" y="292"/>
                  <a:pt x="91" y="290"/>
                </a:cubicBezTo>
                <a:cubicBezTo>
                  <a:pt x="91" y="292"/>
                  <a:pt x="93" y="292"/>
                  <a:pt x="93" y="294"/>
                </a:cubicBezTo>
                <a:cubicBezTo>
                  <a:pt x="92" y="295"/>
                  <a:pt x="90" y="294"/>
                  <a:pt x="91" y="298"/>
                </a:cubicBezTo>
                <a:cubicBezTo>
                  <a:pt x="92" y="298"/>
                  <a:pt x="93" y="297"/>
                  <a:pt x="95" y="297"/>
                </a:cubicBezTo>
                <a:cubicBezTo>
                  <a:pt x="95" y="296"/>
                  <a:pt x="95" y="294"/>
                  <a:pt x="94" y="293"/>
                </a:cubicBezTo>
                <a:cubicBezTo>
                  <a:pt x="98" y="294"/>
                  <a:pt x="98" y="290"/>
                  <a:pt x="100" y="290"/>
                </a:cubicBezTo>
                <a:cubicBezTo>
                  <a:pt x="99" y="285"/>
                  <a:pt x="102" y="283"/>
                  <a:pt x="103" y="278"/>
                </a:cubicBezTo>
                <a:cubicBezTo>
                  <a:pt x="97" y="272"/>
                  <a:pt x="94" y="280"/>
                  <a:pt x="93" y="286"/>
                </a:cubicBezTo>
                <a:cubicBezTo>
                  <a:pt x="91" y="284"/>
                  <a:pt x="94" y="277"/>
                  <a:pt x="91" y="277"/>
                </a:cubicBezTo>
                <a:cubicBezTo>
                  <a:pt x="90" y="283"/>
                  <a:pt x="87" y="288"/>
                  <a:pt x="81" y="290"/>
                </a:cubicBezTo>
                <a:cubicBezTo>
                  <a:pt x="79" y="285"/>
                  <a:pt x="80" y="280"/>
                  <a:pt x="82" y="276"/>
                </a:cubicBezTo>
                <a:cubicBezTo>
                  <a:pt x="74" y="278"/>
                  <a:pt x="82" y="287"/>
                  <a:pt x="74" y="289"/>
                </a:cubicBezTo>
                <a:cubicBezTo>
                  <a:pt x="78" y="290"/>
                  <a:pt x="80" y="291"/>
                  <a:pt x="80" y="295"/>
                </a:cubicBezTo>
                <a:cubicBezTo>
                  <a:pt x="77" y="294"/>
                  <a:pt x="79" y="292"/>
                  <a:pt x="76" y="295"/>
                </a:cubicBezTo>
                <a:cubicBezTo>
                  <a:pt x="77" y="290"/>
                  <a:pt x="73" y="292"/>
                  <a:pt x="72" y="290"/>
                </a:cubicBezTo>
                <a:cubicBezTo>
                  <a:pt x="75" y="286"/>
                  <a:pt x="71" y="281"/>
                  <a:pt x="74" y="278"/>
                </a:cubicBezTo>
                <a:cubicBezTo>
                  <a:pt x="71" y="277"/>
                  <a:pt x="71" y="280"/>
                  <a:pt x="69" y="282"/>
                </a:cubicBezTo>
                <a:cubicBezTo>
                  <a:pt x="67" y="282"/>
                  <a:pt x="66" y="281"/>
                  <a:pt x="66" y="279"/>
                </a:cubicBezTo>
                <a:cubicBezTo>
                  <a:pt x="66" y="277"/>
                  <a:pt x="69" y="279"/>
                  <a:pt x="68" y="276"/>
                </a:cubicBezTo>
                <a:cubicBezTo>
                  <a:pt x="68" y="273"/>
                  <a:pt x="64" y="273"/>
                  <a:pt x="63" y="271"/>
                </a:cubicBezTo>
                <a:cubicBezTo>
                  <a:pt x="64" y="270"/>
                  <a:pt x="64" y="267"/>
                  <a:pt x="65" y="267"/>
                </a:cubicBezTo>
                <a:cubicBezTo>
                  <a:pt x="66" y="269"/>
                  <a:pt x="67" y="270"/>
                  <a:pt x="69" y="270"/>
                </a:cubicBezTo>
                <a:cubicBezTo>
                  <a:pt x="68" y="265"/>
                  <a:pt x="74" y="270"/>
                  <a:pt x="74" y="267"/>
                </a:cubicBezTo>
                <a:cubicBezTo>
                  <a:pt x="73" y="267"/>
                  <a:pt x="73" y="266"/>
                  <a:pt x="72" y="265"/>
                </a:cubicBezTo>
                <a:cubicBezTo>
                  <a:pt x="72" y="264"/>
                  <a:pt x="73" y="262"/>
                  <a:pt x="74" y="262"/>
                </a:cubicBezTo>
                <a:cubicBezTo>
                  <a:pt x="72" y="265"/>
                  <a:pt x="78" y="263"/>
                  <a:pt x="77" y="265"/>
                </a:cubicBezTo>
                <a:cubicBezTo>
                  <a:pt x="75" y="265"/>
                  <a:pt x="75" y="268"/>
                  <a:pt x="75" y="269"/>
                </a:cubicBezTo>
                <a:cubicBezTo>
                  <a:pt x="78" y="272"/>
                  <a:pt x="85" y="273"/>
                  <a:pt x="86" y="269"/>
                </a:cubicBezTo>
                <a:cubicBezTo>
                  <a:pt x="83" y="268"/>
                  <a:pt x="84" y="264"/>
                  <a:pt x="82" y="263"/>
                </a:cubicBezTo>
                <a:cubicBezTo>
                  <a:pt x="82" y="264"/>
                  <a:pt x="82" y="267"/>
                  <a:pt x="81" y="267"/>
                </a:cubicBezTo>
                <a:cubicBezTo>
                  <a:pt x="80" y="266"/>
                  <a:pt x="79" y="265"/>
                  <a:pt x="78" y="264"/>
                </a:cubicBezTo>
                <a:cubicBezTo>
                  <a:pt x="80" y="263"/>
                  <a:pt x="80" y="260"/>
                  <a:pt x="79" y="258"/>
                </a:cubicBezTo>
                <a:cubicBezTo>
                  <a:pt x="76" y="257"/>
                  <a:pt x="76" y="261"/>
                  <a:pt x="73" y="260"/>
                </a:cubicBezTo>
                <a:cubicBezTo>
                  <a:pt x="71" y="259"/>
                  <a:pt x="74" y="254"/>
                  <a:pt x="71" y="253"/>
                </a:cubicBezTo>
                <a:cubicBezTo>
                  <a:pt x="70" y="259"/>
                  <a:pt x="63" y="261"/>
                  <a:pt x="62" y="257"/>
                </a:cubicBezTo>
                <a:cubicBezTo>
                  <a:pt x="63" y="254"/>
                  <a:pt x="67" y="259"/>
                  <a:pt x="67" y="252"/>
                </a:cubicBezTo>
                <a:cubicBezTo>
                  <a:pt x="61" y="251"/>
                  <a:pt x="60" y="257"/>
                  <a:pt x="58" y="261"/>
                </a:cubicBezTo>
                <a:cubicBezTo>
                  <a:pt x="61" y="263"/>
                  <a:pt x="62" y="261"/>
                  <a:pt x="64" y="261"/>
                </a:cubicBezTo>
                <a:cubicBezTo>
                  <a:pt x="64" y="269"/>
                  <a:pt x="59" y="266"/>
                  <a:pt x="55" y="266"/>
                </a:cubicBezTo>
                <a:cubicBezTo>
                  <a:pt x="54" y="264"/>
                  <a:pt x="55" y="261"/>
                  <a:pt x="58" y="259"/>
                </a:cubicBezTo>
                <a:cubicBezTo>
                  <a:pt x="54" y="256"/>
                  <a:pt x="52" y="262"/>
                  <a:pt x="49" y="259"/>
                </a:cubicBezTo>
                <a:cubicBezTo>
                  <a:pt x="48" y="262"/>
                  <a:pt x="49" y="265"/>
                  <a:pt x="50" y="268"/>
                </a:cubicBezTo>
                <a:cubicBezTo>
                  <a:pt x="54" y="266"/>
                  <a:pt x="66" y="269"/>
                  <a:pt x="60" y="275"/>
                </a:cubicBezTo>
                <a:cubicBezTo>
                  <a:pt x="61" y="278"/>
                  <a:pt x="63" y="276"/>
                  <a:pt x="64" y="278"/>
                </a:cubicBezTo>
                <a:cubicBezTo>
                  <a:pt x="64" y="282"/>
                  <a:pt x="63" y="285"/>
                  <a:pt x="60" y="286"/>
                </a:cubicBezTo>
                <a:cubicBezTo>
                  <a:pt x="61" y="283"/>
                  <a:pt x="61" y="281"/>
                  <a:pt x="59" y="279"/>
                </a:cubicBezTo>
                <a:cubicBezTo>
                  <a:pt x="56" y="281"/>
                  <a:pt x="57" y="285"/>
                  <a:pt x="57" y="289"/>
                </a:cubicBezTo>
                <a:cubicBezTo>
                  <a:pt x="56" y="288"/>
                  <a:pt x="55" y="287"/>
                  <a:pt x="54" y="285"/>
                </a:cubicBezTo>
                <a:cubicBezTo>
                  <a:pt x="54" y="282"/>
                  <a:pt x="58" y="279"/>
                  <a:pt x="55" y="277"/>
                </a:cubicBezTo>
                <a:cubicBezTo>
                  <a:pt x="57" y="275"/>
                  <a:pt x="57" y="273"/>
                  <a:pt x="57" y="271"/>
                </a:cubicBezTo>
                <a:cubicBezTo>
                  <a:pt x="57" y="271"/>
                  <a:pt x="56" y="271"/>
                  <a:pt x="56" y="271"/>
                </a:cubicBezTo>
                <a:cubicBezTo>
                  <a:pt x="54" y="271"/>
                  <a:pt x="53" y="272"/>
                  <a:pt x="53" y="274"/>
                </a:cubicBezTo>
                <a:cubicBezTo>
                  <a:pt x="53" y="275"/>
                  <a:pt x="54" y="276"/>
                  <a:pt x="55" y="277"/>
                </a:cubicBezTo>
                <a:cubicBezTo>
                  <a:pt x="55" y="282"/>
                  <a:pt x="54" y="274"/>
                  <a:pt x="50" y="276"/>
                </a:cubicBezTo>
                <a:cubicBezTo>
                  <a:pt x="50" y="280"/>
                  <a:pt x="52" y="288"/>
                  <a:pt x="50" y="290"/>
                </a:cubicBezTo>
                <a:cubicBezTo>
                  <a:pt x="49" y="284"/>
                  <a:pt x="47" y="279"/>
                  <a:pt x="47" y="273"/>
                </a:cubicBezTo>
                <a:cubicBezTo>
                  <a:pt x="49" y="274"/>
                  <a:pt x="51" y="273"/>
                  <a:pt x="51" y="270"/>
                </a:cubicBezTo>
                <a:cubicBezTo>
                  <a:pt x="42" y="273"/>
                  <a:pt x="52" y="262"/>
                  <a:pt x="42" y="263"/>
                </a:cubicBezTo>
                <a:cubicBezTo>
                  <a:pt x="41" y="264"/>
                  <a:pt x="42" y="268"/>
                  <a:pt x="40" y="268"/>
                </a:cubicBezTo>
                <a:cubicBezTo>
                  <a:pt x="41" y="265"/>
                  <a:pt x="39" y="264"/>
                  <a:pt x="39" y="262"/>
                </a:cubicBezTo>
                <a:cubicBezTo>
                  <a:pt x="35" y="263"/>
                  <a:pt x="31" y="261"/>
                  <a:pt x="28" y="258"/>
                </a:cubicBezTo>
                <a:cubicBezTo>
                  <a:pt x="33" y="257"/>
                  <a:pt x="39" y="258"/>
                  <a:pt x="43" y="261"/>
                </a:cubicBezTo>
                <a:cubicBezTo>
                  <a:pt x="46" y="258"/>
                  <a:pt x="43" y="256"/>
                  <a:pt x="42" y="254"/>
                </a:cubicBezTo>
                <a:cubicBezTo>
                  <a:pt x="40" y="260"/>
                  <a:pt x="31" y="253"/>
                  <a:pt x="29" y="251"/>
                </a:cubicBezTo>
                <a:cubicBezTo>
                  <a:pt x="32" y="250"/>
                  <a:pt x="28" y="247"/>
                  <a:pt x="30" y="244"/>
                </a:cubicBezTo>
                <a:cubicBezTo>
                  <a:pt x="25" y="246"/>
                  <a:pt x="27" y="242"/>
                  <a:pt x="25" y="239"/>
                </a:cubicBezTo>
                <a:cubicBezTo>
                  <a:pt x="21" y="244"/>
                  <a:pt x="28" y="246"/>
                  <a:pt x="27" y="251"/>
                </a:cubicBezTo>
                <a:cubicBezTo>
                  <a:pt x="25" y="252"/>
                  <a:pt x="21" y="252"/>
                  <a:pt x="19" y="252"/>
                </a:cubicBezTo>
                <a:cubicBezTo>
                  <a:pt x="17" y="256"/>
                  <a:pt x="20" y="256"/>
                  <a:pt x="19" y="259"/>
                </a:cubicBezTo>
                <a:cubicBezTo>
                  <a:pt x="17" y="259"/>
                  <a:pt x="16" y="260"/>
                  <a:pt x="14" y="260"/>
                </a:cubicBezTo>
                <a:cubicBezTo>
                  <a:pt x="14" y="248"/>
                  <a:pt x="23" y="235"/>
                  <a:pt x="16" y="223"/>
                </a:cubicBezTo>
                <a:cubicBezTo>
                  <a:pt x="17" y="221"/>
                  <a:pt x="18" y="220"/>
                  <a:pt x="19" y="219"/>
                </a:cubicBezTo>
                <a:cubicBezTo>
                  <a:pt x="22" y="221"/>
                  <a:pt x="24" y="220"/>
                  <a:pt x="31" y="223"/>
                </a:cubicBezTo>
                <a:cubicBezTo>
                  <a:pt x="29" y="224"/>
                  <a:pt x="30" y="227"/>
                  <a:pt x="34" y="227"/>
                </a:cubicBezTo>
                <a:cubicBezTo>
                  <a:pt x="35" y="225"/>
                  <a:pt x="31" y="223"/>
                  <a:pt x="34" y="223"/>
                </a:cubicBezTo>
                <a:cubicBezTo>
                  <a:pt x="38" y="224"/>
                  <a:pt x="32" y="229"/>
                  <a:pt x="38" y="229"/>
                </a:cubicBezTo>
                <a:cubicBezTo>
                  <a:pt x="41" y="227"/>
                  <a:pt x="37" y="223"/>
                  <a:pt x="41" y="223"/>
                </a:cubicBezTo>
                <a:cubicBezTo>
                  <a:pt x="43" y="226"/>
                  <a:pt x="44" y="233"/>
                  <a:pt x="49" y="230"/>
                </a:cubicBezTo>
                <a:cubicBezTo>
                  <a:pt x="49" y="227"/>
                  <a:pt x="46" y="224"/>
                  <a:pt x="49" y="222"/>
                </a:cubicBezTo>
                <a:cubicBezTo>
                  <a:pt x="46" y="221"/>
                  <a:pt x="45" y="218"/>
                  <a:pt x="43" y="217"/>
                </a:cubicBezTo>
                <a:cubicBezTo>
                  <a:pt x="42" y="217"/>
                  <a:pt x="43" y="221"/>
                  <a:pt x="41" y="221"/>
                </a:cubicBezTo>
                <a:cubicBezTo>
                  <a:pt x="40" y="217"/>
                  <a:pt x="37" y="215"/>
                  <a:pt x="37" y="211"/>
                </a:cubicBezTo>
                <a:cubicBezTo>
                  <a:pt x="45" y="204"/>
                  <a:pt x="39" y="178"/>
                  <a:pt x="46" y="170"/>
                </a:cubicBezTo>
                <a:cubicBezTo>
                  <a:pt x="47" y="176"/>
                  <a:pt x="44" y="185"/>
                  <a:pt x="49" y="188"/>
                </a:cubicBezTo>
                <a:cubicBezTo>
                  <a:pt x="52" y="185"/>
                  <a:pt x="46" y="185"/>
                  <a:pt x="48" y="180"/>
                </a:cubicBezTo>
                <a:cubicBezTo>
                  <a:pt x="51" y="178"/>
                  <a:pt x="55" y="183"/>
                  <a:pt x="57" y="186"/>
                </a:cubicBezTo>
                <a:cubicBezTo>
                  <a:pt x="57" y="183"/>
                  <a:pt x="58" y="181"/>
                  <a:pt x="60" y="181"/>
                </a:cubicBezTo>
                <a:cubicBezTo>
                  <a:pt x="61" y="182"/>
                  <a:pt x="60" y="185"/>
                  <a:pt x="62" y="184"/>
                </a:cubicBezTo>
                <a:cubicBezTo>
                  <a:pt x="66" y="181"/>
                  <a:pt x="61" y="177"/>
                  <a:pt x="61" y="173"/>
                </a:cubicBezTo>
                <a:cubicBezTo>
                  <a:pt x="63" y="170"/>
                  <a:pt x="66" y="169"/>
                  <a:pt x="69" y="170"/>
                </a:cubicBezTo>
                <a:cubicBezTo>
                  <a:pt x="72" y="177"/>
                  <a:pt x="65" y="184"/>
                  <a:pt x="69" y="192"/>
                </a:cubicBezTo>
                <a:cubicBezTo>
                  <a:pt x="71" y="189"/>
                  <a:pt x="72" y="188"/>
                  <a:pt x="71" y="184"/>
                </a:cubicBezTo>
                <a:cubicBezTo>
                  <a:pt x="83" y="183"/>
                  <a:pt x="86" y="187"/>
                  <a:pt x="95" y="183"/>
                </a:cubicBezTo>
                <a:cubicBezTo>
                  <a:pt x="97" y="184"/>
                  <a:pt x="94" y="189"/>
                  <a:pt x="98" y="188"/>
                </a:cubicBezTo>
                <a:cubicBezTo>
                  <a:pt x="100" y="184"/>
                  <a:pt x="101" y="179"/>
                  <a:pt x="97" y="177"/>
                </a:cubicBezTo>
                <a:cubicBezTo>
                  <a:pt x="95" y="179"/>
                  <a:pt x="96" y="183"/>
                  <a:pt x="92" y="182"/>
                </a:cubicBezTo>
                <a:cubicBezTo>
                  <a:pt x="90" y="175"/>
                  <a:pt x="74" y="173"/>
                  <a:pt x="82" y="164"/>
                </a:cubicBezTo>
                <a:cubicBezTo>
                  <a:pt x="79" y="164"/>
                  <a:pt x="78" y="167"/>
                  <a:pt x="74" y="166"/>
                </a:cubicBezTo>
                <a:cubicBezTo>
                  <a:pt x="72" y="160"/>
                  <a:pt x="72" y="154"/>
                  <a:pt x="74" y="148"/>
                </a:cubicBezTo>
                <a:cubicBezTo>
                  <a:pt x="80" y="151"/>
                  <a:pt x="83" y="144"/>
                  <a:pt x="86" y="149"/>
                </a:cubicBezTo>
                <a:cubicBezTo>
                  <a:pt x="84" y="144"/>
                  <a:pt x="88" y="141"/>
                  <a:pt x="88" y="134"/>
                </a:cubicBezTo>
                <a:cubicBezTo>
                  <a:pt x="76" y="134"/>
                  <a:pt x="80" y="125"/>
                  <a:pt x="80" y="117"/>
                </a:cubicBezTo>
                <a:cubicBezTo>
                  <a:pt x="78" y="115"/>
                  <a:pt x="76" y="119"/>
                  <a:pt x="76" y="116"/>
                </a:cubicBezTo>
                <a:cubicBezTo>
                  <a:pt x="80" y="113"/>
                  <a:pt x="77" y="109"/>
                  <a:pt x="82" y="108"/>
                </a:cubicBezTo>
                <a:cubicBezTo>
                  <a:pt x="82" y="110"/>
                  <a:pt x="83" y="113"/>
                  <a:pt x="83" y="115"/>
                </a:cubicBezTo>
                <a:cubicBezTo>
                  <a:pt x="86" y="113"/>
                  <a:pt x="86" y="108"/>
                  <a:pt x="88" y="106"/>
                </a:cubicBezTo>
                <a:cubicBezTo>
                  <a:pt x="87" y="121"/>
                  <a:pt x="91" y="122"/>
                  <a:pt x="97" y="123"/>
                </a:cubicBezTo>
                <a:cubicBezTo>
                  <a:pt x="101" y="114"/>
                  <a:pt x="102" y="104"/>
                  <a:pt x="102" y="95"/>
                </a:cubicBezTo>
                <a:cubicBezTo>
                  <a:pt x="104" y="95"/>
                  <a:pt x="105" y="97"/>
                  <a:pt x="105" y="99"/>
                </a:cubicBezTo>
                <a:cubicBezTo>
                  <a:pt x="105" y="103"/>
                  <a:pt x="104" y="108"/>
                  <a:pt x="106" y="109"/>
                </a:cubicBezTo>
                <a:cubicBezTo>
                  <a:pt x="110" y="107"/>
                  <a:pt x="107" y="104"/>
                  <a:pt x="109" y="100"/>
                </a:cubicBezTo>
                <a:cubicBezTo>
                  <a:pt x="109" y="100"/>
                  <a:pt x="107" y="101"/>
                  <a:pt x="108" y="100"/>
                </a:cubicBezTo>
                <a:cubicBezTo>
                  <a:pt x="108" y="99"/>
                  <a:pt x="108" y="98"/>
                  <a:pt x="109" y="98"/>
                </a:cubicBezTo>
                <a:cubicBezTo>
                  <a:pt x="111" y="99"/>
                  <a:pt x="113" y="100"/>
                  <a:pt x="115" y="101"/>
                </a:cubicBezTo>
                <a:cubicBezTo>
                  <a:pt x="114" y="102"/>
                  <a:pt x="113" y="103"/>
                  <a:pt x="110" y="100"/>
                </a:cubicBezTo>
                <a:cubicBezTo>
                  <a:pt x="110" y="110"/>
                  <a:pt x="118" y="116"/>
                  <a:pt x="116" y="123"/>
                </a:cubicBezTo>
                <a:cubicBezTo>
                  <a:pt x="113" y="119"/>
                  <a:pt x="110" y="131"/>
                  <a:pt x="115" y="132"/>
                </a:cubicBezTo>
                <a:cubicBezTo>
                  <a:pt x="116" y="128"/>
                  <a:pt x="118" y="129"/>
                  <a:pt x="121" y="130"/>
                </a:cubicBezTo>
                <a:cubicBezTo>
                  <a:pt x="121" y="126"/>
                  <a:pt x="123" y="124"/>
                  <a:pt x="126" y="124"/>
                </a:cubicBezTo>
                <a:cubicBezTo>
                  <a:pt x="127" y="126"/>
                  <a:pt x="126" y="130"/>
                  <a:pt x="127" y="131"/>
                </a:cubicBezTo>
                <a:cubicBezTo>
                  <a:pt x="130" y="131"/>
                  <a:pt x="133" y="132"/>
                  <a:pt x="135" y="133"/>
                </a:cubicBezTo>
                <a:cubicBezTo>
                  <a:pt x="135" y="133"/>
                  <a:pt x="136" y="132"/>
                  <a:pt x="136" y="132"/>
                </a:cubicBezTo>
                <a:cubicBezTo>
                  <a:pt x="137" y="128"/>
                  <a:pt x="135" y="124"/>
                  <a:pt x="132" y="123"/>
                </a:cubicBezTo>
                <a:cubicBezTo>
                  <a:pt x="131" y="126"/>
                  <a:pt x="132" y="127"/>
                  <a:pt x="132" y="130"/>
                </a:cubicBezTo>
                <a:cubicBezTo>
                  <a:pt x="130" y="128"/>
                  <a:pt x="131" y="130"/>
                  <a:pt x="128" y="129"/>
                </a:cubicBezTo>
                <a:cubicBezTo>
                  <a:pt x="128" y="123"/>
                  <a:pt x="129" y="117"/>
                  <a:pt x="132" y="112"/>
                </a:cubicBezTo>
                <a:cubicBezTo>
                  <a:pt x="130" y="112"/>
                  <a:pt x="130" y="113"/>
                  <a:pt x="129" y="114"/>
                </a:cubicBezTo>
                <a:cubicBezTo>
                  <a:pt x="129" y="113"/>
                  <a:pt x="129" y="112"/>
                  <a:pt x="128" y="112"/>
                </a:cubicBezTo>
                <a:lnTo>
                  <a:pt x="128" y="111"/>
                </a:lnTo>
                <a:cubicBezTo>
                  <a:pt x="129" y="111"/>
                  <a:pt x="130" y="111"/>
                  <a:pt x="131" y="110"/>
                </a:cubicBezTo>
                <a:cubicBezTo>
                  <a:pt x="130" y="107"/>
                  <a:pt x="130" y="103"/>
                  <a:pt x="130" y="100"/>
                </a:cubicBezTo>
                <a:cubicBezTo>
                  <a:pt x="127" y="100"/>
                  <a:pt x="126" y="102"/>
                  <a:pt x="126" y="104"/>
                </a:cubicBezTo>
                <a:cubicBezTo>
                  <a:pt x="125" y="103"/>
                  <a:pt x="123" y="103"/>
                  <a:pt x="122" y="103"/>
                </a:cubicBezTo>
                <a:cubicBezTo>
                  <a:pt x="122" y="105"/>
                  <a:pt x="124" y="105"/>
                  <a:pt x="126" y="106"/>
                </a:cubicBezTo>
                <a:cubicBezTo>
                  <a:pt x="125" y="108"/>
                  <a:pt x="124" y="108"/>
                  <a:pt x="123" y="109"/>
                </a:cubicBezTo>
                <a:cubicBezTo>
                  <a:pt x="124" y="109"/>
                  <a:pt x="124" y="109"/>
                  <a:pt x="124" y="110"/>
                </a:cubicBezTo>
                <a:cubicBezTo>
                  <a:pt x="124" y="110"/>
                  <a:pt x="123" y="110"/>
                  <a:pt x="123" y="110"/>
                </a:cubicBezTo>
                <a:cubicBezTo>
                  <a:pt x="123" y="111"/>
                  <a:pt x="124" y="112"/>
                  <a:pt x="125" y="112"/>
                </a:cubicBezTo>
                <a:cubicBezTo>
                  <a:pt x="125" y="115"/>
                  <a:pt x="124" y="118"/>
                  <a:pt x="127" y="118"/>
                </a:cubicBezTo>
                <a:cubicBezTo>
                  <a:pt x="125" y="121"/>
                  <a:pt x="128" y="122"/>
                  <a:pt x="125" y="123"/>
                </a:cubicBezTo>
                <a:cubicBezTo>
                  <a:pt x="125" y="120"/>
                  <a:pt x="120" y="122"/>
                  <a:pt x="120" y="118"/>
                </a:cubicBezTo>
                <a:cubicBezTo>
                  <a:pt x="123" y="110"/>
                  <a:pt x="119" y="108"/>
                  <a:pt x="118" y="103"/>
                </a:cubicBezTo>
                <a:cubicBezTo>
                  <a:pt x="119" y="103"/>
                  <a:pt x="119" y="104"/>
                  <a:pt x="121" y="104"/>
                </a:cubicBezTo>
                <a:lnTo>
                  <a:pt x="121" y="102"/>
                </a:lnTo>
                <a:cubicBezTo>
                  <a:pt x="127" y="102"/>
                  <a:pt x="133" y="98"/>
                  <a:pt x="136" y="92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37" y="92"/>
                  <a:pt x="137" y="91"/>
                  <a:pt x="137" y="91"/>
                </a:cubicBezTo>
                <a:cubicBezTo>
                  <a:pt x="138" y="91"/>
                  <a:pt x="140" y="91"/>
                  <a:pt x="141" y="91"/>
                </a:cubicBezTo>
                <a:cubicBezTo>
                  <a:pt x="143" y="93"/>
                  <a:pt x="140" y="95"/>
                  <a:pt x="142" y="98"/>
                </a:cubicBezTo>
                <a:cubicBezTo>
                  <a:pt x="142" y="98"/>
                  <a:pt x="143" y="98"/>
                  <a:pt x="144" y="98"/>
                </a:cubicBezTo>
                <a:cubicBezTo>
                  <a:pt x="144" y="99"/>
                  <a:pt x="145" y="99"/>
                  <a:pt x="146" y="99"/>
                </a:cubicBezTo>
                <a:lnTo>
                  <a:pt x="146" y="99"/>
                </a:lnTo>
                <a:cubicBezTo>
                  <a:pt x="155" y="99"/>
                  <a:pt x="161" y="88"/>
                  <a:pt x="168" y="95"/>
                </a:cubicBezTo>
                <a:cubicBezTo>
                  <a:pt x="168" y="94"/>
                  <a:pt x="173" y="95"/>
                  <a:pt x="176" y="95"/>
                </a:cubicBezTo>
                <a:cubicBezTo>
                  <a:pt x="171" y="98"/>
                  <a:pt x="183" y="100"/>
                  <a:pt x="186" y="97"/>
                </a:cubicBezTo>
                <a:cubicBezTo>
                  <a:pt x="185" y="94"/>
                  <a:pt x="187" y="94"/>
                  <a:pt x="185" y="93"/>
                </a:cubicBezTo>
                <a:cubicBezTo>
                  <a:pt x="187" y="90"/>
                  <a:pt x="191" y="90"/>
                  <a:pt x="192" y="87"/>
                </a:cubicBezTo>
                <a:cubicBezTo>
                  <a:pt x="193" y="88"/>
                  <a:pt x="195" y="88"/>
                  <a:pt x="196" y="89"/>
                </a:cubicBezTo>
                <a:cubicBezTo>
                  <a:pt x="195" y="92"/>
                  <a:pt x="195" y="94"/>
                  <a:pt x="197" y="95"/>
                </a:cubicBezTo>
                <a:cubicBezTo>
                  <a:pt x="198" y="94"/>
                  <a:pt x="198" y="93"/>
                  <a:pt x="198" y="92"/>
                </a:cubicBezTo>
                <a:cubicBezTo>
                  <a:pt x="199" y="96"/>
                  <a:pt x="199" y="100"/>
                  <a:pt x="198" y="104"/>
                </a:cubicBezTo>
                <a:lnTo>
                  <a:pt x="197" y="108"/>
                </a:lnTo>
                <a:lnTo>
                  <a:pt x="196" y="108"/>
                </a:lnTo>
                <a:cubicBezTo>
                  <a:pt x="195" y="108"/>
                  <a:pt x="195" y="108"/>
                  <a:pt x="195" y="109"/>
                </a:cubicBezTo>
                <a:cubicBezTo>
                  <a:pt x="196" y="109"/>
                  <a:pt x="196" y="109"/>
                  <a:pt x="196" y="110"/>
                </a:cubicBezTo>
                <a:lnTo>
                  <a:pt x="196" y="110"/>
                </a:lnTo>
                <a:cubicBezTo>
                  <a:pt x="197" y="110"/>
                  <a:pt x="197" y="110"/>
                  <a:pt x="198" y="110"/>
                </a:cubicBezTo>
                <a:lnTo>
                  <a:pt x="198" y="110"/>
                </a:lnTo>
                <a:lnTo>
                  <a:pt x="198" y="110"/>
                </a:lnTo>
                <a:cubicBezTo>
                  <a:pt x="202" y="112"/>
                  <a:pt x="204" y="107"/>
                  <a:pt x="208" y="106"/>
                </a:cubicBezTo>
                <a:cubicBezTo>
                  <a:pt x="207" y="103"/>
                  <a:pt x="204" y="101"/>
                  <a:pt x="200" y="101"/>
                </a:cubicBezTo>
                <a:cubicBezTo>
                  <a:pt x="202" y="98"/>
                  <a:pt x="208" y="98"/>
                  <a:pt x="205" y="93"/>
                </a:cubicBezTo>
                <a:cubicBezTo>
                  <a:pt x="209" y="92"/>
                  <a:pt x="207" y="96"/>
                  <a:pt x="209" y="97"/>
                </a:cubicBezTo>
                <a:cubicBezTo>
                  <a:pt x="211" y="95"/>
                  <a:pt x="211" y="89"/>
                  <a:pt x="213" y="86"/>
                </a:cubicBezTo>
                <a:cubicBezTo>
                  <a:pt x="220" y="86"/>
                  <a:pt x="227" y="86"/>
                  <a:pt x="235" y="84"/>
                </a:cubicBezTo>
                <a:cubicBezTo>
                  <a:pt x="235" y="79"/>
                  <a:pt x="230" y="80"/>
                  <a:pt x="228" y="77"/>
                </a:cubicBezTo>
                <a:cubicBezTo>
                  <a:pt x="228" y="67"/>
                  <a:pt x="246" y="74"/>
                  <a:pt x="241" y="82"/>
                </a:cubicBezTo>
                <a:cubicBezTo>
                  <a:pt x="242" y="84"/>
                  <a:pt x="250" y="85"/>
                  <a:pt x="247" y="88"/>
                </a:cubicBezTo>
                <a:cubicBezTo>
                  <a:pt x="248" y="88"/>
                  <a:pt x="257" y="89"/>
                  <a:pt x="257" y="86"/>
                </a:cubicBezTo>
                <a:cubicBezTo>
                  <a:pt x="255" y="86"/>
                  <a:pt x="252" y="86"/>
                  <a:pt x="249" y="87"/>
                </a:cubicBezTo>
                <a:cubicBezTo>
                  <a:pt x="250" y="82"/>
                  <a:pt x="255" y="84"/>
                  <a:pt x="259" y="84"/>
                </a:cubicBezTo>
                <a:cubicBezTo>
                  <a:pt x="260" y="86"/>
                  <a:pt x="258" y="86"/>
                  <a:pt x="258" y="89"/>
                </a:cubicBezTo>
                <a:cubicBezTo>
                  <a:pt x="262" y="88"/>
                  <a:pt x="263" y="91"/>
                  <a:pt x="266" y="90"/>
                </a:cubicBezTo>
                <a:cubicBezTo>
                  <a:pt x="263" y="81"/>
                  <a:pt x="271" y="79"/>
                  <a:pt x="279" y="82"/>
                </a:cubicBezTo>
                <a:cubicBezTo>
                  <a:pt x="278" y="80"/>
                  <a:pt x="279" y="78"/>
                  <a:pt x="280" y="76"/>
                </a:cubicBezTo>
                <a:cubicBezTo>
                  <a:pt x="284" y="77"/>
                  <a:pt x="287" y="79"/>
                  <a:pt x="289" y="82"/>
                </a:cubicBezTo>
                <a:cubicBezTo>
                  <a:pt x="296" y="78"/>
                  <a:pt x="304" y="77"/>
                  <a:pt x="311" y="78"/>
                </a:cubicBezTo>
                <a:cubicBezTo>
                  <a:pt x="311" y="76"/>
                  <a:pt x="313" y="76"/>
                  <a:pt x="312" y="73"/>
                </a:cubicBezTo>
                <a:cubicBezTo>
                  <a:pt x="309" y="73"/>
                  <a:pt x="306" y="72"/>
                  <a:pt x="306" y="76"/>
                </a:cubicBezTo>
                <a:cubicBezTo>
                  <a:pt x="304" y="74"/>
                  <a:pt x="298" y="76"/>
                  <a:pt x="295" y="73"/>
                </a:cubicBezTo>
                <a:cubicBezTo>
                  <a:pt x="299" y="69"/>
                  <a:pt x="311" y="72"/>
                  <a:pt x="313" y="65"/>
                </a:cubicBezTo>
                <a:cubicBezTo>
                  <a:pt x="306" y="62"/>
                  <a:pt x="296" y="67"/>
                  <a:pt x="284" y="66"/>
                </a:cubicBezTo>
                <a:cubicBezTo>
                  <a:pt x="283" y="69"/>
                  <a:pt x="284" y="68"/>
                  <a:pt x="284" y="71"/>
                </a:cubicBezTo>
                <a:cubicBezTo>
                  <a:pt x="286" y="72"/>
                  <a:pt x="290" y="70"/>
                  <a:pt x="290" y="72"/>
                </a:cubicBezTo>
                <a:cubicBezTo>
                  <a:pt x="285" y="72"/>
                  <a:pt x="280" y="73"/>
                  <a:pt x="275" y="75"/>
                </a:cubicBezTo>
                <a:cubicBezTo>
                  <a:pt x="274" y="75"/>
                  <a:pt x="274" y="73"/>
                  <a:pt x="272" y="73"/>
                </a:cubicBezTo>
                <a:cubicBezTo>
                  <a:pt x="272" y="70"/>
                  <a:pt x="278" y="74"/>
                  <a:pt x="278" y="71"/>
                </a:cubicBezTo>
                <a:cubicBezTo>
                  <a:pt x="274" y="70"/>
                  <a:pt x="273" y="61"/>
                  <a:pt x="268" y="63"/>
                </a:cubicBezTo>
                <a:lnTo>
                  <a:pt x="268" y="60"/>
                </a:lnTo>
                <a:cubicBezTo>
                  <a:pt x="270" y="59"/>
                  <a:pt x="274" y="56"/>
                  <a:pt x="275" y="59"/>
                </a:cubicBezTo>
                <a:cubicBezTo>
                  <a:pt x="278" y="58"/>
                  <a:pt x="274" y="56"/>
                  <a:pt x="272" y="56"/>
                </a:cubicBezTo>
                <a:cubicBezTo>
                  <a:pt x="274" y="52"/>
                  <a:pt x="274" y="47"/>
                  <a:pt x="278" y="45"/>
                </a:cubicBezTo>
                <a:cubicBezTo>
                  <a:pt x="279" y="45"/>
                  <a:pt x="279" y="46"/>
                  <a:pt x="280" y="46"/>
                </a:cubicBezTo>
                <a:cubicBezTo>
                  <a:pt x="276" y="49"/>
                  <a:pt x="286" y="60"/>
                  <a:pt x="279" y="62"/>
                </a:cubicBezTo>
                <a:cubicBezTo>
                  <a:pt x="282" y="66"/>
                  <a:pt x="285" y="61"/>
                  <a:pt x="290" y="61"/>
                </a:cubicBezTo>
                <a:cubicBezTo>
                  <a:pt x="290" y="58"/>
                  <a:pt x="287" y="56"/>
                  <a:pt x="291" y="55"/>
                </a:cubicBezTo>
                <a:cubicBezTo>
                  <a:pt x="291" y="52"/>
                  <a:pt x="288" y="53"/>
                  <a:pt x="288" y="51"/>
                </a:cubicBezTo>
                <a:cubicBezTo>
                  <a:pt x="289" y="48"/>
                  <a:pt x="296" y="50"/>
                  <a:pt x="299" y="48"/>
                </a:cubicBezTo>
                <a:cubicBezTo>
                  <a:pt x="298" y="45"/>
                  <a:pt x="291" y="49"/>
                  <a:pt x="289" y="46"/>
                </a:cubicBezTo>
                <a:cubicBezTo>
                  <a:pt x="290" y="43"/>
                  <a:pt x="291" y="40"/>
                  <a:pt x="287" y="40"/>
                </a:cubicBezTo>
                <a:cubicBezTo>
                  <a:pt x="287" y="39"/>
                  <a:pt x="289" y="39"/>
                  <a:pt x="290" y="39"/>
                </a:cubicBezTo>
                <a:cubicBezTo>
                  <a:pt x="293" y="40"/>
                  <a:pt x="291" y="41"/>
                  <a:pt x="291" y="44"/>
                </a:cubicBezTo>
                <a:cubicBezTo>
                  <a:pt x="294" y="44"/>
                  <a:pt x="296" y="44"/>
                  <a:pt x="298" y="44"/>
                </a:cubicBezTo>
                <a:cubicBezTo>
                  <a:pt x="301" y="44"/>
                  <a:pt x="300" y="48"/>
                  <a:pt x="301" y="49"/>
                </a:cubicBezTo>
                <a:cubicBezTo>
                  <a:pt x="301" y="51"/>
                  <a:pt x="297" y="50"/>
                  <a:pt x="296" y="51"/>
                </a:cubicBezTo>
                <a:cubicBezTo>
                  <a:pt x="306" y="57"/>
                  <a:pt x="320" y="50"/>
                  <a:pt x="327" y="55"/>
                </a:cubicBezTo>
                <a:cubicBezTo>
                  <a:pt x="330" y="54"/>
                  <a:pt x="331" y="52"/>
                  <a:pt x="331" y="49"/>
                </a:cubicBezTo>
                <a:cubicBezTo>
                  <a:pt x="333" y="50"/>
                  <a:pt x="335" y="50"/>
                  <a:pt x="336" y="49"/>
                </a:cubicBezTo>
                <a:cubicBezTo>
                  <a:pt x="335" y="45"/>
                  <a:pt x="332" y="41"/>
                  <a:pt x="329" y="39"/>
                </a:cubicBezTo>
                <a:cubicBezTo>
                  <a:pt x="333" y="36"/>
                  <a:pt x="328" y="30"/>
                  <a:pt x="330" y="27"/>
                </a:cubicBezTo>
                <a:cubicBezTo>
                  <a:pt x="335" y="32"/>
                  <a:pt x="344" y="35"/>
                  <a:pt x="344" y="43"/>
                </a:cubicBezTo>
                <a:cubicBezTo>
                  <a:pt x="348" y="42"/>
                  <a:pt x="348" y="38"/>
                  <a:pt x="350" y="35"/>
                </a:cubicBezTo>
                <a:cubicBezTo>
                  <a:pt x="357" y="32"/>
                  <a:pt x="366" y="38"/>
                  <a:pt x="369" y="30"/>
                </a:cubicBezTo>
                <a:cubicBezTo>
                  <a:pt x="368" y="30"/>
                  <a:pt x="366" y="30"/>
                  <a:pt x="364" y="30"/>
                </a:cubicBezTo>
                <a:cubicBezTo>
                  <a:pt x="363" y="23"/>
                  <a:pt x="374" y="24"/>
                  <a:pt x="369" y="17"/>
                </a:cubicBezTo>
                <a:cubicBezTo>
                  <a:pt x="369" y="21"/>
                  <a:pt x="367" y="25"/>
                  <a:pt x="361" y="25"/>
                </a:cubicBezTo>
                <a:cubicBezTo>
                  <a:pt x="361" y="29"/>
                  <a:pt x="359" y="34"/>
                  <a:pt x="351" y="32"/>
                </a:cubicBezTo>
                <a:cubicBezTo>
                  <a:pt x="353" y="26"/>
                  <a:pt x="356" y="20"/>
                  <a:pt x="350" y="16"/>
                </a:cubicBezTo>
                <a:cubicBezTo>
                  <a:pt x="350" y="12"/>
                  <a:pt x="351" y="10"/>
                  <a:pt x="353" y="9"/>
                </a:cubicBezTo>
                <a:cubicBezTo>
                  <a:pt x="357" y="8"/>
                  <a:pt x="357" y="11"/>
                  <a:pt x="358" y="13"/>
                </a:cubicBezTo>
                <a:cubicBezTo>
                  <a:pt x="361" y="13"/>
                  <a:pt x="361" y="10"/>
                  <a:pt x="361" y="7"/>
                </a:cubicBezTo>
                <a:cubicBezTo>
                  <a:pt x="356" y="7"/>
                  <a:pt x="356" y="1"/>
                  <a:pt x="352" y="1"/>
                </a:cubicBezTo>
                <a:cubicBezTo>
                  <a:pt x="351" y="4"/>
                  <a:pt x="351" y="7"/>
                  <a:pt x="348" y="8"/>
                </a:cubicBezTo>
                <a:cubicBezTo>
                  <a:pt x="343" y="9"/>
                  <a:pt x="345" y="2"/>
                  <a:pt x="343" y="1"/>
                </a:cubicBezTo>
                <a:cubicBezTo>
                  <a:pt x="352" y="0"/>
                  <a:pt x="360" y="0"/>
                  <a:pt x="368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</p:spPr>
      </p:pic>
      <p:sp>
        <p:nvSpPr>
          <p:cNvPr id="39" name="矩形 38"/>
          <p:cNvSpPr/>
          <p:nvPr>
            <p:custDataLst>
              <p:tags r:id="rId11"/>
            </p:custDataLst>
          </p:nvPr>
        </p:nvSpPr>
        <p:spPr>
          <a:xfrm>
            <a:off x="1245915" y="3512104"/>
            <a:ext cx="2724970" cy="5294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认识到救失的重要性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0" name="矩形 39"/>
          <p:cNvSpPr/>
          <p:nvPr>
            <p:custDataLst>
              <p:tags r:id="rId12"/>
            </p:custDataLst>
          </p:nvPr>
        </p:nvSpPr>
        <p:spPr>
          <a:xfrm>
            <a:off x="1246557" y="4254777"/>
            <a:ext cx="2724583" cy="1731008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救失不仅是改正错误的过程，更是个人成长和进步的阶梯。通过救失，我们能够认识到自己的不足，从而有针对性地改进和提升。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1" name="矩形 40"/>
          <p:cNvSpPr/>
          <p:nvPr>
            <p:custDataLst>
              <p:tags r:id="rId13"/>
            </p:custDataLst>
          </p:nvPr>
        </p:nvSpPr>
        <p:spPr>
          <a:xfrm>
            <a:off x="4736917" y="3512104"/>
            <a:ext cx="2724970" cy="5294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救失作为个人成长的阶梯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2" name="矩形 41"/>
          <p:cNvSpPr/>
          <p:nvPr>
            <p:custDataLst>
              <p:tags r:id="rId14"/>
            </p:custDataLst>
          </p:nvPr>
        </p:nvSpPr>
        <p:spPr>
          <a:xfrm>
            <a:off x="4737558" y="4254777"/>
            <a:ext cx="2724583" cy="1731008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救失不仅是一个改正错误的过程，它实际上成为了个人成长和进步的阶梯。通过这个过程，个人能够不断学习和提升，实现自我超越。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3" name="矩形 42"/>
          <p:cNvSpPr/>
          <p:nvPr>
            <p:custDataLst>
              <p:tags r:id="rId15"/>
            </p:custDataLst>
          </p:nvPr>
        </p:nvSpPr>
        <p:spPr>
          <a:xfrm>
            <a:off x="8227918" y="3512104"/>
            <a:ext cx="2724970" cy="5294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通过救失提升自我认识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4" name="矩形 43"/>
          <p:cNvSpPr/>
          <p:nvPr>
            <p:custDataLst>
              <p:tags r:id="rId16"/>
            </p:custDataLst>
          </p:nvPr>
        </p:nvSpPr>
        <p:spPr>
          <a:xfrm>
            <a:off x="8228560" y="4254777"/>
            <a:ext cx="2724583" cy="1731008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在救失的过程中，个人有机会深入反思自己的行为和决策，从而提升自我认识。这种自我认识的提升是个人成长和进步的重要组成部分。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5960" y="1131525"/>
            <a:ext cx="10800000" cy="720000"/>
          </a:xfrm>
        </p:spPr>
        <p:txBody>
          <a:bodyPr/>
          <a:lstStyle/>
          <a:p>
            <a:pPr lvl="0"/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1.明辨是非的重要性</a:t>
            </a:r>
            <a:endParaRPr lang="zh-CN" altLang="en-US" sz="2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任意多边形: 形状 4"/>
          <p:cNvSpPr/>
          <p:nvPr>
            <p:custDataLst>
              <p:tags r:id="rId2"/>
            </p:custDataLst>
          </p:nvPr>
        </p:nvSpPr>
        <p:spPr>
          <a:xfrm>
            <a:off x="4526057" y="2058363"/>
            <a:ext cx="3150691" cy="2099188"/>
          </a:xfrm>
          <a:custGeom>
            <a:avLst/>
            <a:gdLst>
              <a:gd name="connsiteX0" fmla="*/ 0 w 4953"/>
              <a:gd name="connsiteY0" fmla="*/ 0 h 3300"/>
              <a:gd name="connsiteX1" fmla="*/ 1425 w 4953"/>
              <a:gd name="connsiteY1" fmla="*/ 0 h 3300"/>
              <a:gd name="connsiteX2" fmla="*/ 3528 w 4953"/>
              <a:gd name="connsiteY2" fmla="*/ 0 h 3300"/>
              <a:gd name="connsiteX3" fmla="*/ 4953 w 4953"/>
              <a:gd name="connsiteY3" fmla="*/ 0 h 3300"/>
              <a:gd name="connsiteX4" fmla="*/ 4953 w 4953"/>
              <a:gd name="connsiteY4" fmla="*/ 2877 h 3300"/>
              <a:gd name="connsiteX5" fmla="*/ 4065 w 4953"/>
              <a:gd name="connsiteY5" fmla="*/ 2883 h 3300"/>
              <a:gd name="connsiteX6" fmla="*/ 3639 w 4953"/>
              <a:gd name="connsiteY6" fmla="*/ 3291 h 3300"/>
              <a:gd name="connsiteX7" fmla="*/ 2189 w 4953"/>
              <a:gd name="connsiteY7" fmla="*/ 3300 h 3300"/>
              <a:gd name="connsiteX8" fmla="*/ 1425 w 4953"/>
              <a:gd name="connsiteY8" fmla="*/ 3300 h 3300"/>
              <a:gd name="connsiteX9" fmla="*/ 0 w 4953"/>
              <a:gd name="connsiteY9" fmla="*/ 3300 h 3300"/>
              <a:gd name="connsiteX10" fmla="*/ 0 w 4953"/>
              <a:gd name="connsiteY10" fmla="*/ 0 h 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53" h="3300">
                <a:moveTo>
                  <a:pt x="0" y="0"/>
                </a:moveTo>
                <a:lnTo>
                  <a:pt x="1425" y="0"/>
                </a:lnTo>
                <a:lnTo>
                  <a:pt x="3528" y="0"/>
                </a:lnTo>
                <a:lnTo>
                  <a:pt x="4953" y="0"/>
                </a:lnTo>
                <a:lnTo>
                  <a:pt x="4953" y="2877"/>
                </a:lnTo>
                <a:lnTo>
                  <a:pt x="4065" y="2883"/>
                </a:lnTo>
                <a:lnTo>
                  <a:pt x="3639" y="3291"/>
                </a:lnTo>
                <a:lnTo>
                  <a:pt x="2189" y="3300"/>
                </a:lnTo>
                <a:lnTo>
                  <a:pt x="1425" y="3300"/>
                </a:lnTo>
                <a:lnTo>
                  <a:pt x="0" y="3300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3500000" scaled="1"/>
            </a:gradFill>
            <a:prstDash val="solid"/>
            <a:miter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24" name="图片 23" descr="E:/设计图片素材/7968523_.jpg7968523_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17378" b="17378"/>
          <a:stretch>
            <a:fillRect/>
          </a:stretch>
        </p:blipFill>
        <p:spPr>
          <a:xfrm>
            <a:off x="4587760" y="2120702"/>
            <a:ext cx="3027284" cy="19751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59" h="3105">
                <a:moveTo>
                  <a:pt x="0" y="0"/>
                </a:moveTo>
                <a:lnTo>
                  <a:pt x="1369" y="0"/>
                </a:lnTo>
                <a:lnTo>
                  <a:pt x="3390" y="0"/>
                </a:lnTo>
                <a:lnTo>
                  <a:pt x="4759" y="0"/>
                </a:lnTo>
                <a:lnTo>
                  <a:pt x="4759" y="2679"/>
                </a:lnTo>
                <a:lnTo>
                  <a:pt x="3928" y="2679"/>
                </a:lnTo>
                <a:lnTo>
                  <a:pt x="3472" y="3105"/>
                </a:lnTo>
                <a:lnTo>
                  <a:pt x="2103" y="3105"/>
                </a:lnTo>
                <a:lnTo>
                  <a:pt x="1369" y="3105"/>
                </a:lnTo>
                <a:lnTo>
                  <a:pt x="0" y="3105"/>
                </a:lnTo>
                <a:lnTo>
                  <a:pt x="0" y="0"/>
                </a:lnTo>
                <a:close/>
              </a:path>
            </a:pathLst>
          </a:custGeom>
          <a:ln w="6350">
            <a:solidFill>
              <a:schemeClr val="accent1">
                <a:alpha val="70000"/>
              </a:schemeClr>
            </a:solidFill>
          </a:ln>
        </p:spPr>
      </p:pic>
      <p:sp>
        <p:nvSpPr>
          <p:cNvPr id="25" name="任意多边形: 形状 155"/>
          <p:cNvSpPr/>
          <p:nvPr>
            <p:custDataLst>
              <p:tags r:id="rId5"/>
            </p:custDataLst>
          </p:nvPr>
        </p:nvSpPr>
        <p:spPr>
          <a:xfrm>
            <a:off x="4495523" y="1992843"/>
            <a:ext cx="460549" cy="319331"/>
          </a:xfrm>
          <a:custGeom>
            <a:avLst/>
            <a:gdLst>
              <a:gd name="connsiteX0" fmla="*/ 41529 w 614933"/>
              <a:gd name="connsiteY0" fmla="*/ 385477 h 385476"/>
              <a:gd name="connsiteX1" fmla="*/ 0 w 614933"/>
              <a:gd name="connsiteY1" fmla="*/ 343853 h 385476"/>
              <a:gd name="connsiteX2" fmla="*/ 0 w 614933"/>
              <a:gd name="connsiteY2" fmla="*/ 32099 h 385476"/>
              <a:gd name="connsiteX3" fmla="*/ 237935 w 614933"/>
              <a:gd name="connsiteY3" fmla="*/ 32099 h 385476"/>
              <a:gd name="connsiteX4" fmla="*/ 270034 w 614933"/>
              <a:gd name="connsiteY4" fmla="*/ 0 h 385476"/>
              <a:gd name="connsiteX5" fmla="*/ 538258 w 614933"/>
              <a:gd name="connsiteY5" fmla="*/ 0 h 385476"/>
              <a:gd name="connsiteX6" fmla="*/ 614934 w 614933"/>
              <a:gd name="connsiteY6" fmla="*/ 76676 h 385476"/>
              <a:gd name="connsiteX7" fmla="*/ 41529 w 614933"/>
              <a:gd name="connsiteY7" fmla="*/ 76676 h 385476"/>
              <a:gd name="connsiteX8" fmla="*/ 41529 w 614933"/>
              <a:gd name="connsiteY8" fmla="*/ 385477 h 385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4933" h="385476">
                <a:moveTo>
                  <a:pt x="41529" y="385477"/>
                </a:moveTo>
                <a:lnTo>
                  <a:pt x="0" y="343853"/>
                </a:lnTo>
                <a:lnTo>
                  <a:pt x="0" y="32099"/>
                </a:lnTo>
                <a:lnTo>
                  <a:pt x="237935" y="32099"/>
                </a:lnTo>
                <a:lnTo>
                  <a:pt x="270034" y="0"/>
                </a:lnTo>
                <a:lnTo>
                  <a:pt x="538258" y="0"/>
                </a:lnTo>
                <a:lnTo>
                  <a:pt x="614934" y="76676"/>
                </a:lnTo>
                <a:lnTo>
                  <a:pt x="41529" y="76676"/>
                </a:lnTo>
                <a:lnTo>
                  <a:pt x="41529" y="385477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任意多边形: 形状 156"/>
          <p:cNvSpPr/>
          <p:nvPr>
            <p:custDataLst>
              <p:tags r:id="rId6"/>
            </p:custDataLst>
          </p:nvPr>
        </p:nvSpPr>
        <p:spPr>
          <a:xfrm>
            <a:off x="7038085" y="4001702"/>
            <a:ext cx="576959" cy="71881"/>
          </a:xfrm>
          <a:custGeom>
            <a:avLst/>
            <a:gdLst>
              <a:gd name="connsiteX0" fmla="*/ 0 w 351091"/>
              <a:gd name="connsiteY0" fmla="*/ 65056 h 65055"/>
              <a:gd name="connsiteX1" fmla="*/ 65056 w 351091"/>
              <a:gd name="connsiteY1" fmla="*/ 0 h 65055"/>
              <a:gd name="connsiteX2" fmla="*/ 351091 w 351091"/>
              <a:gd name="connsiteY2" fmla="*/ 0 h 65055"/>
              <a:gd name="connsiteX3" fmla="*/ 351091 w 351091"/>
              <a:gd name="connsiteY3" fmla="*/ 65056 h 65055"/>
              <a:gd name="connsiteX4" fmla="*/ 0 w 351091"/>
              <a:gd name="connsiteY4" fmla="*/ 65056 h 65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091" h="65055">
                <a:moveTo>
                  <a:pt x="0" y="65056"/>
                </a:moveTo>
                <a:lnTo>
                  <a:pt x="65056" y="0"/>
                </a:lnTo>
                <a:lnTo>
                  <a:pt x="351091" y="0"/>
                </a:lnTo>
                <a:lnTo>
                  <a:pt x="351091" y="65056"/>
                </a:lnTo>
                <a:lnTo>
                  <a:pt x="0" y="6505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7" name="矩形 7"/>
          <p:cNvSpPr/>
          <p:nvPr>
            <p:custDataLst>
              <p:tags r:id="rId7"/>
            </p:custDataLst>
          </p:nvPr>
        </p:nvSpPr>
        <p:spPr>
          <a:xfrm>
            <a:off x="554355" y="4958080"/>
            <a:ext cx="3530600" cy="14700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在面对复杂多变的环境时，能够明辨是非，区分真假善恶是至关重要的。这不仅有助于我们做出正确的选择，还能在道德和伦理上为我们提供清晰的指导。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8" name="矩形 11"/>
          <p:cNvSpPr/>
          <p:nvPr>
            <p:custDataLst>
              <p:tags r:id="rId8"/>
            </p:custDataLst>
          </p:nvPr>
        </p:nvSpPr>
        <p:spPr>
          <a:xfrm>
            <a:off x="677545" y="4225221"/>
            <a:ext cx="3283639" cy="52161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区分真假善恶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9" name="矩形 12"/>
          <p:cNvSpPr/>
          <p:nvPr>
            <p:custDataLst>
              <p:tags r:id="rId9"/>
            </p:custDataLst>
          </p:nvPr>
        </p:nvSpPr>
        <p:spPr>
          <a:xfrm>
            <a:off x="4442725" y="4958330"/>
            <a:ext cx="3286184" cy="14700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正义与邪恶的辨识是道德判断的核心。通过学习和实践，我们能够培养出识别并倾向于正义的本能，这对于个人和社会都是极其重要的。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0" name="矩形 17"/>
          <p:cNvSpPr/>
          <p:nvPr>
            <p:custDataLst>
              <p:tags r:id="rId10"/>
            </p:custDataLst>
          </p:nvPr>
        </p:nvSpPr>
        <p:spPr>
          <a:xfrm>
            <a:off x="4442089" y="4225221"/>
            <a:ext cx="3287455" cy="52161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正义与邪恶的辨识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1" name="矩形 18"/>
          <p:cNvSpPr/>
          <p:nvPr>
            <p:custDataLst>
              <p:tags r:id="rId11"/>
            </p:custDataLst>
          </p:nvPr>
        </p:nvSpPr>
        <p:spPr>
          <a:xfrm>
            <a:off x="8209814" y="4958330"/>
            <a:ext cx="3286820" cy="14700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明确是非、真假善恶是做出正确决策的基础。只有当我们具备了这种辨识能力，才能在关键时刻做出符合道德和正义的选择。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2" name="矩形 19"/>
          <p:cNvSpPr/>
          <p:nvPr>
            <p:custDataLst>
              <p:tags r:id="rId12"/>
            </p:custDataLst>
          </p:nvPr>
        </p:nvSpPr>
        <p:spPr>
          <a:xfrm>
            <a:off x="8209814" y="4225221"/>
            <a:ext cx="3286184" cy="52161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做出正确决策的条件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3" name="直接连接符 1"/>
          <p:cNvCxnSpPr/>
          <p:nvPr>
            <p:custDataLst>
              <p:tags r:id="rId13"/>
            </p:custDataLst>
          </p:nvPr>
        </p:nvCxnSpPr>
        <p:spPr>
          <a:xfrm>
            <a:off x="2046470" y="4784004"/>
            <a:ext cx="545789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4"/>
          <p:cNvCxnSpPr/>
          <p:nvPr>
            <p:custDataLst>
              <p:tags r:id="rId14"/>
            </p:custDataLst>
          </p:nvPr>
        </p:nvCxnSpPr>
        <p:spPr>
          <a:xfrm>
            <a:off x="5812923" y="4784004"/>
            <a:ext cx="545789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5"/>
          <p:cNvCxnSpPr/>
          <p:nvPr>
            <p:custDataLst>
              <p:tags r:id="rId15"/>
            </p:custDataLst>
          </p:nvPr>
        </p:nvCxnSpPr>
        <p:spPr>
          <a:xfrm>
            <a:off x="9580012" y="4784004"/>
            <a:ext cx="545789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任意多边形: 形状 4"/>
          <p:cNvSpPr/>
          <p:nvPr>
            <p:custDataLst>
              <p:tags r:id="rId16"/>
            </p:custDataLst>
          </p:nvPr>
        </p:nvSpPr>
        <p:spPr>
          <a:xfrm>
            <a:off x="759604" y="2058363"/>
            <a:ext cx="3150691" cy="2099188"/>
          </a:xfrm>
          <a:custGeom>
            <a:avLst/>
            <a:gdLst>
              <a:gd name="connsiteX0" fmla="*/ 0 w 4953"/>
              <a:gd name="connsiteY0" fmla="*/ 0 h 3300"/>
              <a:gd name="connsiteX1" fmla="*/ 1425 w 4953"/>
              <a:gd name="connsiteY1" fmla="*/ 0 h 3300"/>
              <a:gd name="connsiteX2" fmla="*/ 3528 w 4953"/>
              <a:gd name="connsiteY2" fmla="*/ 0 h 3300"/>
              <a:gd name="connsiteX3" fmla="*/ 4953 w 4953"/>
              <a:gd name="connsiteY3" fmla="*/ 0 h 3300"/>
              <a:gd name="connsiteX4" fmla="*/ 4953 w 4953"/>
              <a:gd name="connsiteY4" fmla="*/ 2877 h 3300"/>
              <a:gd name="connsiteX5" fmla="*/ 4065 w 4953"/>
              <a:gd name="connsiteY5" fmla="*/ 2883 h 3300"/>
              <a:gd name="connsiteX6" fmla="*/ 3639 w 4953"/>
              <a:gd name="connsiteY6" fmla="*/ 3291 h 3300"/>
              <a:gd name="connsiteX7" fmla="*/ 2189 w 4953"/>
              <a:gd name="connsiteY7" fmla="*/ 3300 h 3300"/>
              <a:gd name="connsiteX8" fmla="*/ 1425 w 4953"/>
              <a:gd name="connsiteY8" fmla="*/ 3300 h 3300"/>
              <a:gd name="connsiteX9" fmla="*/ 0 w 4953"/>
              <a:gd name="connsiteY9" fmla="*/ 3300 h 3300"/>
              <a:gd name="connsiteX10" fmla="*/ 0 w 4953"/>
              <a:gd name="connsiteY10" fmla="*/ 0 h 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53" h="3300">
                <a:moveTo>
                  <a:pt x="0" y="0"/>
                </a:moveTo>
                <a:lnTo>
                  <a:pt x="1425" y="0"/>
                </a:lnTo>
                <a:lnTo>
                  <a:pt x="3528" y="0"/>
                </a:lnTo>
                <a:lnTo>
                  <a:pt x="4953" y="0"/>
                </a:lnTo>
                <a:lnTo>
                  <a:pt x="4953" y="2877"/>
                </a:lnTo>
                <a:lnTo>
                  <a:pt x="4065" y="2883"/>
                </a:lnTo>
                <a:lnTo>
                  <a:pt x="3639" y="3291"/>
                </a:lnTo>
                <a:lnTo>
                  <a:pt x="2189" y="3300"/>
                </a:lnTo>
                <a:lnTo>
                  <a:pt x="1425" y="3300"/>
                </a:lnTo>
                <a:lnTo>
                  <a:pt x="0" y="3300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3500000" scaled="1"/>
            </a:gradFill>
            <a:prstDash val="solid"/>
            <a:miter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37" name="图片 15" descr="E:/设计图片素材/7725950_.jpg7725950_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rcRect t="17378" b="17378"/>
          <a:stretch>
            <a:fillRect/>
          </a:stretch>
        </p:blipFill>
        <p:spPr>
          <a:xfrm>
            <a:off x="821308" y="2120702"/>
            <a:ext cx="3027284" cy="19751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59" h="3105">
                <a:moveTo>
                  <a:pt x="0" y="0"/>
                </a:moveTo>
                <a:lnTo>
                  <a:pt x="1369" y="0"/>
                </a:lnTo>
                <a:lnTo>
                  <a:pt x="3390" y="0"/>
                </a:lnTo>
                <a:lnTo>
                  <a:pt x="4759" y="0"/>
                </a:lnTo>
                <a:lnTo>
                  <a:pt x="4759" y="2679"/>
                </a:lnTo>
                <a:lnTo>
                  <a:pt x="3928" y="2679"/>
                </a:lnTo>
                <a:lnTo>
                  <a:pt x="3472" y="3105"/>
                </a:lnTo>
                <a:lnTo>
                  <a:pt x="2103" y="3105"/>
                </a:lnTo>
                <a:lnTo>
                  <a:pt x="1369" y="3105"/>
                </a:lnTo>
                <a:lnTo>
                  <a:pt x="0" y="3105"/>
                </a:lnTo>
                <a:lnTo>
                  <a:pt x="0" y="0"/>
                </a:lnTo>
                <a:close/>
              </a:path>
            </a:pathLst>
          </a:custGeom>
          <a:ln w="6350">
            <a:solidFill>
              <a:schemeClr val="accent1">
                <a:alpha val="70000"/>
              </a:schemeClr>
            </a:solidFill>
          </a:ln>
        </p:spPr>
      </p:pic>
      <p:sp>
        <p:nvSpPr>
          <p:cNvPr id="38" name="任意多边形: 形状 155"/>
          <p:cNvSpPr/>
          <p:nvPr>
            <p:custDataLst>
              <p:tags r:id="rId19"/>
            </p:custDataLst>
          </p:nvPr>
        </p:nvSpPr>
        <p:spPr>
          <a:xfrm>
            <a:off x="729071" y="1992843"/>
            <a:ext cx="460549" cy="319331"/>
          </a:xfrm>
          <a:custGeom>
            <a:avLst/>
            <a:gdLst>
              <a:gd name="connsiteX0" fmla="*/ 41529 w 614933"/>
              <a:gd name="connsiteY0" fmla="*/ 385477 h 385476"/>
              <a:gd name="connsiteX1" fmla="*/ 0 w 614933"/>
              <a:gd name="connsiteY1" fmla="*/ 343853 h 385476"/>
              <a:gd name="connsiteX2" fmla="*/ 0 w 614933"/>
              <a:gd name="connsiteY2" fmla="*/ 32099 h 385476"/>
              <a:gd name="connsiteX3" fmla="*/ 237935 w 614933"/>
              <a:gd name="connsiteY3" fmla="*/ 32099 h 385476"/>
              <a:gd name="connsiteX4" fmla="*/ 270034 w 614933"/>
              <a:gd name="connsiteY4" fmla="*/ 0 h 385476"/>
              <a:gd name="connsiteX5" fmla="*/ 538258 w 614933"/>
              <a:gd name="connsiteY5" fmla="*/ 0 h 385476"/>
              <a:gd name="connsiteX6" fmla="*/ 614934 w 614933"/>
              <a:gd name="connsiteY6" fmla="*/ 76676 h 385476"/>
              <a:gd name="connsiteX7" fmla="*/ 41529 w 614933"/>
              <a:gd name="connsiteY7" fmla="*/ 76676 h 385476"/>
              <a:gd name="connsiteX8" fmla="*/ 41529 w 614933"/>
              <a:gd name="connsiteY8" fmla="*/ 385477 h 385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4933" h="385476">
                <a:moveTo>
                  <a:pt x="41529" y="385477"/>
                </a:moveTo>
                <a:lnTo>
                  <a:pt x="0" y="343853"/>
                </a:lnTo>
                <a:lnTo>
                  <a:pt x="0" y="32099"/>
                </a:lnTo>
                <a:lnTo>
                  <a:pt x="237935" y="32099"/>
                </a:lnTo>
                <a:lnTo>
                  <a:pt x="270034" y="0"/>
                </a:lnTo>
                <a:lnTo>
                  <a:pt x="538258" y="0"/>
                </a:lnTo>
                <a:lnTo>
                  <a:pt x="614934" y="76676"/>
                </a:lnTo>
                <a:lnTo>
                  <a:pt x="41529" y="76676"/>
                </a:lnTo>
                <a:lnTo>
                  <a:pt x="41529" y="385477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9" name="任意多边形: 形状 156"/>
          <p:cNvSpPr/>
          <p:nvPr>
            <p:custDataLst>
              <p:tags r:id="rId20"/>
            </p:custDataLst>
          </p:nvPr>
        </p:nvSpPr>
        <p:spPr>
          <a:xfrm>
            <a:off x="3271633" y="4001702"/>
            <a:ext cx="576959" cy="71881"/>
          </a:xfrm>
          <a:custGeom>
            <a:avLst/>
            <a:gdLst>
              <a:gd name="connsiteX0" fmla="*/ 0 w 351091"/>
              <a:gd name="connsiteY0" fmla="*/ 65056 h 65055"/>
              <a:gd name="connsiteX1" fmla="*/ 65056 w 351091"/>
              <a:gd name="connsiteY1" fmla="*/ 0 h 65055"/>
              <a:gd name="connsiteX2" fmla="*/ 351091 w 351091"/>
              <a:gd name="connsiteY2" fmla="*/ 0 h 65055"/>
              <a:gd name="connsiteX3" fmla="*/ 351091 w 351091"/>
              <a:gd name="connsiteY3" fmla="*/ 65056 h 65055"/>
              <a:gd name="connsiteX4" fmla="*/ 0 w 351091"/>
              <a:gd name="connsiteY4" fmla="*/ 65056 h 65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091" h="65055">
                <a:moveTo>
                  <a:pt x="0" y="65056"/>
                </a:moveTo>
                <a:lnTo>
                  <a:pt x="65056" y="0"/>
                </a:lnTo>
                <a:lnTo>
                  <a:pt x="351091" y="0"/>
                </a:lnTo>
                <a:lnTo>
                  <a:pt x="351091" y="65056"/>
                </a:lnTo>
                <a:lnTo>
                  <a:pt x="0" y="6505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0" name="任意多边形: 形状 4"/>
          <p:cNvSpPr/>
          <p:nvPr>
            <p:custDataLst>
              <p:tags r:id="rId21"/>
            </p:custDataLst>
          </p:nvPr>
        </p:nvSpPr>
        <p:spPr>
          <a:xfrm>
            <a:off x="8293146" y="2058363"/>
            <a:ext cx="3150691" cy="2099188"/>
          </a:xfrm>
          <a:custGeom>
            <a:avLst/>
            <a:gdLst>
              <a:gd name="connsiteX0" fmla="*/ 0 w 4953"/>
              <a:gd name="connsiteY0" fmla="*/ 0 h 3300"/>
              <a:gd name="connsiteX1" fmla="*/ 1425 w 4953"/>
              <a:gd name="connsiteY1" fmla="*/ 0 h 3300"/>
              <a:gd name="connsiteX2" fmla="*/ 3528 w 4953"/>
              <a:gd name="connsiteY2" fmla="*/ 0 h 3300"/>
              <a:gd name="connsiteX3" fmla="*/ 4953 w 4953"/>
              <a:gd name="connsiteY3" fmla="*/ 0 h 3300"/>
              <a:gd name="connsiteX4" fmla="*/ 4953 w 4953"/>
              <a:gd name="connsiteY4" fmla="*/ 2877 h 3300"/>
              <a:gd name="connsiteX5" fmla="*/ 4065 w 4953"/>
              <a:gd name="connsiteY5" fmla="*/ 2883 h 3300"/>
              <a:gd name="connsiteX6" fmla="*/ 3639 w 4953"/>
              <a:gd name="connsiteY6" fmla="*/ 3291 h 3300"/>
              <a:gd name="connsiteX7" fmla="*/ 2189 w 4953"/>
              <a:gd name="connsiteY7" fmla="*/ 3300 h 3300"/>
              <a:gd name="connsiteX8" fmla="*/ 1425 w 4953"/>
              <a:gd name="connsiteY8" fmla="*/ 3300 h 3300"/>
              <a:gd name="connsiteX9" fmla="*/ 0 w 4953"/>
              <a:gd name="connsiteY9" fmla="*/ 3300 h 3300"/>
              <a:gd name="connsiteX10" fmla="*/ 0 w 4953"/>
              <a:gd name="connsiteY10" fmla="*/ 0 h 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53" h="3300">
                <a:moveTo>
                  <a:pt x="0" y="0"/>
                </a:moveTo>
                <a:lnTo>
                  <a:pt x="1425" y="0"/>
                </a:lnTo>
                <a:lnTo>
                  <a:pt x="3528" y="0"/>
                </a:lnTo>
                <a:lnTo>
                  <a:pt x="4953" y="0"/>
                </a:lnTo>
                <a:lnTo>
                  <a:pt x="4953" y="2877"/>
                </a:lnTo>
                <a:lnTo>
                  <a:pt x="4065" y="2883"/>
                </a:lnTo>
                <a:lnTo>
                  <a:pt x="3639" y="3291"/>
                </a:lnTo>
                <a:lnTo>
                  <a:pt x="2189" y="3300"/>
                </a:lnTo>
                <a:lnTo>
                  <a:pt x="1425" y="3300"/>
                </a:lnTo>
                <a:lnTo>
                  <a:pt x="0" y="3300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3500000" scaled="1"/>
            </a:gradFill>
            <a:prstDash val="solid"/>
            <a:miter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41" name="图片 32" descr="E:/设计图片素材/7966031_.jpg7966031_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/>
          <a:srcRect t="1066" b="1066"/>
          <a:stretch>
            <a:fillRect/>
          </a:stretch>
        </p:blipFill>
        <p:spPr>
          <a:xfrm>
            <a:off x="8354849" y="2120702"/>
            <a:ext cx="3027284" cy="19751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59" h="3105">
                <a:moveTo>
                  <a:pt x="0" y="0"/>
                </a:moveTo>
                <a:lnTo>
                  <a:pt x="1369" y="0"/>
                </a:lnTo>
                <a:lnTo>
                  <a:pt x="3390" y="0"/>
                </a:lnTo>
                <a:lnTo>
                  <a:pt x="4759" y="0"/>
                </a:lnTo>
                <a:lnTo>
                  <a:pt x="4759" y="2679"/>
                </a:lnTo>
                <a:lnTo>
                  <a:pt x="3928" y="2679"/>
                </a:lnTo>
                <a:lnTo>
                  <a:pt x="3472" y="3105"/>
                </a:lnTo>
                <a:lnTo>
                  <a:pt x="2103" y="3105"/>
                </a:lnTo>
                <a:lnTo>
                  <a:pt x="1369" y="3105"/>
                </a:lnTo>
                <a:lnTo>
                  <a:pt x="0" y="3105"/>
                </a:lnTo>
                <a:lnTo>
                  <a:pt x="0" y="0"/>
                </a:lnTo>
                <a:close/>
              </a:path>
            </a:pathLst>
          </a:custGeom>
          <a:ln w="6350">
            <a:solidFill>
              <a:schemeClr val="accent1">
                <a:alpha val="70000"/>
              </a:schemeClr>
            </a:solidFill>
          </a:ln>
        </p:spPr>
      </p:pic>
      <p:sp>
        <p:nvSpPr>
          <p:cNvPr id="42" name="任意多边形: 形状 155"/>
          <p:cNvSpPr/>
          <p:nvPr>
            <p:custDataLst>
              <p:tags r:id="rId24"/>
            </p:custDataLst>
          </p:nvPr>
        </p:nvSpPr>
        <p:spPr>
          <a:xfrm>
            <a:off x="8262612" y="1992843"/>
            <a:ext cx="460549" cy="319331"/>
          </a:xfrm>
          <a:custGeom>
            <a:avLst/>
            <a:gdLst>
              <a:gd name="connsiteX0" fmla="*/ 41529 w 614933"/>
              <a:gd name="connsiteY0" fmla="*/ 385477 h 385476"/>
              <a:gd name="connsiteX1" fmla="*/ 0 w 614933"/>
              <a:gd name="connsiteY1" fmla="*/ 343853 h 385476"/>
              <a:gd name="connsiteX2" fmla="*/ 0 w 614933"/>
              <a:gd name="connsiteY2" fmla="*/ 32099 h 385476"/>
              <a:gd name="connsiteX3" fmla="*/ 237935 w 614933"/>
              <a:gd name="connsiteY3" fmla="*/ 32099 h 385476"/>
              <a:gd name="connsiteX4" fmla="*/ 270034 w 614933"/>
              <a:gd name="connsiteY4" fmla="*/ 0 h 385476"/>
              <a:gd name="connsiteX5" fmla="*/ 538258 w 614933"/>
              <a:gd name="connsiteY5" fmla="*/ 0 h 385476"/>
              <a:gd name="connsiteX6" fmla="*/ 614934 w 614933"/>
              <a:gd name="connsiteY6" fmla="*/ 76676 h 385476"/>
              <a:gd name="connsiteX7" fmla="*/ 41529 w 614933"/>
              <a:gd name="connsiteY7" fmla="*/ 76676 h 385476"/>
              <a:gd name="connsiteX8" fmla="*/ 41529 w 614933"/>
              <a:gd name="connsiteY8" fmla="*/ 385477 h 385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4933" h="385476">
                <a:moveTo>
                  <a:pt x="41529" y="385477"/>
                </a:moveTo>
                <a:lnTo>
                  <a:pt x="0" y="343853"/>
                </a:lnTo>
                <a:lnTo>
                  <a:pt x="0" y="32099"/>
                </a:lnTo>
                <a:lnTo>
                  <a:pt x="237935" y="32099"/>
                </a:lnTo>
                <a:lnTo>
                  <a:pt x="270034" y="0"/>
                </a:lnTo>
                <a:lnTo>
                  <a:pt x="538258" y="0"/>
                </a:lnTo>
                <a:lnTo>
                  <a:pt x="614934" y="76676"/>
                </a:lnTo>
                <a:lnTo>
                  <a:pt x="41529" y="76676"/>
                </a:lnTo>
                <a:lnTo>
                  <a:pt x="41529" y="385477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3" name="任意多边形: 形状 156"/>
          <p:cNvSpPr/>
          <p:nvPr>
            <p:custDataLst>
              <p:tags r:id="rId25"/>
            </p:custDataLst>
          </p:nvPr>
        </p:nvSpPr>
        <p:spPr>
          <a:xfrm>
            <a:off x="10805174" y="4001702"/>
            <a:ext cx="576959" cy="71881"/>
          </a:xfrm>
          <a:custGeom>
            <a:avLst/>
            <a:gdLst>
              <a:gd name="connsiteX0" fmla="*/ 0 w 351091"/>
              <a:gd name="connsiteY0" fmla="*/ 65056 h 65055"/>
              <a:gd name="connsiteX1" fmla="*/ 65056 w 351091"/>
              <a:gd name="connsiteY1" fmla="*/ 0 h 65055"/>
              <a:gd name="connsiteX2" fmla="*/ 351091 w 351091"/>
              <a:gd name="connsiteY2" fmla="*/ 0 h 65055"/>
              <a:gd name="connsiteX3" fmla="*/ 351091 w 351091"/>
              <a:gd name="connsiteY3" fmla="*/ 65056 h 65055"/>
              <a:gd name="connsiteX4" fmla="*/ 0 w 351091"/>
              <a:gd name="connsiteY4" fmla="*/ 65056 h 65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091" h="65055">
                <a:moveTo>
                  <a:pt x="0" y="65056"/>
                </a:moveTo>
                <a:lnTo>
                  <a:pt x="65056" y="0"/>
                </a:lnTo>
                <a:lnTo>
                  <a:pt x="351091" y="0"/>
                </a:lnTo>
                <a:lnTo>
                  <a:pt x="351091" y="65056"/>
                </a:lnTo>
                <a:lnTo>
                  <a:pt x="0" y="6505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7" name="标题 16"/>
          <p:cNvSpPr>
            <a:spLocks noGrp="1"/>
          </p:cNvSpPr>
          <p:nvPr>
            <p:custDataLst>
              <p:tags r:id="rId26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（二）如何救失</a:t>
            </a:r>
            <a:endParaRPr lang="zh-CN" altLang="en-US"/>
          </a:p>
        </p:txBody>
      </p:sp>
    </p:spTree>
    <p:custDataLst>
      <p:tags r:id="rId27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2.师长指导的作用</a:t>
            </a:r>
            <a:endParaRPr lang="zh-CN" altLang="en-US" sz="2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8" name="矩形 57"/>
          <p:cNvSpPr/>
          <p:nvPr>
            <p:custDataLst>
              <p:tags r:id="rId2"/>
            </p:custDataLst>
          </p:nvPr>
        </p:nvSpPr>
        <p:spPr>
          <a:xfrm>
            <a:off x="1241245" y="1537856"/>
            <a:ext cx="2676934" cy="1142615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rm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6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  <a:cs typeface="+mn-ea"/>
              </a:rPr>
              <a:t>01</a:t>
            </a:r>
            <a:endParaRPr lang="en-US" altLang="zh-CN" sz="6600" b="1" dirty="0">
              <a:solidFill>
                <a:schemeClr val="accent1">
                  <a:lumMod val="40000"/>
                  <a:lumOff val="6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9" name="矩形 58"/>
          <p:cNvSpPr/>
          <p:nvPr>
            <p:custDataLst>
              <p:tags r:id="rId3"/>
            </p:custDataLst>
          </p:nvPr>
        </p:nvSpPr>
        <p:spPr>
          <a:xfrm>
            <a:off x="1241245" y="2897396"/>
            <a:ext cx="2677201" cy="63971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接受批评与指正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0" name="矩形 59"/>
          <p:cNvSpPr/>
          <p:nvPr>
            <p:custDataLst>
              <p:tags r:id="rId4"/>
            </p:custDataLst>
          </p:nvPr>
        </p:nvSpPr>
        <p:spPr>
          <a:xfrm>
            <a:off x="4857984" y="1537856"/>
            <a:ext cx="2676934" cy="1142615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rmAutofit/>
          </a:bodyPr>
          <a:p>
            <a:pPr lvl="0" algn="l">
              <a:buClrTx/>
              <a:buSzTx/>
              <a:buFontTx/>
            </a:pPr>
            <a:r>
              <a:rPr lang="en-US" altLang="zh-CN" sz="66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6600" b="1" dirty="0">
              <a:solidFill>
                <a:schemeClr val="accent2">
                  <a:lumMod val="40000"/>
                  <a:lumOff val="6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1" name="矩形 60"/>
          <p:cNvSpPr/>
          <p:nvPr>
            <p:custDataLst>
              <p:tags r:id="rId5"/>
            </p:custDataLst>
          </p:nvPr>
        </p:nvSpPr>
        <p:spPr>
          <a:xfrm>
            <a:off x="4857984" y="2897396"/>
            <a:ext cx="2677201" cy="63971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just">
              <a:buClrTx/>
              <a:buSzTx/>
              <a:buFontTx/>
            </a:pPr>
            <a:r>
              <a:rPr lang="zh-CN" altLang="en-US" sz="24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虚心学习的重要性</a:t>
            </a:r>
            <a:endParaRPr lang="zh-CN" altLang="en-US" sz="240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2" name="矩形 61"/>
          <p:cNvSpPr/>
          <p:nvPr>
            <p:custDataLst>
              <p:tags r:id="rId6"/>
            </p:custDataLst>
          </p:nvPr>
        </p:nvSpPr>
        <p:spPr>
          <a:xfrm>
            <a:off x="4857750" y="3616960"/>
            <a:ext cx="2835275" cy="2522220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indent="0" algn="just" fontAlgn="auto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rPr>
              <a:t>虚心学习意味着对知识和经验的尊重。通过虚心接受师长的指导，我们能够不断充实自己，提升个人素质和能力。</a:t>
            </a: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3" name="矩形 62"/>
          <p:cNvSpPr/>
          <p:nvPr>
            <p:custDataLst>
              <p:tags r:id="rId7"/>
            </p:custDataLst>
          </p:nvPr>
        </p:nvSpPr>
        <p:spPr>
          <a:xfrm>
            <a:off x="8474117" y="1537856"/>
            <a:ext cx="2676934" cy="1142615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rm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6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  <a:cs typeface="+mn-ea"/>
              </a:rPr>
              <a:t>03</a:t>
            </a:r>
            <a:endParaRPr lang="en-US" altLang="zh-CN" sz="6600" b="1" dirty="0">
              <a:solidFill>
                <a:schemeClr val="accent1">
                  <a:lumMod val="40000"/>
                  <a:lumOff val="6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64" name="直接连接符 63"/>
          <p:cNvCxnSpPr/>
          <p:nvPr>
            <p:custDataLst>
              <p:tags r:id="rId8"/>
            </p:custDataLst>
          </p:nvPr>
        </p:nvCxnSpPr>
        <p:spPr>
          <a:xfrm>
            <a:off x="1241245" y="2769939"/>
            <a:ext cx="2666701" cy="0"/>
          </a:xfrm>
          <a:prstGeom prst="line">
            <a:avLst/>
          </a:prstGeom>
          <a:ln w="1270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>
            <p:custDataLst>
              <p:tags r:id="rId9"/>
            </p:custDataLst>
          </p:nvPr>
        </p:nvCxnSpPr>
        <p:spPr>
          <a:xfrm>
            <a:off x="4857984" y="2769939"/>
            <a:ext cx="2666701" cy="0"/>
          </a:xfrm>
          <a:prstGeom prst="line">
            <a:avLst/>
          </a:prstGeom>
          <a:ln w="127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>
            <p:custDataLst>
              <p:tags r:id="rId10"/>
            </p:custDataLst>
          </p:nvPr>
        </p:nvCxnSpPr>
        <p:spPr>
          <a:xfrm>
            <a:off x="8474117" y="2769939"/>
            <a:ext cx="2666701" cy="0"/>
          </a:xfrm>
          <a:prstGeom prst="line">
            <a:avLst/>
          </a:prstGeom>
          <a:ln w="1270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7" name="矩形 66"/>
          <p:cNvSpPr/>
          <p:nvPr>
            <p:custDataLst>
              <p:tags r:id="rId11"/>
            </p:custDataLst>
          </p:nvPr>
        </p:nvSpPr>
        <p:spPr>
          <a:xfrm>
            <a:off x="8474117" y="2897396"/>
            <a:ext cx="2677201" cy="63971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努力改正成长错误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68" name="矩形 67"/>
          <p:cNvSpPr/>
          <p:nvPr>
            <p:custDataLst>
              <p:tags r:id="rId12"/>
            </p:custDataLst>
          </p:nvPr>
        </p:nvSpPr>
        <p:spPr>
          <a:xfrm>
            <a:off x="8474075" y="3616960"/>
            <a:ext cx="2835275" cy="252158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indent="0" algn="just" fontAlgn="auto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在成长过程中，犯错是不可避免的。重要的是要努力改正这些错误，不断进步。师长的指导为我们提供了改正错误的途径和方法。</a:t>
            </a: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9" name="矩形 68"/>
          <p:cNvSpPr/>
          <p:nvPr>
            <p:custDataLst>
              <p:tags r:id="rId13"/>
            </p:custDataLst>
          </p:nvPr>
        </p:nvSpPr>
        <p:spPr>
          <a:xfrm>
            <a:off x="1241425" y="3616960"/>
            <a:ext cx="2835275" cy="2522220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indent="0" algn="just" fontAlgn="auto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rPr>
              <a:t>师长的批评和指正对于我们的成长至关重要。他们凭借丰富的经验和知识，能够指出我们的不足和错误，帮助我们避免重蹈覆辙。</a:t>
            </a: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3.自我改过的勇气与能力</a:t>
            </a:r>
            <a:endParaRPr lang="zh-CN" altLang="en-US" sz="2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任意多边形: 形状 16"/>
          <p:cNvSpPr/>
          <p:nvPr>
            <p:custDataLst>
              <p:tags r:id="rId2"/>
            </p:custDataLst>
          </p:nvPr>
        </p:nvSpPr>
        <p:spPr>
          <a:xfrm rot="2700000">
            <a:off x="1527879" y="1961070"/>
            <a:ext cx="1783703" cy="1796264"/>
          </a:xfrm>
          <a:custGeom>
            <a:avLst/>
            <a:gdLst>
              <a:gd name="connsiteX0" fmla="*/ 37762 w 2705100"/>
              <a:gd name="connsiteY0" fmla="*/ 37761 h 2724150"/>
              <a:gd name="connsiteX1" fmla="*/ 128925 w 2705100"/>
              <a:gd name="connsiteY1" fmla="*/ 0 h 2724150"/>
              <a:gd name="connsiteX2" fmla="*/ 2576175 w 2705100"/>
              <a:gd name="connsiteY2" fmla="*/ 0 h 2724150"/>
              <a:gd name="connsiteX3" fmla="*/ 2705100 w 2705100"/>
              <a:gd name="connsiteY3" fmla="*/ 128925 h 2724150"/>
              <a:gd name="connsiteX4" fmla="*/ 2705100 w 2705100"/>
              <a:gd name="connsiteY4" fmla="*/ 1486815 h 2724150"/>
              <a:gd name="connsiteX5" fmla="*/ 1467765 w 2705100"/>
              <a:gd name="connsiteY5" fmla="*/ 2724150 h 2724150"/>
              <a:gd name="connsiteX6" fmla="*/ 128925 w 2705100"/>
              <a:gd name="connsiteY6" fmla="*/ 2724150 h 2724150"/>
              <a:gd name="connsiteX7" fmla="*/ 0 w 2705100"/>
              <a:gd name="connsiteY7" fmla="*/ 2595225 h 2724150"/>
              <a:gd name="connsiteX8" fmla="*/ 0 w 2705100"/>
              <a:gd name="connsiteY8" fmla="*/ 128925 h 2724150"/>
              <a:gd name="connsiteX9" fmla="*/ 37762 w 2705100"/>
              <a:gd name="connsiteY9" fmla="*/ 37761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05100" h="2724150">
                <a:moveTo>
                  <a:pt x="37762" y="37761"/>
                </a:moveTo>
                <a:cubicBezTo>
                  <a:pt x="61092" y="14431"/>
                  <a:pt x="93324" y="0"/>
                  <a:pt x="128925" y="0"/>
                </a:cubicBezTo>
                <a:lnTo>
                  <a:pt x="2576175" y="0"/>
                </a:lnTo>
                <a:cubicBezTo>
                  <a:pt x="2647378" y="0"/>
                  <a:pt x="2705100" y="57722"/>
                  <a:pt x="2705100" y="128925"/>
                </a:cubicBezTo>
                <a:lnTo>
                  <a:pt x="2705100" y="1486815"/>
                </a:lnTo>
                <a:lnTo>
                  <a:pt x="1467765" y="2724150"/>
                </a:lnTo>
                <a:lnTo>
                  <a:pt x="128925" y="2724150"/>
                </a:lnTo>
                <a:cubicBezTo>
                  <a:pt x="57722" y="2724150"/>
                  <a:pt x="0" y="2666428"/>
                  <a:pt x="0" y="2595225"/>
                </a:cubicBezTo>
                <a:lnTo>
                  <a:pt x="0" y="128925"/>
                </a:lnTo>
                <a:cubicBezTo>
                  <a:pt x="0" y="93324"/>
                  <a:pt x="14431" y="61092"/>
                  <a:pt x="37762" y="3776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矩形 20"/>
          <p:cNvSpPr/>
          <p:nvPr>
            <p:custDataLst>
              <p:tags r:id="rId3"/>
            </p:custDataLst>
          </p:nvPr>
        </p:nvSpPr>
        <p:spPr>
          <a:xfrm>
            <a:off x="999531" y="3830283"/>
            <a:ext cx="3060011" cy="55351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承认错误的勇气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2" name="矩形 21"/>
          <p:cNvSpPr/>
          <p:nvPr>
            <p:custDataLst>
              <p:tags r:id="rId4"/>
            </p:custDataLst>
          </p:nvPr>
        </p:nvSpPr>
        <p:spPr>
          <a:xfrm>
            <a:off x="996116" y="4499179"/>
            <a:ext cx="2847037" cy="1692867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承认错误需要勇气，但这是自我成长的必经之路。只有勇于面对自己的不足，我们才能开启改正错误、提升自我的过程。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23" name="图片 22" descr="/data/temp/701731ff-4769-11f0-a489-5ac95e661949.jpeg701731ff-4769-11f0-a489-5ac95e661949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 t="2815" b="2815"/>
          <a:stretch>
            <a:fillRect/>
          </a:stretch>
        </p:blipFill>
        <p:spPr>
          <a:xfrm>
            <a:off x="1189241" y="1815556"/>
            <a:ext cx="2460993" cy="1743434"/>
          </a:xfrm>
          <a:custGeom>
            <a:avLst/>
            <a:gdLst>
              <a:gd name="connsiteX0" fmla="*/ 1169431 w 2330450"/>
              <a:gd name="connsiteY0" fmla="*/ 0 h 1650954"/>
              <a:gd name="connsiteX1" fmla="*/ 1226354 w 2330450"/>
              <a:gd name="connsiteY1" fmla="*/ 23578 h 1650954"/>
              <a:gd name="connsiteX2" fmla="*/ 2306872 w 2330450"/>
              <a:gd name="connsiteY2" fmla="*/ 1104097 h 1650954"/>
              <a:gd name="connsiteX3" fmla="*/ 2306872 w 2330450"/>
              <a:gd name="connsiteY3" fmla="*/ 1217944 h 1650954"/>
              <a:gd name="connsiteX4" fmla="*/ 1873862 w 2330450"/>
              <a:gd name="connsiteY4" fmla="*/ 1650954 h 1650954"/>
              <a:gd name="connsiteX5" fmla="*/ 448177 w 2330450"/>
              <a:gd name="connsiteY5" fmla="*/ 1650954 h 1650954"/>
              <a:gd name="connsiteX6" fmla="*/ 23578 w 2330450"/>
              <a:gd name="connsiteY6" fmla="*/ 1226355 h 1650954"/>
              <a:gd name="connsiteX7" fmla="*/ 23578 w 2330450"/>
              <a:gd name="connsiteY7" fmla="*/ 1112508 h 1650954"/>
              <a:gd name="connsiteX8" fmla="*/ 1112508 w 2330450"/>
              <a:gd name="connsiteY8" fmla="*/ 23578 h 1650954"/>
              <a:gd name="connsiteX9" fmla="*/ 1169431 w 2330450"/>
              <a:gd name="connsiteY9" fmla="*/ 0 h 165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30450" h="1650954">
                <a:moveTo>
                  <a:pt x="1169431" y="0"/>
                </a:moveTo>
                <a:cubicBezTo>
                  <a:pt x="1190033" y="0"/>
                  <a:pt x="1210635" y="7859"/>
                  <a:pt x="1226354" y="23578"/>
                </a:cubicBezTo>
                <a:lnTo>
                  <a:pt x="2306872" y="1104097"/>
                </a:lnTo>
                <a:cubicBezTo>
                  <a:pt x="2338310" y="1135535"/>
                  <a:pt x="2338310" y="1186507"/>
                  <a:pt x="2306872" y="1217944"/>
                </a:cubicBezTo>
                <a:lnTo>
                  <a:pt x="1873862" y="1650954"/>
                </a:lnTo>
                <a:lnTo>
                  <a:pt x="448177" y="1650954"/>
                </a:lnTo>
                <a:lnTo>
                  <a:pt x="23578" y="1226355"/>
                </a:lnTo>
                <a:cubicBezTo>
                  <a:pt x="-7859" y="1194917"/>
                  <a:pt x="-7859" y="1143946"/>
                  <a:pt x="23578" y="1112508"/>
                </a:cubicBezTo>
                <a:lnTo>
                  <a:pt x="1112508" y="23578"/>
                </a:lnTo>
                <a:cubicBezTo>
                  <a:pt x="1128227" y="7859"/>
                  <a:pt x="1148829" y="0"/>
                  <a:pt x="1169431" y="0"/>
                </a:cubicBezTo>
                <a:close/>
              </a:path>
            </a:pathLst>
          </a:custGeom>
          <a:solidFill>
            <a:schemeClr val="accent1"/>
          </a:solidFill>
          <a:ln w="3175">
            <a:solidFill>
              <a:schemeClr val="accent1">
                <a:alpha val="20000"/>
              </a:schemeClr>
            </a:solidFill>
          </a:ln>
        </p:spPr>
      </p:pic>
      <p:sp>
        <p:nvSpPr>
          <p:cNvPr id="24" name="任意多边形: 形状 67"/>
          <p:cNvSpPr/>
          <p:nvPr>
            <p:custDataLst>
              <p:tags r:id="rId7"/>
            </p:custDataLst>
          </p:nvPr>
        </p:nvSpPr>
        <p:spPr>
          <a:xfrm rot="2700000">
            <a:off x="5175111" y="1960400"/>
            <a:ext cx="1783717" cy="1796458"/>
          </a:xfrm>
          <a:custGeom>
            <a:avLst/>
            <a:gdLst>
              <a:gd name="connsiteX0" fmla="*/ 37762 w 2705100"/>
              <a:gd name="connsiteY0" fmla="*/ 37761 h 2724150"/>
              <a:gd name="connsiteX1" fmla="*/ 128925 w 2705100"/>
              <a:gd name="connsiteY1" fmla="*/ 0 h 2724150"/>
              <a:gd name="connsiteX2" fmla="*/ 2576175 w 2705100"/>
              <a:gd name="connsiteY2" fmla="*/ 0 h 2724150"/>
              <a:gd name="connsiteX3" fmla="*/ 2705100 w 2705100"/>
              <a:gd name="connsiteY3" fmla="*/ 128925 h 2724150"/>
              <a:gd name="connsiteX4" fmla="*/ 2705100 w 2705100"/>
              <a:gd name="connsiteY4" fmla="*/ 1486815 h 2724150"/>
              <a:gd name="connsiteX5" fmla="*/ 1467765 w 2705100"/>
              <a:gd name="connsiteY5" fmla="*/ 2724150 h 2724150"/>
              <a:gd name="connsiteX6" fmla="*/ 128925 w 2705100"/>
              <a:gd name="connsiteY6" fmla="*/ 2724150 h 2724150"/>
              <a:gd name="connsiteX7" fmla="*/ 0 w 2705100"/>
              <a:gd name="connsiteY7" fmla="*/ 2595225 h 2724150"/>
              <a:gd name="connsiteX8" fmla="*/ 0 w 2705100"/>
              <a:gd name="connsiteY8" fmla="*/ 128925 h 2724150"/>
              <a:gd name="connsiteX9" fmla="*/ 37762 w 2705100"/>
              <a:gd name="connsiteY9" fmla="*/ 37761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05100" h="2724150">
                <a:moveTo>
                  <a:pt x="37762" y="37761"/>
                </a:moveTo>
                <a:cubicBezTo>
                  <a:pt x="61092" y="14431"/>
                  <a:pt x="93324" y="0"/>
                  <a:pt x="128925" y="0"/>
                </a:cubicBezTo>
                <a:lnTo>
                  <a:pt x="2576175" y="0"/>
                </a:lnTo>
                <a:cubicBezTo>
                  <a:pt x="2647378" y="0"/>
                  <a:pt x="2705100" y="57722"/>
                  <a:pt x="2705100" y="128925"/>
                </a:cubicBezTo>
                <a:lnTo>
                  <a:pt x="2705100" y="1486815"/>
                </a:lnTo>
                <a:lnTo>
                  <a:pt x="1467765" y="2724150"/>
                </a:lnTo>
                <a:lnTo>
                  <a:pt x="128925" y="2724150"/>
                </a:lnTo>
                <a:cubicBezTo>
                  <a:pt x="57722" y="2724150"/>
                  <a:pt x="0" y="2666428"/>
                  <a:pt x="0" y="2595225"/>
                </a:cubicBezTo>
                <a:lnTo>
                  <a:pt x="0" y="128925"/>
                </a:lnTo>
                <a:cubicBezTo>
                  <a:pt x="0" y="93324"/>
                  <a:pt x="14431" y="61092"/>
                  <a:pt x="37762" y="3776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25" name="图片 24" descr="/data/temp/701732dd-4769-11f0-a489-5ac95e661949.jpeg701732dd-4769-11f0-a489-5ac95e661949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 t="18934" b="18934"/>
          <a:stretch>
            <a:fillRect/>
          </a:stretch>
        </p:blipFill>
        <p:spPr>
          <a:xfrm>
            <a:off x="4836472" y="1815556"/>
            <a:ext cx="2460993" cy="1743483"/>
          </a:xfrm>
          <a:custGeom>
            <a:avLst/>
            <a:gdLst>
              <a:gd name="connsiteX0" fmla="*/ 1169431 w 2330450"/>
              <a:gd name="connsiteY0" fmla="*/ 0 h 1651000"/>
              <a:gd name="connsiteX1" fmla="*/ 1226354 w 2330450"/>
              <a:gd name="connsiteY1" fmla="*/ 23579 h 1651000"/>
              <a:gd name="connsiteX2" fmla="*/ 2306872 w 2330450"/>
              <a:gd name="connsiteY2" fmla="*/ 1104128 h 1651000"/>
              <a:gd name="connsiteX3" fmla="*/ 2306872 w 2330450"/>
              <a:gd name="connsiteY3" fmla="*/ 1217978 h 1651000"/>
              <a:gd name="connsiteX4" fmla="*/ 1873862 w 2330450"/>
              <a:gd name="connsiteY4" fmla="*/ 1651000 h 1651000"/>
              <a:gd name="connsiteX5" fmla="*/ 448177 w 2330450"/>
              <a:gd name="connsiteY5" fmla="*/ 1651000 h 1651000"/>
              <a:gd name="connsiteX6" fmla="*/ 23578 w 2330450"/>
              <a:gd name="connsiteY6" fmla="*/ 1226389 h 1651000"/>
              <a:gd name="connsiteX7" fmla="*/ 23578 w 2330450"/>
              <a:gd name="connsiteY7" fmla="*/ 1112539 h 1651000"/>
              <a:gd name="connsiteX8" fmla="*/ 1112508 w 2330450"/>
              <a:gd name="connsiteY8" fmla="*/ 23579 h 1651000"/>
              <a:gd name="connsiteX9" fmla="*/ 1169431 w 2330450"/>
              <a:gd name="connsiteY9" fmla="*/ 0 h 165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30450" h="1651000">
                <a:moveTo>
                  <a:pt x="1169431" y="0"/>
                </a:moveTo>
                <a:cubicBezTo>
                  <a:pt x="1190033" y="0"/>
                  <a:pt x="1210635" y="7860"/>
                  <a:pt x="1226354" y="23579"/>
                </a:cubicBezTo>
                <a:lnTo>
                  <a:pt x="2306872" y="1104128"/>
                </a:lnTo>
                <a:cubicBezTo>
                  <a:pt x="2338310" y="1135566"/>
                  <a:pt x="2338310" y="1186540"/>
                  <a:pt x="2306872" y="1217978"/>
                </a:cubicBezTo>
                <a:lnTo>
                  <a:pt x="1873862" y="1651000"/>
                </a:lnTo>
                <a:lnTo>
                  <a:pt x="448177" y="1651000"/>
                </a:lnTo>
                <a:lnTo>
                  <a:pt x="23578" y="1226389"/>
                </a:lnTo>
                <a:cubicBezTo>
                  <a:pt x="-7859" y="1194951"/>
                  <a:pt x="-7859" y="1143978"/>
                  <a:pt x="23578" y="1112539"/>
                </a:cubicBezTo>
                <a:lnTo>
                  <a:pt x="1112508" y="23579"/>
                </a:lnTo>
                <a:cubicBezTo>
                  <a:pt x="1128227" y="7860"/>
                  <a:pt x="1148829" y="0"/>
                  <a:pt x="1169431" y="0"/>
                </a:cubicBezTo>
                <a:close/>
              </a:path>
            </a:pathLst>
          </a:custGeom>
          <a:solidFill>
            <a:schemeClr val="accent2"/>
          </a:solidFill>
          <a:ln w="3175">
            <a:solidFill>
              <a:schemeClr val="accent2">
                <a:alpha val="20000"/>
              </a:schemeClr>
            </a:solidFill>
          </a:ln>
        </p:spPr>
      </p:pic>
      <p:sp>
        <p:nvSpPr>
          <p:cNvPr id="26" name="矩形 25"/>
          <p:cNvSpPr/>
          <p:nvPr>
            <p:custDataLst>
              <p:tags r:id="rId10"/>
            </p:custDataLst>
          </p:nvPr>
        </p:nvSpPr>
        <p:spPr>
          <a:xfrm>
            <a:off x="4646962" y="3830283"/>
            <a:ext cx="3060011" cy="55351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改正错误的行动</a:t>
            </a:r>
            <a:endParaRPr lang="zh-CN" altLang="en-US" sz="20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27" name="矩形 26"/>
          <p:cNvSpPr/>
          <p:nvPr>
            <p:custDataLst>
              <p:tags r:id="rId11"/>
            </p:custDataLst>
          </p:nvPr>
        </p:nvSpPr>
        <p:spPr>
          <a:xfrm>
            <a:off x="4644018" y="4499179"/>
            <a:ext cx="2847037" cy="1692867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知道错误并勇于承认是第一步，采取实际行动去改正错误才是关键。这需要我们制定计划、付出努力，并持之以恒地去实施。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8" name="任意多边形: 形状 70"/>
          <p:cNvSpPr/>
          <p:nvPr>
            <p:custDataLst>
              <p:tags r:id="rId12"/>
            </p:custDataLst>
          </p:nvPr>
        </p:nvSpPr>
        <p:spPr>
          <a:xfrm rot="2700000">
            <a:off x="8823013" y="1961070"/>
            <a:ext cx="1783703" cy="1796264"/>
          </a:xfrm>
          <a:custGeom>
            <a:avLst/>
            <a:gdLst>
              <a:gd name="connsiteX0" fmla="*/ 37762 w 2705100"/>
              <a:gd name="connsiteY0" fmla="*/ 37761 h 2724150"/>
              <a:gd name="connsiteX1" fmla="*/ 128925 w 2705100"/>
              <a:gd name="connsiteY1" fmla="*/ 0 h 2724150"/>
              <a:gd name="connsiteX2" fmla="*/ 2576175 w 2705100"/>
              <a:gd name="connsiteY2" fmla="*/ 0 h 2724150"/>
              <a:gd name="connsiteX3" fmla="*/ 2705100 w 2705100"/>
              <a:gd name="connsiteY3" fmla="*/ 128925 h 2724150"/>
              <a:gd name="connsiteX4" fmla="*/ 2705100 w 2705100"/>
              <a:gd name="connsiteY4" fmla="*/ 1486815 h 2724150"/>
              <a:gd name="connsiteX5" fmla="*/ 1467765 w 2705100"/>
              <a:gd name="connsiteY5" fmla="*/ 2724150 h 2724150"/>
              <a:gd name="connsiteX6" fmla="*/ 128925 w 2705100"/>
              <a:gd name="connsiteY6" fmla="*/ 2724150 h 2724150"/>
              <a:gd name="connsiteX7" fmla="*/ 0 w 2705100"/>
              <a:gd name="connsiteY7" fmla="*/ 2595225 h 2724150"/>
              <a:gd name="connsiteX8" fmla="*/ 0 w 2705100"/>
              <a:gd name="connsiteY8" fmla="*/ 128925 h 2724150"/>
              <a:gd name="connsiteX9" fmla="*/ 37762 w 2705100"/>
              <a:gd name="connsiteY9" fmla="*/ 37761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05100" h="2724150">
                <a:moveTo>
                  <a:pt x="37762" y="37761"/>
                </a:moveTo>
                <a:cubicBezTo>
                  <a:pt x="61092" y="14431"/>
                  <a:pt x="93324" y="0"/>
                  <a:pt x="128925" y="0"/>
                </a:cubicBezTo>
                <a:lnTo>
                  <a:pt x="2576175" y="0"/>
                </a:lnTo>
                <a:cubicBezTo>
                  <a:pt x="2647378" y="0"/>
                  <a:pt x="2705100" y="57722"/>
                  <a:pt x="2705100" y="128925"/>
                </a:cubicBezTo>
                <a:lnTo>
                  <a:pt x="2705100" y="1486815"/>
                </a:lnTo>
                <a:lnTo>
                  <a:pt x="1467765" y="2724150"/>
                </a:lnTo>
                <a:lnTo>
                  <a:pt x="128925" y="2724150"/>
                </a:lnTo>
                <a:cubicBezTo>
                  <a:pt x="57722" y="2724150"/>
                  <a:pt x="0" y="2666428"/>
                  <a:pt x="0" y="2595225"/>
                </a:cubicBezTo>
                <a:lnTo>
                  <a:pt x="0" y="128925"/>
                </a:lnTo>
                <a:cubicBezTo>
                  <a:pt x="0" y="93324"/>
                  <a:pt x="14431" y="61092"/>
                  <a:pt x="37762" y="3776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29" name="图片 28" descr="/data/temp/70173252-4769-11f0-a489-5ac95e661949.jpeg70173252-4769-11f0-a489-5ac95e66194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rcRect t="26357" b="26357"/>
          <a:stretch>
            <a:fillRect/>
          </a:stretch>
        </p:blipFill>
        <p:spPr>
          <a:xfrm>
            <a:off x="8484374" y="1815556"/>
            <a:ext cx="2460993" cy="1743434"/>
          </a:xfrm>
          <a:custGeom>
            <a:avLst/>
            <a:gdLst>
              <a:gd name="connsiteX0" fmla="*/ 1169431 w 2330450"/>
              <a:gd name="connsiteY0" fmla="*/ 0 h 1650954"/>
              <a:gd name="connsiteX1" fmla="*/ 1226354 w 2330450"/>
              <a:gd name="connsiteY1" fmla="*/ 23578 h 1650954"/>
              <a:gd name="connsiteX2" fmla="*/ 2306872 w 2330450"/>
              <a:gd name="connsiteY2" fmla="*/ 1104097 h 1650954"/>
              <a:gd name="connsiteX3" fmla="*/ 2306872 w 2330450"/>
              <a:gd name="connsiteY3" fmla="*/ 1217944 h 1650954"/>
              <a:gd name="connsiteX4" fmla="*/ 1873862 w 2330450"/>
              <a:gd name="connsiteY4" fmla="*/ 1650954 h 1650954"/>
              <a:gd name="connsiteX5" fmla="*/ 448177 w 2330450"/>
              <a:gd name="connsiteY5" fmla="*/ 1650954 h 1650954"/>
              <a:gd name="connsiteX6" fmla="*/ 23579 w 2330450"/>
              <a:gd name="connsiteY6" fmla="*/ 1226355 h 1650954"/>
              <a:gd name="connsiteX7" fmla="*/ 23579 w 2330450"/>
              <a:gd name="connsiteY7" fmla="*/ 1112508 h 1650954"/>
              <a:gd name="connsiteX8" fmla="*/ 1112508 w 2330450"/>
              <a:gd name="connsiteY8" fmla="*/ 23578 h 1650954"/>
              <a:gd name="connsiteX9" fmla="*/ 1169431 w 2330450"/>
              <a:gd name="connsiteY9" fmla="*/ 0 h 165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30450" h="1650954">
                <a:moveTo>
                  <a:pt x="1169431" y="0"/>
                </a:moveTo>
                <a:cubicBezTo>
                  <a:pt x="1190033" y="0"/>
                  <a:pt x="1210635" y="7859"/>
                  <a:pt x="1226354" y="23578"/>
                </a:cubicBezTo>
                <a:lnTo>
                  <a:pt x="2306872" y="1104097"/>
                </a:lnTo>
                <a:cubicBezTo>
                  <a:pt x="2338310" y="1135535"/>
                  <a:pt x="2338310" y="1186507"/>
                  <a:pt x="2306872" y="1217944"/>
                </a:cubicBezTo>
                <a:lnTo>
                  <a:pt x="1873862" y="1650954"/>
                </a:lnTo>
                <a:lnTo>
                  <a:pt x="448177" y="1650954"/>
                </a:lnTo>
                <a:lnTo>
                  <a:pt x="23579" y="1226355"/>
                </a:lnTo>
                <a:cubicBezTo>
                  <a:pt x="-7859" y="1194917"/>
                  <a:pt x="-7859" y="1143946"/>
                  <a:pt x="23579" y="1112508"/>
                </a:cubicBezTo>
                <a:lnTo>
                  <a:pt x="1112508" y="23578"/>
                </a:lnTo>
                <a:cubicBezTo>
                  <a:pt x="1128227" y="7859"/>
                  <a:pt x="1148829" y="0"/>
                  <a:pt x="1169431" y="0"/>
                </a:cubicBezTo>
                <a:close/>
              </a:path>
            </a:pathLst>
          </a:custGeom>
          <a:solidFill>
            <a:schemeClr val="accent1"/>
          </a:solidFill>
          <a:ln w="3175">
            <a:solidFill>
              <a:schemeClr val="accent1">
                <a:alpha val="20000"/>
              </a:schemeClr>
            </a:solidFill>
          </a:ln>
        </p:spPr>
      </p:pic>
      <p:sp>
        <p:nvSpPr>
          <p:cNvPr id="30" name="矩形 29"/>
          <p:cNvSpPr/>
          <p:nvPr>
            <p:custDataLst>
              <p:tags r:id="rId15"/>
            </p:custDataLst>
          </p:nvPr>
        </p:nvSpPr>
        <p:spPr>
          <a:xfrm>
            <a:off x="8295240" y="3830283"/>
            <a:ext cx="3060011" cy="55351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实现个人成长与进步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35" name="矩形 34"/>
          <p:cNvSpPr/>
          <p:nvPr>
            <p:custDataLst>
              <p:tags r:id="rId16"/>
            </p:custDataLst>
          </p:nvPr>
        </p:nvSpPr>
        <p:spPr>
          <a:xfrm>
            <a:off x="7955915" y="4498975"/>
            <a:ext cx="3183255" cy="1692910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通过承认和改正错误，我们不仅能够修复过去的不足，还能在个人成长的道路上迈出坚实的步伐。这最终将导致我们的全面进步和成熟。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37" name="直接连接符 36"/>
          <p:cNvCxnSpPr/>
          <p:nvPr>
            <p:custDataLst>
              <p:tags r:id="rId17"/>
            </p:custDataLst>
          </p:nvPr>
        </p:nvCxnSpPr>
        <p:spPr>
          <a:xfrm>
            <a:off x="1222098" y="3556356"/>
            <a:ext cx="969443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5" name="副标题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Thank you</a:t>
            </a:r>
            <a:endParaRPr lang="en-US" altLang="zh-CN"/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2400"/>
              <a:t>北京出版社</a:t>
            </a:r>
            <a:endParaRPr lang="zh-CN" altLang="en-US" sz="2400"/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道德与素养的培养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5400"/>
              <a:t>第一节</a:t>
            </a:r>
            <a:endParaRPr lang="zh-CN" altLang="en-US" sz="5400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学习目标</a:t>
            </a:r>
            <a:endParaRPr lang="zh-CN" altLang="en-US"/>
          </a:p>
        </p:txBody>
      </p:sp>
      <p:sp useBgFill="1">
        <p:nvSpPr>
          <p:cNvPr id="189" name="矩形: 圆角 35"/>
          <p:cNvSpPr/>
          <p:nvPr>
            <p:custDataLst>
              <p:tags r:id="rId2"/>
            </p:custDataLst>
          </p:nvPr>
        </p:nvSpPr>
        <p:spPr>
          <a:xfrm>
            <a:off x="695960" y="4662773"/>
            <a:ext cx="10801160" cy="1397658"/>
          </a:xfrm>
          <a:prstGeom prst="roundRect">
            <a:avLst/>
          </a:prstGeom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chemeClr val="accent1">
                <a:alpha val="20000"/>
              </a:scheme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0" name="矩形: 圆角 25"/>
          <p:cNvSpPr/>
          <p:nvPr>
            <p:custDataLst>
              <p:tags r:id="rId3"/>
            </p:custDataLst>
          </p:nvPr>
        </p:nvSpPr>
        <p:spPr>
          <a:xfrm>
            <a:off x="696594" y="4662773"/>
            <a:ext cx="10799332" cy="1397658"/>
          </a:xfrm>
          <a:prstGeom prst="roundRect">
            <a:avLst/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 useBgFill="1">
        <p:nvSpPr>
          <p:cNvPr id="191" name="矩形: 圆角 30"/>
          <p:cNvSpPr/>
          <p:nvPr>
            <p:custDataLst>
              <p:tags r:id="rId4"/>
            </p:custDataLst>
          </p:nvPr>
        </p:nvSpPr>
        <p:spPr>
          <a:xfrm>
            <a:off x="695960" y="3039257"/>
            <a:ext cx="10801160" cy="1397658"/>
          </a:xfrm>
          <a:prstGeom prst="roundRect">
            <a:avLst/>
          </a:prstGeom>
          <a:ln w="3175" cap="flat" cmpd="sng" algn="ctr">
            <a:solidFill>
              <a:schemeClr val="accent2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chemeClr val="accent2">
                <a:alpha val="20000"/>
              </a:scheme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2" name="矩形: 圆角 25"/>
          <p:cNvSpPr/>
          <p:nvPr>
            <p:custDataLst>
              <p:tags r:id="rId5"/>
            </p:custDataLst>
          </p:nvPr>
        </p:nvSpPr>
        <p:spPr>
          <a:xfrm>
            <a:off x="696594" y="3039257"/>
            <a:ext cx="10799332" cy="1397658"/>
          </a:xfrm>
          <a:prstGeom prst="roundRect">
            <a:avLst/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2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 useBgFill="1">
        <p:nvSpPr>
          <p:cNvPr id="193" name="矩形: 圆角 25"/>
          <p:cNvSpPr/>
          <p:nvPr>
            <p:custDataLst>
              <p:tags r:id="rId6"/>
            </p:custDataLst>
          </p:nvPr>
        </p:nvSpPr>
        <p:spPr>
          <a:xfrm>
            <a:off x="695960" y="1415741"/>
            <a:ext cx="10799332" cy="1397658"/>
          </a:xfrm>
          <a:prstGeom prst="roundRect">
            <a:avLst/>
          </a:prstGeom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chemeClr val="accent1">
                <a:alpha val="20000"/>
              </a:scheme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4" name="矩形: 圆角 25"/>
          <p:cNvSpPr/>
          <p:nvPr>
            <p:custDataLst>
              <p:tags r:id="rId7"/>
            </p:custDataLst>
          </p:nvPr>
        </p:nvSpPr>
        <p:spPr>
          <a:xfrm>
            <a:off x="695960" y="1415741"/>
            <a:ext cx="10799332" cy="1397658"/>
          </a:xfrm>
          <a:prstGeom prst="roundRect">
            <a:avLst/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95" name="椭圆 194"/>
          <p:cNvSpPr/>
          <p:nvPr>
            <p:custDataLst>
              <p:tags r:id="rId8"/>
            </p:custDataLst>
          </p:nvPr>
        </p:nvSpPr>
        <p:spPr>
          <a:xfrm>
            <a:off x="1084868" y="1817972"/>
            <a:ext cx="593196" cy="593196"/>
          </a:xfrm>
          <a:prstGeom prst="ellipse">
            <a:avLst/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75000"/>
                  <a:alpha val="100000"/>
                </a:schemeClr>
              </a:gs>
            </a:gsLst>
            <a:lin ang="7686814" scaled="0"/>
          </a:gradFill>
          <a:ln w="25400">
            <a:noFill/>
          </a:ln>
          <a:effectLst>
            <a:outerShdw blurRad="254000" dist="76200" dir="5399998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anchor="ctr" anchorCtr="0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01</a:t>
            </a:r>
            <a:endParaRPr lang="en-US" altLang="zh-CN" sz="23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6" name="矩形 195"/>
          <p:cNvSpPr/>
          <p:nvPr>
            <p:custDataLst>
              <p:tags r:id="rId9"/>
            </p:custDataLst>
          </p:nvPr>
        </p:nvSpPr>
        <p:spPr>
          <a:xfrm>
            <a:off x="1965325" y="1436370"/>
            <a:ext cx="8996045" cy="137731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准确理解道德的含义、功能及其在日常生活中的应用；识别并区分私德与公德的不同，以及它们在维护社会秩序和个人修养中的作用；掌握道德评价的基本原则和方法，形成正确的道德判断。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8" name="椭圆 197"/>
          <p:cNvSpPr/>
          <p:nvPr>
            <p:custDataLst>
              <p:tags r:id="rId10"/>
            </p:custDataLst>
          </p:nvPr>
        </p:nvSpPr>
        <p:spPr>
          <a:xfrm>
            <a:off x="1084868" y="3441488"/>
            <a:ext cx="593196" cy="593196"/>
          </a:xfrm>
          <a:prstGeom prst="ellipse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2">
                  <a:lumMod val="75000"/>
                  <a:alpha val="100000"/>
                </a:schemeClr>
              </a:gs>
            </a:gsLst>
            <a:lin ang="7686814" scaled="0"/>
          </a:gradFill>
          <a:ln w="25400">
            <a:noFill/>
          </a:ln>
          <a:effectLst>
            <a:outerShdw blurRad="254000" dist="76200" dir="5399998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02</a:t>
            </a:r>
            <a:endParaRPr lang="en-US" altLang="zh-CN" sz="23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9" name="矩形 198"/>
          <p:cNvSpPr/>
          <p:nvPr>
            <p:custDataLst>
              <p:tags r:id="rId11"/>
            </p:custDataLst>
          </p:nvPr>
        </p:nvSpPr>
        <p:spPr>
          <a:xfrm>
            <a:off x="1965325" y="3031490"/>
            <a:ext cx="8996045" cy="13741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小组讨论、角色扮演等实践活动，体验道德规范的实践过程，加深对道德的理解；运用案例分析、调查研究等方法，探究道德问题，提高分析和解决问题的能力；通过自我反思和同伴评价，不断调整自己的道德行为，形成良好的道德习惯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1" name="椭圆 200"/>
          <p:cNvSpPr/>
          <p:nvPr>
            <p:custDataLst>
              <p:tags r:id="rId12"/>
            </p:custDataLst>
          </p:nvPr>
        </p:nvSpPr>
        <p:spPr>
          <a:xfrm>
            <a:off x="1084868" y="5065004"/>
            <a:ext cx="593196" cy="593196"/>
          </a:xfrm>
          <a:prstGeom prst="ellipse">
            <a:avLst/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75000"/>
                  <a:alpha val="100000"/>
                </a:schemeClr>
              </a:gs>
            </a:gsLst>
            <a:lin ang="7686814" scaled="0"/>
          </a:gradFill>
          <a:ln w="25400">
            <a:noFill/>
          </a:ln>
          <a:effectLst>
            <a:outerShdw blurRad="254000" dist="76200" dir="5399998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03</a:t>
            </a:r>
            <a:endParaRPr lang="en-US" altLang="zh-CN" sz="23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2" name="矩形 201"/>
          <p:cNvSpPr/>
          <p:nvPr>
            <p:custDataLst>
              <p:tags r:id="rId13"/>
            </p:custDataLst>
          </p:nvPr>
        </p:nvSpPr>
        <p:spPr>
          <a:xfrm>
            <a:off x="1965325" y="4661535"/>
            <a:ext cx="8996045" cy="14204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培养学生尊重道德、遵守规范的态度，形成积极健康的道德情感；引导学生树立正确的道德价值观，培养高尚的道德情操和社会责任感；通过实践活动，激发学生对道德学习的兴趣和热情，培养自主学习和终身学习的习惯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/>
              <a:t>一、道德的含义</a:t>
            </a:r>
            <a:endParaRPr lang="zh-CN" altLang="en-US"/>
          </a:p>
        </p:txBody>
      </p:sp>
      <p:sp>
        <p:nvSpPr>
          <p:cNvPr id="2" name="任意多边形: 形状 381"/>
          <p:cNvSpPr/>
          <p:nvPr>
            <p:custDataLst>
              <p:tags r:id="rId2"/>
            </p:custDataLst>
          </p:nvPr>
        </p:nvSpPr>
        <p:spPr>
          <a:xfrm>
            <a:off x="8625241" y="2117853"/>
            <a:ext cx="1777673" cy="1727343"/>
          </a:xfrm>
          <a:custGeom>
            <a:avLst/>
            <a:gdLst>
              <a:gd name="connsiteX0" fmla="*/ 906860 w 1749706"/>
              <a:gd name="connsiteY0" fmla="*/ 1167 h 1699873"/>
              <a:gd name="connsiteX1" fmla="*/ 1189387 w 1749706"/>
              <a:gd name="connsiteY1" fmla="*/ 58560 h 1699873"/>
              <a:gd name="connsiteX2" fmla="*/ 1389983 w 1749706"/>
              <a:gd name="connsiteY2" fmla="*/ 172006 h 1699873"/>
              <a:gd name="connsiteX3" fmla="*/ 1747179 w 1749706"/>
              <a:gd name="connsiteY3" fmla="*/ 985919 h 1699873"/>
              <a:gd name="connsiteX4" fmla="*/ 1319643 w 1749706"/>
              <a:gd name="connsiteY4" fmla="*/ 1624881 h 1699873"/>
              <a:gd name="connsiteX5" fmla="*/ 1319587 w 1749706"/>
              <a:gd name="connsiteY5" fmla="*/ 1625514 h 1699873"/>
              <a:gd name="connsiteX6" fmla="*/ 267905 w 1749706"/>
              <a:gd name="connsiteY6" fmla="*/ 1469010 h 1699873"/>
              <a:gd name="connsiteX7" fmla="*/ 325145 w 1749706"/>
              <a:gd name="connsiteY7" fmla="*/ 193882 h 1699873"/>
              <a:gd name="connsiteX8" fmla="*/ 620553 w 1749706"/>
              <a:gd name="connsiteY8" fmla="*/ 31903 h 1699873"/>
              <a:gd name="connsiteX9" fmla="*/ 906860 w 1749706"/>
              <a:gd name="connsiteY9" fmla="*/ 1167 h 1699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49706" h="1699873">
                <a:moveTo>
                  <a:pt x="906860" y="1167"/>
                </a:moveTo>
                <a:cubicBezTo>
                  <a:pt x="1003762" y="5956"/>
                  <a:pt x="1100035" y="25433"/>
                  <a:pt x="1189387" y="58560"/>
                </a:cubicBezTo>
                <a:cubicBezTo>
                  <a:pt x="1263514" y="84417"/>
                  <a:pt x="1330403" y="123604"/>
                  <a:pt x="1389983" y="172006"/>
                </a:cubicBezTo>
                <a:cubicBezTo>
                  <a:pt x="1648165" y="381757"/>
                  <a:pt x="1769111" y="764588"/>
                  <a:pt x="1747179" y="985919"/>
                </a:cubicBezTo>
                <a:cubicBezTo>
                  <a:pt x="1699715" y="1456077"/>
                  <a:pt x="1422279" y="1573943"/>
                  <a:pt x="1319643" y="1624881"/>
                </a:cubicBezTo>
                <a:lnTo>
                  <a:pt x="1319587" y="1625514"/>
                </a:lnTo>
                <a:cubicBezTo>
                  <a:pt x="1077005" y="1745796"/>
                  <a:pt x="528121" y="1737884"/>
                  <a:pt x="267905" y="1469010"/>
                </a:cubicBezTo>
                <a:cubicBezTo>
                  <a:pt x="-126724" y="1060220"/>
                  <a:pt x="-66595" y="561846"/>
                  <a:pt x="325145" y="193882"/>
                </a:cubicBezTo>
                <a:cubicBezTo>
                  <a:pt x="408214" y="116048"/>
                  <a:pt x="510307" y="62653"/>
                  <a:pt x="620553" y="31903"/>
                </a:cubicBezTo>
                <a:cubicBezTo>
                  <a:pt x="712425" y="6278"/>
                  <a:pt x="809957" y="-3622"/>
                  <a:pt x="906860" y="1167"/>
                </a:cubicBezTo>
                <a:close/>
              </a:path>
            </a:pathLst>
          </a:custGeom>
          <a:gradFill>
            <a:gsLst>
              <a:gs pos="500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4" name="任意多边形: 形状 371"/>
          <p:cNvSpPr/>
          <p:nvPr>
            <p:custDataLst>
              <p:tags r:id="rId3"/>
            </p:custDataLst>
          </p:nvPr>
        </p:nvSpPr>
        <p:spPr>
          <a:xfrm>
            <a:off x="8623305" y="2082365"/>
            <a:ext cx="1787352" cy="1737022"/>
          </a:xfrm>
          <a:custGeom>
            <a:avLst/>
            <a:gdLst>
              <a:gd name="connsiteX0" fmla="*/ 928548 w 1758729"/>
              <a:gd name="connsiteY0" fmla="*/ 19 h 1709125"/>
              <a:gd name="connsiteX1" fmla="*/ 1503916 w 1758729"/>
              <a:gd name="connsiteY1" fmla="*/ 246726 h 1709125"/>
              <a:gd name="connsiteX2" fmla="*/ 1744309 w 1758729"/>
              <a:gd name="connsiteY2" fmla="*/ 734509 h 1709125"/>
              <a:gd name="connsiteX3" fmla="*/ 1758254 w 1758729"/>
              <a:gd name="connsiteY3" fmla="*/ 846716 h 1709125"/>
              <a:gd name="connsiteX4" fmla="*/ 1415288 w 1758729"/>
              <a:gd name="connsiteY4" fmla="*/ 1544904 h 1709125"/>
              <a:gd name="connsiteX5" fmla="*/ 333423 w 1758729"/>
              <a:gd name="connsiteY5" fmla="*/ 1545395 h 1709125"/>
              <a:gd name="connsiteX6" fmla="*/ 6017 w 1758729"/>
              <a:gd name="connsiteY6" fmla="*/ 849921 h 1709125"/>
              <a:gd name="connsiteX7" fmla="*/ 5503 w 1758729"/>
              <a:gd name="connsiteY7" fmla="*/ 849548 h 1709125"/>
              <a:gd name="connsiteX8" fmla="*/ 681107 w 1758729"/>
              <a:gd name="connsiteY8" fmla="*/ 28789 h 1709125"/>
              <a:gd name="connsiteX9" fmla="*/ 928548 w 1758729"/>
              <a:gd name="connsiteY9" fmla="*/ 19 h 170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8729" h="1709125">
                <a:moveTo>
                  <a:pt x="928548" y="19"/>
                </a:moveTo>
                <a:cubicBezTo>
                  <a:pt x="1163508" y="1505"/>
                  <a:pt x="1359593" y="91254"/>
                  <a:pt x="1503916" y="246726"/>
                </a:cubicBezTo>
                <a:cubicBezTo>
                  <a:pt x="1619373" y="371104"/>
                  <a:pt x="1701704" y="537546"/>
                  <a:pt x="1744309" y="734509"/>
                </a:cubicBezTo>
                <a:cubicBezTo>
                  <a:pt x="1752284" y="771603"/>
                  <a:pt x="1756844" y="809108"/>
                  <a:pt x="1758254" y="846716"/>
                </a:cubicBezTo>
                <a:cubicBezTo>
                  <a:pt x="1768117" y="1109975"/>
                  <a:pt x="1623588" y="1378249"/>
                  <a:pt x="1415288" y="1544904"/>
                </a:cubicBezTo>
                <a:cubicBezTo>
                  <a:pt x="1093556" y="1812723"/>
                  <a:pt x="552954" y="1708814"/>
                  <a:pt x="333423" y="1545395"/>
                </a:cubicBezTo>
                <a:cubicBezTo>
                  <a:pt x="-45025" y="1262597"/>
                  <a:pt x="-3178" y="964117"/>
                  <a:pt x="6017" y="849921"/>
                </a:cubicBezTo>
                <a:lnTo>
                  <a:pt x="5503" y="849548"/>
                </a:lnTo>
                <a:cubicBezTo>
                  <a:pt x="27334" y="579698"/>
                  <a:pt x="316723" y="113345"/>
                  <a:pt x="681107" y="28789"/>
                </a:cubicBezTo>
                <a:cubicBezTo>
                  <a:pt x="767589" y="8836"/>
                  <a:pt x="850228" y="-476"/>
                  <a:pt x="928548" y="19"/>
                </a:cubicBezTo>
                <a:close/>
              </a:path>
            </a:pathLst>
          </a:custGeom>
          <a:noFill/>
          <a:ln w="22225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pic>
        <p:nvPicPr>
          <p:cNvPr id="6" name="图形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99545" y="2454030"/>
            <a:ext cx="309532" cy="392314"/>
          </a:xfrm>
          <a:prstGeom prst="rect">
            <a:avLst/>
          </a:prstGeom>
        </p:spPr>
      </p:pic>
      <p:sp>
        <p:nvSpPr>
          <p:cNvPr id="8" name="椭圆 74"/>
          <p:cNvSpPr/>
          <p:nvPr>
            <p:custDataLst>
              <p:tags r:id="rId7"/>
            </p:custDataLst>
          </p:nvPr>
        </p:nvSpPr>
        <p:spPr>
          <a:xfrm>
            <a:off x="10235793" y="3122513"/>
            <a:ext cx="234227" cy="23422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10" name="椭圆 349"/>
          <p:cNvSpPr/>
          <p:nvPr>
            <p:custDataLst>
              <p:tags r:id="rId8"/>
            </p:custDataLst>
          </p:nvPr>
        </p:nvSpPr>
        <p:spPr>
          <a:xfrm>
            <a:off x="10255151" y="3145097"/>
            <a:ext cx="233582" cy="233582"/>
          </a:xfrm>
          <a:custGeom>
            <a:avLst/>
            <a:gdLst>
              <a:gd name="connsiteX0" fmla="*/ 0 w 280035"/>
              <a:gd name="connsiteY0" fmla="*/ 140018 h 280035"/>
              <a:gd name="connsiteX1" fmla="*/ 140018 w 280035"/>
              <a:gd name="connsiteY1" fmla="*/ 0 h 280035"/>
              <a:gd name="connsiteX2" fmla="*/ 280036 w 280035"/>
              <a:gd name="connsiteY2" fmla="*/ 140018 h 280035"/>
              <a:gd name="connsiteX3" fmla="*/ 140018 w 280035"/>
              <a:gd name="connsiteY3" fmla="*/ 280036 h 280035"/>
              <a:gd name="connsiteX4" fmla="*/ 0 w 280035"/>
              <a:gd name="connsiteY4" fmla="*/ 140018 h 28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" h="280035" extrusionOk="0">
                <a:moveTo>
                  <a:pt x="0" y="140018"/>
                </a:moveTo>
                <a:cubicBezTo>
                  <a:pt x="-14284" y="53877"/>
                  <a:pt x="48309" y="5397"/>
                  <a:pt x="140018" y="0"/>
                </a:cubicBezTo>
                <a:cubicBezTo>
                  <a:pt x="219315" y="414"/>
                  <a:pt x="267859" y="63075"/>
                  <a:pt x="280036" y="140018"/>
                </a:cubicBezTo>
                <a:cubicBezTo>
                  <a:pt x="269241" y="227890"/>
                  <a:pt x="214191" y="297487"/>
                  <a:pt x="140018" y="280036"/>
                </a:cubicBezTo>
                <a:cubicBezTo>
                  <a:pt x="59543" y="278315"/>
                  <a:pt x="13443" y="223771"/>
                  <a:pt x="0" y="140018"/>
                </a:cubicBez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12" name="任意多边形: 形状 363"/>
          <p:cNvSpPr/>
          <p:nvPr>
            <p:custDataLst>
              <p:tags r:id="rId9"/>
            </p:custDataLst>
          </p:nvPr>
        </p:nvSpPr>
        <p:spPr>
          <a:xfrm>
            <a:off x="6329429" y="2108175"/>
            <a:ext cx="1755089" cy="1756380"/>
          </a:xfrm>
          <a:custGeom>
            <a:avLst/>
            <a:gdLst>
              <a:gd name="connsiteX0" fmla="*/ 825887 w 1726976"/>
              <a:gd name="connsiteY0" fmla="*/ 316 h 1728255"/>
              <a:gd name="connsiteX1" fmla="*/ 1371305 w 1726976"/>
              <a:gd name="connsiteY1" fmla="*/ 163774 h 1728255"/>
              <a:gd name="connsiteX2" fmla="*/ 1538476 w 1726976"/>
              <a:gd name="connsiteY2" fmla="*/ 322360 h 1728255"/>
              <a:gd name="connsiteX3" fmla="*/ 1688139 w 1726976"/>
              <a:gd name="connsiteY3" fmla="*/ 1198400 h 1728255"/>
              <a:gd name="connsiteX4" fmla="*/ 1118797 w 1726976"/>
              <a:gd name="connsiteY4" fmla="*/ 1714888 h 1728255"/>
              <a:gd name="connsiteX5" fmla="*/ 1118590 w 1726976"/>
              <a:gd name="connsiteY5" fmla="*/ 1715488 h 1728255"/>
              <a:gd name="connsiteX6" fmla="*/ 136136 w 1726976"/>
              <a:gd name="connsiteY6" fmla="*/ 1309259 h 1728255"/>
              <a:gd name="connsiteX7" fmla="*/ 500110 w 1726976"/>
              <a:gd name="connsiteY7" fmla="*/ 86007 h 1728255"/>
              <a:gd name="connsiteX8" fmla="*/ 825887 w 1726976"/>
              <a:gd name="connsiteY8" fmla="*/ 316 h 1728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6976" h="1728255">
                <a:moveTo>
                  <a:pt x="825887" y="316"/>
                </a:moveTo>
                <a:cubicBezTo>
                  <a:pt x="1016546" y="-4960"/>
                  <a:pt x="1213958" y="56268"/>
                  <a:pt x="1371305" y="163774"/>
                </a:cubicBezTo>
                <a:cubicBezTo>
                  <a:pt x="1436966" y="206791"/>
                  <a:pt x="1492381" y="260989"/>
                  <a:pt x="1538476" y="322360"/>
                </a:cubicBezTo>
                <a:cubicBezTo>
                  <a:pt x="1738219" y="588307"/>
                  <a:pt x="1762954" y="988976"/>
                  <a:pt x="1688139" y="1198400"/>
                </a:cubicBezTo>
                <a:cubicBezTo>
                  <a:pt x="1528364" y="1643055"/>
                  <a:pt x="1230693" y="1690296"/>
                  <a:pt x="1118797" y="1714888"/>
                </a:cubicBezTo>
                <a:lnTo>
                  <a:pt x="1118590" y="1715488"/>
                </a:lnTo>
                <a:cubicBezTo>
                  <a:pt x="854149" y="1773504"/>
                  <a:pt x="323552" y="1633058"/>
                  <a:pt x="136136" y="1309259"/>
                </a:cubicBezTo>
                <a:cubicBezTo>
                  <a:pt x="-147838" y="817204"/>
                  <a:pt x="31049" y="348238"/>
                  <a:pt x="500110" y="86007"/>
                </a:cubicBezTo>
                <a:cubicBezTo>
                  <a:pt x="599529" y="30589"/>
                  <a:pt x="711492" y="3482"/>
                  <a:pt x="825887" y="316"/>
                </a:cubicBezTo>
                <a:close/>
              </a:path>
            </a:pathLst>
          </a:custGeom>
          <a:gradFill>
            <a:gsLst>
              <a:gs pos="5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13" name="任意多边形: 形状 366"/>
          <p:cNvSpPr/>
          <p:nvPr>
            <p:custDataLst>
              <p:tags r:id="rId10"/>
            </p:custDataLst>
          </p:nvPr>
        </p:nvSpPr>
        <p:spPr>
          <a:xfrm>
            <a:off x="6344270" y="2062362"/>
            <a:ext cx="1727989" cy="1788642"/>
          </a:xfrm>
          <a:custGeom>
            <a:avLst/>
            <a:gdLst>
              <a:gd name="connsiteX0" fmla="*/ 793576 w 1700558"/>
              <a:gd name="connsiteY0" fmla="*/ 95 h 1760015"/>
              <a:gd name="connsiteX1" fmla="*/ 1316933 w 1700558"/>
              <a:gd name="connsiteY1" fmla="*/ 147821 h 1760015"/>
              <a:gd name="connsiteX2" fmla="*/ 1409651 w 1700558"/>
              <a:gd name="connsiteY2" fmla="*/ 212532 h 1760015"/>
              <a:gd name="connsiteX3" fmla="*/ 1699022 w 1700558"/>
              <a:gd name="connsiteY3" fmla="*/ 934500 h 1760015"/>
              <a:gd name="connsiteX4" fmla="*/ 975466 w 1700558"/>
              <a:gd name="connsiteY4" fmla="*/ 1738717 h 1760015"/>
              <a:gd name="connsiteX5" fmla="*/ 239538 w 1700558"/>
              <a:gd name="connsiteY5" fmla="*/ 1516690 h 1760015"/>
              <a:gd name="connsiteX6" fmla="*/ 238917 w 1700558"/>
              <a:gd name="connsiteY6" fmla="*/ 1516822 h 1760015"/>
              <a:gd name="connsiteX7" fmla="*/ 81039 w 1700558"/>
              <a:gd name="connsiteY7" fmla="*/ 465679 h 1760015"/>
              <a:gd name="connsiteX8" fmla="*/ 793576 w 1700558"/>
              <a:gd name="connsiteY8" fmla="*/ 95 h 1760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00558" h="1760015">
                <a:moveTo>
                  <a:pt x="793576" y="95"/>
                </a:moveTo>
                <a:cubicBezTo>
                  <a:pt x="963266" y="-2481"/>
                  <a:pt x="1142049" y="47700"/>
                  <a:pt x="1316933" y="147821"/>
                </a:cubicBezTo>
                <a:cubicBezTo>
                  <a:pt x="1349835" y="166713"/>
                  <a:pt x="1380759" y="188418"/>
                  <a:pt x="1409651" y="212532"/>
                </a:cubicBezTo>
                <a:cubicBezTo>
                  <a:pt x="1611894" y="381337"/>
                  <a:pt x="1714553" y="668220"/>
                  <a:pt x="1699022" y="934500"/>
                </a:cubicBezTo>
                <a:cubicBezTo>
                  <a:pt x="1682769" y="1352751"/>
                  <a:pt x="1243809" y="1684929"/>
                  <a:pt x="975466" y="1738717"/>
                </a:cubicBezTo>
                <a:cubicBezTo>
                  <a:pt x="512067" y="1830719"/>
                  <a:pt x="318251" y="1599926"/>
                  <a:pt x="239538" y="1516690"/>
                </a:cubicBezTo>
                <a:lnTo>
                  <a:pt x="238917" y="1516822"/>
                </a:lnTo>
                <a:cubicBezTo>
                  <a:pt x="52984" y="1320057"/>
                  <a:pt x="-99947" y="793009"/>
                  <a:pt x="81039" y="465679"/>
                </a:cubicBezTo>
                <a:cubicBezTo>
                  <a:pt x="253199" y="155235"/>
                  <a:pt x="510759" y="4390"/>
                  <a:pt x="793576" y="95"/>
                </a:cubicBezTo>
                <a:close/>
              </a:path>
            </a:pathLst>
          </a:custGeom>
          <a:noFill/>
          <a:ln w="22225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pic>
        <p:nvPicPr>
          <p:cNvPr id="14" name="图形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055985" y="2462419"/>
            <a:ext cx="323936" cy="374892"/>
          </a:xfrm>
          <a:prstGeom prst="rect">
            <a:avLst/>
          </a:prstGeom>
        </p:spPr>
      </p:pic>
      <p:sp>
        <p:nvSpPr>
          <p:cNvPr id="15" name="椭圆 67"/>
          <p:cNvSpPr/>
          <p:nvPr>
            <p:custDataLst>
              <p:tags r:id="rId14"/>
            </p:custDataLst>
          </p:nvPr>
        </p:nvSpPr>
        <p:spPr>
          <a:xfrm>
            <a:off x="7780604" y="2320463"/>
            <a:ext cx="300688" cy="3013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16" name="椭圆 349"/>
          <p:cNvSpPr/>
          <p:nvPr>
            <p:custDataLst>
              <p:tags r:id="rId15"/>
            </p:custDataLst>
          </p:nvPr>
        </p:nvSpPr>
        <p:spPr>
          <a:xfrm>
            <a:off x="7805769" y="2304977"/>
            <a:ext cx="300043" cy="300688"/>
          </a:xfrm>
          <a:custGeom>
            <a:avLst/>
            <a:gdLst>
              <a:gd name="connsiteX0" fmla="*/ 0 w 280035"/>
              <a:gd name="connsiteY0" fmla="*/ 140018 h 280035"/>
              <a:gd name="connsiteX1" fmla="*/ 140018 w 280035"/>
              <a:gd name="connsiteY1" fmla="*/ 0 h 280035"/>
              <a:gd name="connsiteX2" fmla="*/ 280036 w 280035"/>
              <a:gd name="connsiteY2" fmla="*/ 140018 h 280035"/>
              <a:gd name="connsiteX3" fmla="*/ 140018 w 280035"/>
              <a:gd name="connsiteY3" fmla="*/ 280036 h 280035"/>
              <a:gd name="connsiteX4" fmla="*/ 0 w 280035"/>
              <a:gd name="connsiteY4" fmla="*/ 140018 h 28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" h="280035" extrusionOk="0">
                <a:moveTo>
                  <a:pt x="0" y="140018"/>
                </a:moveTo>
                <a:cubicBezTo>
                  <a:pt x="-14284" y="53877"/>
                  <a:pt x="48309" y="5397"/>
                  <a:pt x="140018" y="0"/>
                </a:cubicBezTo>
                <a:cubicBezTo>
                  <a:pt x="219315" y="414"/>
                  <a:pt x="267859" y="63075"/>
                  <a:pt x="280036" y="140018"/>
                </a:cubicBezTo>
                <a:cubicBezTo>
                  <a:pt x="269241" y="227890"/>
                  <a:pt x="214191" y="297487"/>
                  <a:pt x="140018" y="280036"/>
                </a:cubicBezTo>
                <a:cubicBezTo>
                  <a:pt x="59543" y="278315"/>
                  <a:pt x="13443" y="223771"/>
                  <a:pt x="0" y="140018"/>
                </a:cubicBez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18" name="任意多边形: 形状 353"/>
          <p:cNvSpPr/>
          <p:nvPr>
            <p:custDataLst>
              <p:tags r:id="rId16"/>
            </p:custDataLst>
          </p:nvPr>
        </p:nvSpPr>
        <p:spPr>
          <a:xfrm>
            <a:off x="3980062" y="2129468"/>
            <a:ext cx="1795095" cy="1745410"/>
          </a:xfrm>
          <a:custGeom>
            <a:avLst/>
            <a:gdLst>
              <a:gd name="connsiteX0" fmla="*/ 810429 w 1766291"/>
              <a:gd name="connsiteY0" fmla="*/ 95 h 1717769"/>
              <a:gd name="connsiteX1" fmla="*/ 1607004 w 1766291"/>
              <a:gd name="connsiteY1" fmla="*/ 393960 h 1717769"/>
              <a:gd name="connsiteX2" fmla="*/ 1690188 w 1766291"/>
              <a:gd name="connsiteY2" fmla="*/ 1158193 h 1717769"/>
              <a:gd name="connsiteX3" fmla="*/ 1690552 w 1766291"/>
              <a:gd name="connsiteY3" fmla="*/ 1158713 h 1717769"/>
              <a:gd name="connsiteX4" fmla="*/ 784576 w 1766291"/>
              <a:gd name="connsiteY4" fmla="*/ 1714790 h 1717769"/>
              <a:gd name="connsiteX5" fmla="*/ 9006 w 1766291"/>
              <a:gd name="connsiteY5" fmla="*/ 701264 h 1717769"/>
              <a:gd name="connsiteX6" fmla="*/ 583905 w 1766291"/>
              <a:gd name="connsiteY6" fmla="*/ 42127 h 1717769"/>
              <a:gd name="connsiteX7" fmla="*/ 810429 w 1766291"/>
              <a:gd name="connsiteY7" fmla="*/ 95 h 1717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6291" h="1717769">
                <a:moveTo>
                  <a:pt x="810429" y="95"/>
                </a:moveTo>
                <a:cubicBezTo>
                  <a:pt x="1142938" y="-5181"/>
                  <a:pt x="1481571" y="210327"/>
                  <a:pt x="1607004" y="393960"/>
                </a:cubicBezTo>
                <a:cubicBezTo>
                  <a:pt x="1872782" y="784603"/>
                  <a:pt x="1736056" y="1053207"/>
                  <a:pt x="1690188" y="1158193"/>
                </a:cubicBezTo>
                <a:lnTo>
                  <a:pt x="1690552" y="1158713"/>
                </a:lnTo>
                <a:cubicBezTo>
                  <a:pt x="1582070" y="1406765"/>
                  <a:pt x="1156637" y="1753494"/>
                  <a:pt x="784576" y="1714790"/>
                </a:cubicBezTo>
                <a:cubicBezTo>
                  <a:pt x="219669" y="1655304"/>
                  <a:pt x="-54542" y="1234907"/>
                  <a:pt x="9006" y="701264"/>
                </a:cubicBezTo>
                <a:cubicBezTo>
                  <a:pt x="45275" y="399900"/>
                  <a:pt x="296814" y="144701"/>
                  <a:pt x="583905" y="42127"/>
                </a:cubicBezTo>
                <a:cubicBezTo>
                  <a:pt x="657290" y="14289"/>
                  <a:pt x="733697" y="1313"/>
                  <a:pt x="810429" y="95"/>
                </a:cubicBezTo>
                <a:close/>
              </a:path>
            </a:pathLst>
          </a:custGeom>
          <a:gradFill>
            <a:gsLst>
              <a:gs pos="5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19" name="任意多边形: 形状 356"/>
          <p:cNvSpPr/>
          <p:nvPr>
            <p:custDataLst>
              <p:tags r:id="rId17"/>
            </p:custDataLst>
          </p:nvPr>
        </p:nvSpPr>
        <p:spPr>
          <a:xfrm>
            <a:off x="3987160" y="2052683"/>
            <a:ext cx="1737022" cy="1794450"/>
          </a:xfrm>
          <a:custGeom>
            <a:avLst/>
            <a:gdLst>
              <a:gd name="connsiteX0" fmla="*/ 949661 w 1709538"/>
              <a:gd name="connsiteY0" fmla="*/ 2381 h 1766102"/>
              <a:gd name="connsiteX1" fmla="*/ 1600848 w 1709538"/>
              <a:gd name="connsiteY1" fmla="*/ 427847 h 1766102"/>
              <a:gd name="connsiteX2" fmla="*/ 1469417 w 1709538"/>
              <a:gd name="connsiteY2" fmla="*/ 1501739 h 1766102"/>
              <a:gd name="connsiteX3" fmla="*/ 739180 w 1709538"/>
              <a:gd name="connsiteY3" fmla="*/ 1741998 h 1766102"/>
              <a:gd name="connsiteX4" fmla="*/ 738747 w 1709538"/>
              <a:gd name="connsiteY4" fmla="*/ 1742463 h 1766102"/>
              <a:gd name="connsiteX5" fmla="*/ 6459 w 1709538"/>
              <a:gd name="connsiteY5" fmla="*/ 971899 h 1766102"/>
              <a:gd name="connsiteX6" fmla="*/ 836586 w 1709538"/>
              <a:gd name="connsiteY6" fmla="*/ 2554 h 1766102"/>
              <a:gd name="connsiteX7" fmla="*/ 949661 w 1709538"/>
              <a:gd name="connsiteY7" fmla="*/ 2381 h 1766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9538" h="1766102">
                <a:moveTo>
                  <a:pt x="949661" y="2381"/>
                </a:moveTo>
                <a:cubicBezTo>
                  <a:pt x="1212169" y="24658"/>
                  <a:pt x="1460829" y="200793"/>
                  <a:pt x="1600848" y="427847"/>
                </a:cubicBezTo>
                <a:cubicBezTo>
                  <a:pt x="1827449" y="779813"/>
                  <a:pt x="1658392" y="1303744"/>
                  <a:pt x="1469417" y="1501739"/>
                </a:cubicBezTo>
                <a:cubicBezTo>
                  <a:pt x="1142570" y="1842929"/>
                  <a:pt x="851408" y="1765036"/>
                  <a:pt x="739180" y="1741998"/>
                </a:cubicBezTo>
                <a:lnTo>
                  <a:pt x="738747" y="1742463"/>
                </a:lnTo>
                <a:cubicBezTo>
                  <a:pt x="473561" y="1687924"/>
                  <a:pt x="45956" y="1343877"/>
                  <a:pt x="6459" y="971899"/>
                </a:cubicBezTo>
                <a:cubicBezTo>
                  <a:pt x="-52806" y="406969"/>
                  <a:pt x="301393" y="51345"/>
                  <a:pt x="836586" y="2554"/>
                </a:cubicBezTo>
                <a:cubicBezTo>
                  <a:pt x="874376" y="-843"/>
                  <a:pt x="912160" y="-801"/>
                  <a:pt x="949661" y="2381"/>
                </a:cubicBezTo>
                <a:close/>
              </a:path>
            </a:pathLst>
          </a:custGeom>
          <a:noFill/>
          <a:ln w="22225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20" name="椭圆 63"/>
          <p:cNvSpPr/>
          <p:nvPr>
            <p:custDataLst>
              <p:tags r:id="rId18"/>
            </p:custDataLst>
          </p:nvPr>
        </p:nvSpPr>
        <p:spPr>
          <a:xfrm>
            <a:off x="5401555" y="3427073"/>
            <a:ext cx="177445" cy="1780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21" name="椭圆 349"/>
          <p:cNvSpPr/>
          <p:nvPr>
            <p:custDataLst>
              <p:tags r:id="rId19"/>
            </p:custDataLst>
          </p:nvPr>
        </p:nvSpPr>
        <p:spPr>
          <a:xfrm>
            <a:off x="5416396" y="3443849"/>
            <a:ext cx="177445" cy="177445"/>
          </a:xfrm>
          <a:custGeom>
            <a:avLst/>
            <a:gdLst>
              <a:gd name="connsiteX0" fmla="*/ 0 w 280035"/>
              <a:gd name="connsiteY0" fmla="*/ 140018 h 280035"/>
              <a:gd name="connsiteX1" fmla="*/ 140018 w 280035"/>
              <a:gd name="connsiteY1" fmla="*/ 0 h 280035"/>
              <a:gd name="connsiteX2" fmla="*/ 280036 w 280035"/>
              <a:gd name="connsiteY2" fmla="*/ 140018 h 280035"/>
              <a:gd name="connsiteX3" fmla="*/ 140018 w 280035"/>
              <a:gd name="connsiteY3" fmla="*/ 280036 h 280035"/>
              <a:gd name="connsiteX4" fmla="*/ 0 w 280035"/>
              <a:gd name="connsiteY4" fmla="*/ 140018 h 28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" h="280035" extrusionOk="0">
                <a:moveTo>
                  <a:pt x="0" y="140018"/>
                </a:moveTo>
                <a:cubicBezTo>
                  <a:pt x="-14284" y="53877"/>
                  <a:pt x="48309" y="5397"/>
                  <a:pt x="140018" y="0"/>
                </a:cubicBezTo>
                <a:cubicBezTo>
                  <a:pt x="219315" y="414"/>
                  <a:pt x="267859" y="63075"/>
                  <a:pt x="280036" y="140018"/>
                </a:cubicBezTo>
                <a:cubicBezTo>
                  <a:pt x="269241" y="227890"/>
                  <a:pt x="214191" y="297487"/>
                  <a:pt x="140018" y="280036"/>
                </a:cubicBezTo>
                <a:cubicBezTo>
                  <a:pt x="59543" y="278315"/>
                  <a:pt x="13443" y="223771"/>
                  <a:pt x="0" y="140018"/>
                </a:cubicBez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22" name="任意多边形: 形状 56"/>
          <p:cNvSpPr/>
          <p:nvPr>
            <p:custDataLst>
              <p:tags r:id="rId20"/>
            </p:custDataLst>
          </p:nvPr>
        </p:nvSpPr>
        <p:spPr>
          <a:xfrm>
            <a:off x="1653278" y="2133985"/>
            <a:ext cx="1781545" cy="1722826"/>
          </a:xfrm>
          <a:custGeom>
            <a:avLst/>
            <a:gdLst>
              <a:gd name="connsiteX0" fmla="*/ 2178 w 2761"/>
              <a:gd name="connsiteY0" fmla="*/ 2491 h 2670"/>
              <a:gd name="connsiteX1" fmla="*/ 2761 w 2761"/>
              <a:gd name="connsiteY1" fmla="*/ 1430 h 2670"/>
              <a:gd name="connsiteX2" fmla="*/ 1759 w 2761"/>
              <a:gd name="connsiteY2" fmla="*/ 52 h 2670"/>
              <a:gd name="connsiteX3" fmla="*/ 422 w 2761"/>
              <a:gd name="connsiteY3" fmla="*/ 383 h 2670"/>
              <a:gd name="connsiteX4" fmla="*/ 507 w 2761"/>
              <a:gd name="connsiteY4" fmla="*/ 2391 h 2670"/>
              <a:gd name="connsiteX5" fmla="*/ 2178 w 2761"/>
              <a:gd name="connsiteY5" fmla="*/ 2492 h 2670"/>
              <a:gd name="connsiteX6" fmla="*/ 2178 w 2761"/>
              <a:gd name="connsiteY6" fmla="*/ 2491 h 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61" h="2670">
                <a:moveTo>
                  <a:pt x="2178" y="2491"/>
                </a:moveTo>
                <a:cubicBezTo>
                  <a:pt x="2332" y="2397"/>
                  <a:pt x="2751" y="2174"/>
                  <a:pt x="2761" y="1430"/>
                </a:cubicBezTo>
                <a:cubicBezTo>
                  <a:pt x="2766" y="999"/>
                  <a:pt x="2398" y="214"/>
                  <a:pt x="1759" y="52"/>
                </a:cubicBezTo>
                <a:cubicBezTo>
                  <a:pt x="1296" y="-75"/>
                  <a:pt x="741" y="27"/>
                  <a:pt x="422" y="383"/>
                </a:cubicBezTo>
                <a:cubicBezTo>
                  <a:pt x="-142" y="1014"/>
                  <a:pt x="-168" y="1804"/>
                  <a:pt x="507" y="2391"/>
                </a:cubicBezTo>
                <a:cubicBezTo>
                  <a:pt x="952" y="2777"/>
                  <a:pt x="1814" y="2714"/>
                  <a:pt x="2178" y="2492"/>
                </a:cubicBezTo>
                <a:lnTo>
                  <a:pt x="2178" y="2491"/>
                </a:lnTo>
                <a:close/>
              </a:path>
            </a:pathLst>
          </a:custGeom>
          <a:gradFill>
            <a:gsLst>
              <a:gs pos="5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23" name="任意多边形: 形状 56"/>
          <p:cNvSpPr/>
          <p:nvPr>
            <p:custDataLst>
              <p:tags r:id="rId21"/>
            </p:custDataLst>
          </p:nvPr>
        </p:nvSpPr>
        <p:spPr>
          <a:xfrm>
            <a:off x="1642954" y="2070105"/>
            <a:ext cx="1781545" cy="1722826"/>
          </a:xfrm>
          <a:custGeom>
            <a:avLst/>
            <a:gdLst>
              <a:gd name="connsiteX0" fmla="*/ 2178 w 2761"/>
              <a:gd name="connsiteY0" fmla="*/ 2491 h 2670"/>
              <a:gd name="connsiteX1" fmla="*/ 2761 w 2761"/>
              <a:gd name="connsiteY1" fmla="*/ 1430 h 2670"/>
              <a:gd name="connsiteX2" fmla="*/ 1759 w 2761"/>
              <a:gd name="connsiteY2" fmla="*/ 52 h 2670"/>
              <a:gd name="connsiteX3" fmla="*/ 422 w 2761"/>
              <a:gd name="connsiteY3" fmla="*/ 383 h 2670"/>
              <a:gd name="connsiteX4" fmla="*/ 507 w 2761"/>
              <a:gd name="connsiteY4" fmla="*/ 2391 h 2670"/>
              <a:gd name="connsiteX5" fmla="*/ 2178 w 2761"/>
              <a:gd name="connsiteY5" fmla="*/ 2492 h 2670"/>
              <a:gd name="connsiteX6" fmla="*/ 2178 w 2761"/>
              <a:gd name="connsiteY6" fmla="*/ 2491 h 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61" h="2670">
                <a:moveTo>
                  <a:pt x="2178" y="2491"/>
                </a:moveTo>
                <a:cubicBezTo>
                  <a:pt x="2332" y="2397"/>
                  <a:pt x="2751" y="2174"/>
                  <a:pt x="2761" y="1430"/>
                </a:cubicBezTo>
                <a:cubicBezTo>
                  <a:pt x="2766" y="999"/>
                  <a:pt x="2398" y="214"/>
                  <a:pt x="1759" y="52"/>
                </a:cubicBezTo>
                <a:cubicBezTo>
                  <a:pt x="1296" y="-75"/>
                  <a:pt x="741" y="27"/>
                  <a:pt x="422" y="383"/>
                </a:cubicBezTo>
                <a:cubicBezTo>
                  <a:pt x="-142" y="1014"/>
                  <a:pt x="-168" y="1804"/>
                  <a:pt x="507" y="2391"/>
                </a:cubicBezTo>
                <a:cubicBezTo>
                  <a:pt x="952" y="2777"/>
                  <a:pt x="1814" y="2714"/>
                  <a:pt x="2178" y="2492"/>
                </a:cubicBezTo>
                <a:lnTo>
                  <a:pt x="2178" y="2491"/>
                </a:lnTo>
                <a:close/>
              </a:path>
            </a:pathLst>
          </a:custGeom>
          <a:noFill/>
          <a:ln w="22225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24" name="椭圆 80"/>
          <p:cNvSpPr/>
          <p:nvPr>
            <p:custDataLst>
              <p:tags r:id="rId22"/>
            </p:custDataLst>
          </p:nvPr>
        </p:nvSpPr>
        <p:spPr>
          <a:xfrm>
            <a:off x="1680379" y="2290781"/>
            <a:ext cx="261973" cy="2619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25" name="椭圆 349"/>
          <p:cNvSpPr/>
          <p:nvPr>
            <p:custDataLst>
              <p:tags r:id="rId23"/>
            </p:custDataLst>
          </p:nvPr>
        </p:nvSpPr>
        <p:spPr>
          <a:xfrm>
            <a:off x="1702317" y="2315946"/>
            <a:ext cx="261328" cy="261328"/>
          </a:xfrm>
          <a:custGeom>
            <a:avLst/>
            <a:gdLst>
              <a:gd name="connsiteX0" fmla="*/ 0 w 280035"/>
              <a:gd name="connsiteY0" fmla="*/ 140018 h 280035"/>
              <a:gd name="connsiteX1" fmla="*/ 140018 w 280035"/>
              <a:gd name="connsiteY1" fmla="*/ 0 h 280035"/>
              <a:gd name="connsiteX2" fmla="*/ 280036 w 280035"/>
              <a:gd name="connsiteY2" fmla="*/ 140018 h 280035"/>
              <a:gd name="connsiteX3" fmla="*/ 140018 w 280035"/>
              <a:gd name="connsiteY3" fmla="*/ 280036 h 280035"/>
              <a:gd name="connsiteX4" fmla="*/ 0 w 280035"/>
              <a:gd name="connsiteY4" fmla="*/ 140018 h 28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" h="280035" extrusionOk="0">
                <a:moveTo>
                  <a:pt x="0" y="140018"/>
                </a:moveTo>
                <a:cubicBezTo>
                  <a:pt x="-14284" y="53877"/>
                  <a:pt x="48309" y="5397"/>
                  <a:pt x="140018" y="0"/>
                </a:cubicBezTo>
                <a:cubicBezTo>
                  <a:pt x="219315" y="414"/>
                  <a:pt x="267859" y="63075"/>
                  <a:pt x="280036" y="140018"/>
                </a:cubicBezTo>
                <a:cubicBezTo>
                  <a:pt x="269241" y="227890"/>
                  <a:pt x="214191" y="297487"/>
                  <a:pt x="140018" y="280036"/>
                </a:cubicBezTo>
                <a:cubicBezTo>
                  <a:pt x="59543" y="278315"/>
                  <a:pt x="13443" y="223771"/>
                  <a:pt x="0" y="140018"/>
                </a:cubicBez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26" name="矩形 21"/>
          <p:cNvSpPr/>
          <p:nvPr>
            <p:custDataLst>
              <p:tags r:id="rId24"/>
            </p:custDataLst>
          </p:nvPr>
        </p:nvSpPr>
        <p:spPr>
          <a:xfrm>
            <a:off x="6061004" y="4449799"/>
            <a:ext cx="2224188" cy="13963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一个社会一般有社会公认的道德规范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7" name="矩形 22"/>
          <p:cNvSpPr/>
          <p:nvPr>
            <p:custDataLst>
              <p:tags r:id="rId25"/>
            </p:custDataLst>
          </p:nvPr>
        </p:nvSpPr>
        <p:spPr>
          <a:xfrm>
            <a:off x="8385207" y="4449799"/>
            <a:ext cx="2224188" cy="13963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私德涉及个人、个人之间、家庭等私人关系；社会公德涉及社会公共部分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8" name="矩形 26"/>
          <p:cNvSpPr/>
          <p:nvPr>
            <p:custDataLst>
              <p:tags r:id="rId26"/>
            </p:custDataLst>
          </p:nvPr>
        </p:nvSpPr>
        <p:spPr>
          <a:xfrm>
            <a:off x="1216025" y="4450080"/>
            <a:ext cx="2376805" cy="13963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道德是衡量行为正当的观念标准，是调整人们之间及个人与社会关系的行为规范总和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9" name="矩形 27"/>
          <p:cNvSpPr/>
          <p:nvPr>
            <p:custDataLst>
              <p:tags r:id="rId27"/>
            </p:custDataLst>
          </p:nvPr>
        </p:nvSpPr>
        <p:spPr>
          <a:xfrm>
            <a:off x="3692924" y="4449799"/>
            <a:ext cx="2268066" cy="13963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不同对错标准是特定生产能力、生产关系和生活形态下自然形成的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1" name="矩形 30"/>
          <p:cNvSpPr/>
          <p:nvPr>
            <p:custDataLst>
              <p:tags r:id="rId28"/>
            </p:custDataLst>
          </p:nvPr>
        </p:nvSpPr>
        <p:spPr>
          <a:xfrm>
            <a:off x="1839111" y="2881188"/>
            <a:ext cx="1398909" cy="523946"/>
          </a:xfrm>
          <a:prstGeom prst="rect">
            <a:avLst/>
          </a:prstGeom>
          <a:noFill/>
        </p:spPr>
        <p:txBody>
          <a:bodyPr wrap="square" lIns="36195" tIns="36195" rIns="36195" bIns="36195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FFFF"/>
                </a:solidFill>
                <a:latin typeface="+mn-ea"/>
                <a:cs typeface="+mn-ea"/>
              </a:rPr>
              <a:t>道德的定义</a:t>
            </a:r>
            <a:endParaRPr lang="zh-CN" altLang="en-US" sz="2400" b="1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33" name="矩形 32"/>
          <p:cNvSpPr/>
          <p:nvPr>
            <p:custDataLst>
              <p:tags r:id="rId29"/>
            </p:custDataLst>
          </p:nvPr>
        </p:nvSpPr>
        <p:spPr>
          <a:xfrm>
            <a:off x="4178155" y="2881188"/>
            <a:ext cx="1398909" cy="523946"/>
          </a:xfrm>
          <a:prstGeom prst="rect">
            <a:avLst/>
          </a:prstGeom>
          <a:noFill/>
        </p:spPr>
        <p:txBody>
          <a:bodyPr wrap="square" lIns="36195" tIns="36195" rIns="36195" bIns="36195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FFFF"/>
                </a:solidFill>
                <a:latin typeface="+mn-ea"/>
                <a:cs typeface="+mn-ea"/>
              </a:rPr>
              <a:t>道德的形成</a:t>
            </a:r>
            <a:endParaRPr lang="zh-CN" altLang="en-US" sz="2400" b="1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34" name="矩形 33"/>
          <p:cNvSpPr/>
          <p:nvPr>
            <p:custDataLst>
              <p:tags r:id="rId30"/>
            </p:custDataLst>
          </p:nvPr>
        </p:nvSpPr>
        <p:spPr>
          <a:xfrm>
            <a:off x="6517198" y="2881188"/>
            <a:ext cx="1398909" cy="523946"/>
          </a:xfrm>
          <a:prstGeom prst="rect">
            <a:avLst/>
          </a:prstGeom>
          <a:noFill/>
        </p:spPr>
        <p:txBody>
          <a:bodyPr wrap="square" lIns="36195" tIns="36195" rIns="36195" bIns="36195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FFFF"/>
                </a:solidFill>
                <a:latin typeface="+mn-ea"/>
                <a:cs typeface="+mn-ea"/>
              </a:rPr>
              <a:t>社会公认的道德</a:t>
            </a:r>
            <a:endParaRPr lang="zh-CN" altLang="en-US" sz="2400" b="1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30" name="矩形 34"/>
          <p:cNvSpPr/>
          <p:nvPr>
            <p:custDataLst>
              <p:tags r:id="rId31"/>
            </p:custDataLst>
          </p:nvPr>
        </p:nvSpPr>
        <p:spPr>
          <a:xfrm>
            <a:off x="8883342" y="2881188"/>
            <a:ext cx="1398909" cy="523946"/>
          </a:xfrm>
          <a:prstGeom prst="rect">
            <a:avLst/>
          </a:prstGeom>
          <a:noFill/>
        </p:spPr>
        <p:txBody>
          <a:bodyPr wrap="square" lIns="36195" tIns="36195" rIns="36195" bIns="36195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FFFF"/>
                </a:solidFill>
                <a:latin typeface="+mn-ea"/>
                <a:cs typeface="+mn-ea"/>
              </a:rPr>
              <a:t>私德与社会公德</a:t>
            </a:r>
            <a:endParaRPr lang="zh-CN" altLang="en-US" sz="2400" b="1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32" name="弧形 368"/>
          <p:cNvSpPr/>
          <p:nvPr>
            <p:custDataLst>
              <p:tags r:id="rId32"/>
            </p:custDataLst>
          </p:nvPr>
        </p:nvSpPr>
        <p:spPr>
          <a:xfrm flipV="1">
            <a:off x="1382917" y="1810068"/>
            <a:ext cx="2311298" cy="2311298"/>
          </a:xfrm>
          <a:custGeom>
            <a:avLst/>
            <a:gdLst>
              <a:gd name="connsiteX0" fmla="*/ 2136936 w 2221865"/>
              <a:gd name="connsiteY0" fmla="*/ 1536947 h 2221865"/>
              <a:gd name="connsiteX1" fmla="*/ 886055 w 2221865"/>
              <a:gd name="connsiteY1" fmla="*/ 2198867 h 2221865"/>
              <a:gd name="connsiteX2" fmla="*/ 110 w 2221865"/>
              <a:gd name="connsiteY2" fmla="*/ 1095262 h 2221865"/>
              <a:gd name="connsiteX3" fmla="*/ 577738 w 2221865"/>
              <a:gd name="connsiteY3" fmla="*/ 1103411 h 2221865"/>
              <a:gd name="connsiteX4" fmla="*/ 1110933 w 2221865"/>
              <a:gd name="connsiteY4" fmla="*/ 1110933 h 2221865"/>
              <a:gd name="connsiteX5" fmla="*/ 1603414 w 2221865"/>
              <a:gd name="connsiteY5" fmla="*/ 1315420 h 2221865"/>
              <a:gd name="connsiteX6" fmla="*/ 2136936 w 2221865"/>
              <a:gd name="connsiteY6" fmla="*/ 1536947 h 2221865"/>
              <a:gd name="connsiteX0-1" fmla="*/ 2136936 w 2221865"/>
              <a:gd name="connsiteY0-2" fmla="*/ 1536947 h 2221865"/>
              <a:gd name="connsiteX1-3" fmla="*/ 886055 w 2221865"/>
              <a:gd name="connsiteY1-4" fmla="*/ 2198867 h 2221865"/>
              <a:gd name="connsiteX2-5" fmla="*/ 110 w 2221865"/>
              <a:gd name="connsiteY2-6" fmla="*/ 1095262 h 2221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221865" h="2221865" stroke="0" extrusionOk="0">
                <a:moveTo>
                  <a:pt x="2136936" y="1536947"/>
                </a:moveTo>
                <a:cubicBezTo>
                  <a:pt x="1902109" y="2010156"/>
                  <a:pt x="1355106" y="2326485"/>
                  <a:pt x="886055" y="2198867"/>
                </a:cubicBezTo>
                <a:cubicBezTo>
                  <a:pt x="485860" y="2116611"/>
                  <a:pt x="-90597" y="1630621"/>
                  <a:pt x="110" y="1095262"/>
                </a:cubicBezTo>
                <a:cubicBezTo>
                  <a:pt x="186899" y="1087410"/>
                  <a:pt x="408858" y="1091192"/>
                  <a:pt x="577738" y="1103411"/>
                </a:cubicBezTo>
                <a:cubicBezTo>
                  <a:pt x="746618" y="1115630"/>
                  <a:pt x="942022" y="1129409"/>
                  <a:pt x="1110933" y="1110933"/>
                </a:cubicBezTo>
                <a:cubicBezTo>
                  <a:pt x="1353100" y="1199399"/>
                  <a:pt x="1370325" y="1208409"/>
                  <a:pt x="1603414" y="1315420"/>
                </a:cubicBezTo>
                <a:cubicBezTo>
                  <a:pt x="1836503" y="1422431"/>
                  <a:pt x="1990937" y="1449207"/>
                  <a:pt x="2136936" y="1536947"/>
                </a:cubicBezTo>
                <a:close/>
              </a:path>
              <a:path w="2221865" h="2221865" fill="none" extrusionOk="0">
                <a:moveTo>
                  <a:pt x="2136936" y="1536947"/>
                </a:moveTo>
                <a:cubicBezTo>
                  <a:pt x="1919631" y="1904992"/>
                  <a:pt x="1345226" y="2393660"/>
                  <a:pt x="886055" y="2198867"/>
                </a:cubicBezTo>
                <a:cubicBezTo>
                  <a:pt x="454279" y="2141387"/>
                  <a:pt x="23064" y="1635302"/>
                  <a:pt x="110" y="1095262"/>
                </a:cubicBezTo>
              </a:path>
            </a:pathLst>
          </a:custGeom>
          <a:ln w="34925" cap="rnd">
            <a:solidFill>
              <a:schemeClr val="accent1">
                <a:alpha val="60000"/>
              </a:schemeClr>
            </a:solidFill>
            <a:prstDash val="dash"/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45" name="弧形 368"/>
          <p:cNvSpPr/>
          <p:nvPr>
            <p:custDataLst>
              <p:tags r:id="rId33"/>
            </p:custDataLst>
          </p:nvPr>
        </p:nvSpPr>
        <p:spPr>
          <a:xfrm>
            <a:off x="3721960" y="1810068"/>
            <a:ext cx="2311298" cy="2311298"/>
          </a:xfrm>
          <a:custGeom>
            <a:avLst/>
            <a:gdLst>
              <a:gd name="connsiteX0" fmla="*/ 2136936 w 2221865"/>
              <a:gd name="connsiteY0" fmla="*/ 1536947 h 2221865"/>
              <a:gd name="connsiteX1" fmla="*/ 886055 w 2221865"/>
              <a:gd name="connsiteY1" fmla="*/ 2198867 h 2221865"/>
              <a:gd name="connsiteX2" fmla="*/ 110 w 2221865"/>
              <a:gd name="connsiteY2" fmla="*/ 1095262 h 2221865"/>
              <a:gd name="connsiteX3" fmla="*/ 577738 w 2221865"/>
              <a:gd name="connsiteY3" fmla="*/ 1103411 h 2221865"/>
              <a:gd name="connsiteX4" fmla="*/ 1110933 w 2221865"/>
              <a:gd name="connsiteY4" fmla="*/ 1110933 h 2221865"/>
              <a:gd name="connsiteX5" fmla="*/ 1603414 w 2221865"/>
              <a:gd name="connsiteY5" fmla="*/ 1315420 h 2221865"/>
              <a:gd name="connsiteX6" fmla="*/ 2136936 w 2221865"/>
              <a:gd name="connsiteY6" fmla="*/ 1536947 h 2221865"/>
              <a:gd name="connsiteX0-1" fmla="*/ 2136936 w 2221865"/>
              <a:gd name="connsiteY0-2" fmla="*/ 1536947 h 2221865"/>
              <a:gd name="connsiteX1-3" fmla="*/ 886055 w 2221865"/>
              <a:gd name="connsiteY1-4" fmla="*/ 2198867 h 2221865"/>
              <a:gd name="connsiteX2-5" fmla="*/ 110 w 2221865"/>
              <a:gd name="connsiteY2-6" fmla="*/ 1095262 h 2221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221865" h="2221865" stroke="0" extrusionOk="0">
                <a:moveTo>
                  <a:pt x="2136936" y="1536947"/>
                </a:moveTo>
                <a:cubicBezTo>
                  <a:pt x="1902109" y="2010156"/>
                  <a:pt x="1355106" y="2326485"/>
                  <a:pt x="886055" y="2198867"/>
                </a:cubicBezTo>
                <a:cubicBezTo>
                  <a:pt x="485860" y="2116611"/>
                  <a:pt x="-90597" y="1630621"/>
                  <a:pt x="110" y="1095262"/>
                </a:cubicBezTo>
                <a:cubicBezTo>
                  <a:pt x="186899" y="1087410"/>
                  <a:pt x="408858" y="1091192"/>
                  <a:pt x="577738" y="1103411"/>
                </a:cubicBezTo>
                <a:cubicBezTo>
                  <a:pt x="746618" y="1115630"/>
                  <a:pt x="942022" y="1129409"/>
                  <a:pt x="1110933" y="1110933"/>
                </a:cubicBezTo>
                <a:cubicBezTo>
                  <a:pt x="1353100" y="1199399"/>
                  <a:pt x="1370325" y="1208409"/>
                  <a:pt x="1603414" y="1315420"/>
                </a:cubicBezTo>
                <a:cubicBezTo>
                  <a:pt x="1836503" y="1422431"/>
                  <a:pt x="1990937" y="1449207"/>
                  <a:pt x="2136936" y="1536947"/>
                </a:cubicBezTo>
                <a:close/>
              </a:path>
              <a:path w="2221865" h="2221865" fill="none" extrusionOk="0">
                <a:moveTo>
                  <a:pt x="2136936" y="1536947"/>
                </a:moveTo>
                <a:cubicBezTo>
                  <a:pt x="1919631" y="1904992"/>
                  <a:pt x="1345226" y="2393660"/>
                  <a:pt x="886055" y="2198867"/>
                </a:cubicBezTo>
                <a:cubicBezTo>
                  <a:pt x="454279" y="2141387"/>
                  <a:pt x="23064" y="1635302"/>
                  <a:pt x="110" y="1095262"/>
                </a:cubicBezTo>
              </a:path>
            </a:pathLst>
          </a:custGeom>
          <a:ln w="34925" cap="rnd">
            <a:solidFill>
              <a:schemeClr val="accent2">
                <a:alpha val="60000"/>
              </a:schemeClr>
            </a:solidFill>
            <a:prstDash val="dash"/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46" name="弧形 368"/>
          <p:cNvSpPr/>
          <p:nvPr>
            <p:custDataLst>
              <p:tags r:id="rId34"/>
            </p:custDataLst>
          </p:nvPr>
        </p:nvSpPr>
        <p:spPr>
          <a:xfrm flipV="1">
            <a:off x="6061004" y="1810068"/>
            <a:ext cx="2311298" cy="2311298"/>
          </a:xfrm>
          <a:custGeom>
            <a:avLst/>
            <a:gdLst>
              <a:gd name="connsiteX0" fmla="*/ 2136936 w 2221865"/>
              <a:gd name="connsiteY0" fmla="*/ 1536947 h 2221865"/>
              <a:gd name="connsiteX1" fmla="*/ 886055 w 2221865"/>
              <a:gd name="connsiteY1" fmla="*/ 2198867 h 2221865"/>
              <a:gd name="connsiteX2" fmla="*/ 110 w 2221865"/>
              <a:gd name="connsiteY2" fmla="*/ 1095262 h 2221865"/>
              <a:gd name="connsiteX3" fmla="*/ 577738 w 2221865"/>
              <a:gd name="connsiteY3" fmla="*/ 1103411 h 2221865"/>
              <a:gd name="connsiteX4" fmla="*/ 1110933 w 2221865"/>
              <a:gd name="connsiteY4" fmla="*/ 1110933 h 2221865"/>
              <a:gd name="connsiteX5" fmla="*/ 1603414 w 2221865"/>
              <a:gd name="connsiteY5" fmla="*/ 1315420 h 2221865"/>
              <a:gd name="connsiteX6" fmla="*/ 2136936 w 2221865"/>
              <a:gd name="connsiteY6" fmla="*/ 1536947 h 2221865"/>
              <a:gd name="connsiteX0-1" fmla="*/ 2136936 w 2221865"/>
              <a:gd name="connsiteY0-2" fmla="*/ 1536947 h 2221865"/>
              <a:gd name="connsiteX1-3" fmla="*/ 886055 w 2221865"/>
              <a:gd name="connsiteY1-4" fmla="*/ 2198867 h 2221865"/>
              <a:gd name="connsiteX2-5" fmla="*/ 110 w 2221865"/>
              <a:gd name="connsiteY2-6" fmla="*/ 1095262 h 2221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221865" h="2221865" stroke="0" extrusionOk="0">
                <a:moveTo>
                  <a:pt x="2136936" y="1536947"/>
                </a:moveTo>
                <a:cubicBezTo>
                  <a:pt x="1902109" y="2010156"/>
                  <a:pt x="1355106" y="2326485"/>
                  <a:pt x="886055" y="2198867"/>
                </a:cubicBezTo>
                <a:cubicBezTo>
                  <a:pt x="485860" y="2116611"/>
                  <a:pt x="-90597" y="1630621"/>
                  <a:pt x="110" y="1095262"/>
                </a:cubicBezTo>
                <a:cubicBezTo>
                  <a:pt x="186899" y="1087410"/>
                  <a:pt x="408858" y="1091192"/>
                  <a:pt x="577738" y="1103411"/>
                </a:cubicBezTo>
                <a:cubicBezTo>
                  <a:pt x="746618" y="1115630"/>
                  <a:pt x="942022" y="1129409"/>
                  <a:pt x="1110933" y="1110933"/>
                </a:cubicBezTo>
                <a:cubicBezTo>
                  <a:pt x="1353100" y="1199399"/>
                  <a:pt x="1370325" y="1208409"/>
                  <a:pt x="1603414" y="1315420"/>
                </a:cubicBezTo>
                <a:cubicBezTo>
                  <a:pt x="1836503" y="1422431"/>
                  <a:pt x="1990937" y="1449207"/>
                  <a:pt x="2136936" y="1536947"/>
                </a:cubicBezTo>
                <a:close/>
              </a:path>
              <a:path w="2221865" h="2221865" fill="none" extrusionOk="0">
                <a:moveTo>
                  <a:pt x="2136936" y="1536947"/>
                </a:moveTo>
                <a:cubicBezTo>
                  <a:pt x="1919631" y="1904992"/>
                  <a:pt x="1345226" y="2393660"/>
                  <a:pt x="886055" y="2198867"/>
                </a:cubicBezTo>
                <a:cubicBezTo>
                  <a:pt x="454279" y="2141387"/>
                  <a:pt x="23064" y="1635302"/>
                  <a:pt x="110" y="1095262"/>
                </a:cubicBezTo>
              </a:path>
            </a:pathLst>
          </a:custGeom>
          <a:ln w="34925" cap="rnd">
            <a:solidFill>
              <a:schemeClr val="accent3">
                <a:alpha val="60000"/>
              </a:schemeClr>
            </a:solidFill>
            <a:prstDash val="dash"/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47" name="弧形 368"/>
          <p:cNvSpPr/>
          <p:nvPr>
            <p:custDataLst>
              <p:tags r:id="rId35"/>
            </p:custDataLst>
          </p:nvPr>
        </p:nvSpPr>
        <p:spPr>
          <a:xfrm>
            <a:off x="8400047" y="1810068"/>
            <a:ext cx="2311298" cy="2311298"/>
          </a:xfrm>
          <a:custGeom>
            <a:avLst/>
            <a:gdLst>
              <a:gd name="connsiteX0" fmla="*/ 2136936 w 2221865"/>
              <a:gd name="connsiteY0" fmla="*/ 1536947 h 2221865"/>
              <a:gd name="connsiteX1" fmla="*/ 886055 w 2221865"/>
              <a:gd name="connsiteY1" fmla="*/ 2198867 h 2221865"/>
              <a:gd name="connsiteX2" fmla="*/ 110 w 2221865"/>
              <a:gd name="connsiteY2" fmla="*/ 1095262 h 2221865"/>
              <a:gd name="connsiteX3" fmla="*/ 577738 w 2221865"/>
              <a:gd name="connsiteY3" fmla="*/ 1103411 h 2221865"/>
              <a:gd name="connsiteX4" fmla="*/ 1110933 w 2221865"/>
              <a:gd name="connsiteY4" fmla="*/ 1110933 h 2221865"/>
              <a:gd name="connsiteX5" fmla="*/ 1603414 w 2221865"/>
              <a:gd name="connsiteY5" fmla="*/ 1315420 h 2221865"/>
              <a:gd name="connsiteX6" fmla="*/ 2136936 w 2221865"/>
              <a:gd name="connsiteY6" fmla="*/ 1536947 h 2221865"/>
              <a:gd name="connsiteX0-1" fmla="*/ 2136936 w 2221865"/>
              <a:gd name="connsiteY0-2" fmla="*/ 1536947 h 2221865"/>
              <a:gd name="connsiteX1-3" fmla="*/ 886055 w 2221865"/>
              <a:gd name="connsiteY1-4" fmla="*/ 2198867 h 2221865"/>
              <a:gd name="connsiteX2-5" fmla="*/ 110 w 2221865"/>
              <a:gd name="connsiteY2-6" fmla="*/ 1095262 h 2221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221865" h="2221865" stroke="0" extrusionOk="0">
                <a:moveTo>
                  <a:pt x="2136936" y="1536947"/>
                </a:moveTo>
                <a:cubicBezTo>
                  <a:pt x="1902109" y="2010156"/>
                  <a:pt x="1355106" y="2326485"/>
                  <a:pt x="886055" y="2198867"/>
                </a:cubicBezTo>
                <a:cubicBezTo>
                  <a:pt x="485860" y="2116611"/>
                  <a:pt x="-90597" y="1630621"/>
                  <a:pt x="110" y="1095262"/>
                </a:cubicBezTo>
                <a:cubicBezTo>
                  <a:pt x="186899" y="1087410"/>
                  <a:pt x="408858" y="1091192"/>
                  <a:pt x="577738" y="1103411"/>
                </a:cubicBezTo>
                <a:cubicBezTo>
                  <a:pt x="746618" y="1115630"/>
                  <a:pt x="942022" y="1129409"/>
                  <a:pt x="1110933" y="1110933"/>
                </a:cubicBezTo>
                <a:cubicBezTo>
                  <a:pt x="1353100" y="1199399"/>
                  <a:pt x="1370325" y="1208409"/>
                  <a:pt x="1603414" y="1315420"/>
                </a:cubicBezTo>
                <a:cubicBezTo>
                  <a:pt x="1836503" y="1422431"/>
                  <a:pt x="1990937" y="1449207"/>
                  <a:pt x="2136936" y="1536947"/>
                </a:cubicBezTo>
                <a:close/>
              </a:path>
              <a:path w="2221865" h="2221865" fill="none" extrusionOk="0">
                <a:moveTo>
                  <a:pt x="2136936" y="1536947"/>
                </a:moveTo>
                <a:cubicBezTo>
                  <a:pt x="1919631" y="1904992"/>
                  <a:pt x="1345226" y="2393660"/>
                  <a:pt x="886055" y="2198867"/>
                </a:cubicBezTo>
                <a:cubicBezTo>
                  <a:pt x="454279" y="2141387"/>
                  <a:pt x="23064" y="1635302"/>
                  <a:pt x="110" y="1095262"/>
                </a:cubicBezTo>
              </a:path>
            </a:pathLst>
          </a:custGeom>
          <a:ln w="34925" cap="rnd">
            <a:solidFill>
              <a:schemeClr val="accent4">
                <a:alpha val="60000"/>
              </a:schemeClr>
            </a:solidFill>
            <a:prstDash val="dash"/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pic>
        <p:nvPicPr>
          <p:cNvPr id="48" name="图形 4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2348216" y="2487584"/>
            <a:ext cx="378656" cy="324562"/>
          </a:xfrm>
          <a:prstGeom prst="rect">
            <a:avLst/>
          </a:prstGeom>
        </p:spPr>
      </p:pic>
      <p:pic>
        <p:nvPicPr>
          <p:cNvPr id="49" name="图形 6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735654" y="2448223"/>
            <a:ext cx="382095" cy="403929"/>
          </a:xfrm>
          <a:prstGeom prst="rect">
            <a:avLst/>
          </a:prstGeom>
        </p:spPr>
      </p:pic>
    </p:spTree>
    <p:custDataLst>
      <p:tags r:id="rId4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8324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（一）认识功能</a:t>
            </a:r>
            <a:endParaRPr lang="zh-CN" altLang="en-US"/>
          </a:p>
        </p:txBody>
      </p:sp>
      <p:sp>
        <p:nvSpPr>
          <p:cNvPr id="2" name="矩形 2"/>
          <p:cNvSpPr/>
          <p:nvPr>
            <p:custDataLst>
              <p:tags r:id="rId2"/>
            </p:custDataLst>
          </p:nvPr>
        </p:nvSpPr>
        <p:spPr>
          <a:xfrm>
            <a:off x="696000" y="2324989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道德作为引导人们追求至善的良师，教导人们认识自己，明确个人在社会中的角色和责任。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3"/>
          <p:cNvSpPr/>
          <p:nvPr>
            <p:custDataLst>
              <p:tags r:id="rId3"/>
            </p:custDataLst>
          </p:nvPr>
        </p:nvSpPr>
        <p:spPr>
          <a:xfrm>
            <a:off x="696000" y="1668365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道德引导个人认识自我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8" name="矩形 4"/>
          <p:cNvSpPr/>
          <p:nvPr>
            <p:custDataLst>
              <p:tags r:id="rId4"/>
            </p:custDataLst>
          </p:nvPr>
        </p:nvSpPr>
        <p:spPr>
          <a:xfrm>
            <a:off x="696000" y="4625712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道德要求人们理解并承担对社会的责任，通过规范行为来促进社会的和谐与进步。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5"/>
          <p:cNvSpPr/>
          <p:nvPr>
            <p:custDataLst>
              <p:tags r:id="rId5"/>
            </p:custDataLst>
          </p:nvPr>
        </p:nvSpPr>
        <p:spPr>
          <a:xfrm>
            <a:off x="696000" y="3960198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道德与社会责任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0" name="矩形 14"/>
          <p:cNvSpPr/>
          <p:nvPr>
            <p:custDataLst>
              <p:tags r:id="rId6"/>
            </p:custDataLst>
          </p:nvPr>
        </p:nvSpPr>
        <p:spPr>
          <a:xfrm>
            <a:off x="8209280" y="2336165"/>
            <a:ext cx="3227705" cy="8413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道德教育人们认识到对家庭应负的责任，强调家庭成员间的相互义务和关怀。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5"/>
          <p:cNvSpPr/>
          <p:nvPr>
            <p:custDataLst>
              <p:tags r:id="rId7"/>
            </p:custDataLst>
          </p:nvPr>
        </p:nvSpPr>
        <p:spPr>
          <a:xfrm>
            <a:off x="8209072" y="1668365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道德与家庭责任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" name="矩形 19"/>
          <p:cNvSpPr/>
          <p:nvPr>
            <p:custDataLst>
              <p:tags r:id="rId8"/>
            </p:custDataLst>
          </p:nvPr>
        </p:nvSpPr>
        <p:spPr>
          <a:xfrm>
            <a:off x="8209280" y="4625975"/>
            <a:ext cx="3210560" cy="8413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道德强调个人对国家的义务，倡导公民积极参与国家事务，维护国家利益和社会秩序。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8" name="矩形 21"/>
          <p:cNvSpPr/>
          <p:nvPr>
            <p:custDataLst>
              <p:tags r:id="rId9"/>
            </p:custDataLst>
          </p:nvPr>
        </p:nvSpPr>
        <p:spPr>
          <a:xfrm>
            <a:off x="8209072" y="3961468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道德与国家义务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9" name="图片 22" descr="/data/temp/75b5b04f-4763-11f0-8da7-a6d488918289.jpg@base@tag=imgScale&amp;m=1&amp;w=450&amp;h=450&amp;q=9575b5b04f-4763-11f0-8da7-a6d488918289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l="16617" r="16617"/>
          <a:stretch>
            <a:fillRect/>
          </a:stretch>
        </p:blipFill>
        <p:spPr>
          <a:xfrm>
            <a:off x="4318226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5" name="图片 12" descr="/data/temp/75b5b28f-4763-11f0-8da7-a6d488918289.jpg@base@tag=imgScale&amp;m=1&amp;w=450&amp;h=450&amp;q=9575b5b28f-4763-11f0-8da7-a6d488918289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 l="14962" t="222"/>
          <a:stretch>
            <a:fillRect/>
          </a:stretch>
        </p:blipFill>
        <p:spPr>
          <a:xfrm>
            <a:off x="6278572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" name="图片 20" descr="/data/temp/75b5b44b-4763-11f0-8da7-a6d488918289.jpg@base@tag=imgScale&amp;m=1&amp;w=450&amp;h=450&amp;q=9575b5b44b-4763-11f0-8da7-a6d48891828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 l="16368" r="16368"/>
          <a:stretch>
            <a:fillRect/>
          </a:stretch>
        </p:blipFill>
        <p:spPr>
          <a:xfrm>
            <a:off x="4323307" y="3928446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" name="图片 13" descr="/data/temp/75b5b5d8-4763-11f0-8da7-a6d488918289.jpg@base@tag=imgScale&amp;m=1&amp;w=450&amp;h=450&amp;q=9575b5b5d8-4763-11f0-8da7-a6d48891828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rcRect l="33333"/>
          <a:stretch>
            <a:fillRect/>
          </a:stretch>
        </p:blipFill>
        <p:spPr>
          <a:xfrm>
            <a:off x="6278572" y="3928446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1" name="八边形 23"/>
          <p:cNvSpPr/>
          <p:nvPr>
            <p:custDataLst>
              <p:tags r:id="rId18"/>
            </p:custDataLst>
          </p:nvPr>
        </p:nvSpPr>
        <p:spPr>
          <a:xfrm>
            <a:off x="4318226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01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2" name="八边形 27"/>
          <p:cNvSpPr/>
          <p:nvPr>
            <p:custDataLst>
              <p:tags r:id="rId19"/>
            </p:custDataLst>
          </p:nvPr>
        </p:nvSpPr>
        <p:spPr>
          <a:xfrm>
            <a:off x="7391785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02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3" name="八边形 28"/>
          <p:cNvSpPr/>
          <p:nvPr>
            <p:custDataLst>
              <p:tags r:id="rId20"/>
            </p:custDataLst>
          </p:nvPr>
        </p:nvSpPr>
        <p:spPr>
          <a:xfrm>
            <a:off x="4318226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03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4" name="八边形 29"/>
          <p:cNvSpPr/>
          <p:nvPr>
            <p:custDataLst>
              <p:tags r:id="rId21"/>
            </p:custDataLst>
          </p:nvPr>
        </p:nvSpPr>
        <p:spPr>
          <a:xfrm>
            <a:off x="7391785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04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" name="标题 16"/>
          <p:cNvSpPr>
            <a:spLocks noGrp="1"/>
          </p:cNvSpPr>
          <p:nvPr>
            <p:custDataLst>
              <p:tags r:id="rId22"/>
            </p:custDataLst>
          </p:nvPr>
        </p:nvSpPr>
        <p:spPr>
          <a:xfrm>
            <a:off x="695960" y="116795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二、道德的功能</a:t>
            </a:r>
            <a:endParaRPr lang="zh-CN" altLang="en-US"/>
          </a:p>
        </p:txBody>
      </p:sp>
    </p:spTree>
    <p:custDataLst>
      <p:tags r:id="rId2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（二）调节功能</a:t>
            </a:r>
            <a:endParaRPr lang="zh-CN" altLang="en-US"/>
          </a:p>
        </p:txBody>
      </p:sp>
      <p:cxnSp>
        <p:nvCxnSpPr>
          <p:cNvPr id="53" name="直接连接符 52"/>
          <p:cNvCxnSpPr/>
          <p:nvPr>
            <p:custDataLst>
              <p:tags r:id="rId2"/>
            </p:custDataLst>
          </p:nvPr>
        </p:nvCxnSpPr>
        <p:spPr>
          <a:xfrm>
            <a:off x="1502525" y="2266748"/>
            <a:ext cx="0" cy="699399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圆角矩形 9"/>
          <p:cNvSpPr/>
          <p:nvPr>
            <p:custDataLst>
              <p:tags r:id="rId3"/>
            </p:custDataLst>
          </p:nvPr>
        </p:nvSpPr>
        <p:spPr>
          <a:xfrm>
            <a:off x="1874192" y="1572887"/>
            <a:ext cx="9276210" cy="86548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+mn-ea"/>
              <a:sym typeface="+mn-ea"/>
            </a:endParaRPr>
          </a:p>
        </p:txBody>
      </p:sp>
      <p:sp>
        <p:nvSpPr>
          <p:cNvPr id="55" name="圆角矩形 54"/>
          <p:cNvSpPr/>
          <p:nvPr>
            <p:custDataLst>
              <p:tags r:id="rId4"/>
            </p:custDataLst>
          </p:nvPr>
        </p:nvSpPr>
        <p:spPr>
          <a:xfrm flipH="1">
            <a:off x="2044256" y="1689149"/>
            <a:ext cx="1937491" cy="6329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chemeClr val="lt1"/>
                </a:solidFill>
                <a:latin typeface="+mn-ea"/>
                <a:cs typeface="+mn-ea"/>
                <a:sym typeface="+mn-ea"/>
              </a:rPr>
              <a:t>道德作为社会矛盾调节器</a:t>
            </a:r>
            <a:endParaRPr lang="zh-CN" altLang="en-US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6" name="矩形 55"/>
          <p:cNvSpPr/>
          <p:nvPr>
            <p:custDataLst>
              <p:tags r:id="rId5"/>
            </p:custDataLst>
          </p:nvPr>
        </p:nvSpPr>
        <p:spPr>
          <a:xfrm>
            <a:off x="4348466" y="1611847"/>
            <a:ext cx="6521303" cy="78717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道德在社会矛盾中起到调节作用，通过社会舆论、风俗习惯和内心信念等手段来指导人们的行为。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7" name="序号"/>
          <p:cNvSpPr/>
          <p:nvPr>
            <p:custDataLst>
              <p:tags r:id="rId6"/>
            </p:custDataLst>
          </p:nvPr>
        </p:nvSpPr>
        <p:spPr>
          <a:xfrm>
            <a:off x="1240936" y="1744188"/>
            <a:ext cx="522389" cy="522389"/>
          </a:xfrm>
          <a:prstGeom prst="ellipse">
            <a:avLst/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8" name="圆角矩形 9"/>
          <p:cNvSpPr/>
          <p:nvPr>
            <p:custDataLst>
              <p:tags r:id="rId7"/>
            </p:custDataLst>
          </p:nvPr>
        </p:nvSpPr>
        <p:spPr>
          <a:xfrm>
            <a:off x="1874192" y="2794255"/>
            <a:ext cx="9276210" cy="86548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+mn-ea"/>
              <a:sym typeface="+mn-ea"/>
            </a:endParaRPr>
          </a:p>
        </p:txBody>
      </p:sp>
      <p:sp>
        <p:nvSpPr>
          <p:cNvPr id="59" name="圆角矩形 58"/>
          <p:cNvSpPr/>
          <p:nvPr>
            <p:custDataLst>
              <p:tags r:id="rId8"/>
            </p:custDataLst>
          </p:nvPr>
        </p:nvSpPr>
        <p:spPr>
          <a:xfrm flipH="1">
            <a:off x="2044256" y="2910517"/>
            <a:ext cx="1937491" cy="63292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舆论、风俗与内心信念的作用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0" name="矩形 59"/>
          <p:cNvSpPr/>
          <p:nvPr>
            <p:custDataLst>
              <p:tags r:id="rId9"/>
            </p:custDataLst>
          </p:nvPr>
        </p:nvSpPr>
        <p:spPr>
          <a:xfrm>
            <a:off x="4348466" y="2833833"/>
            <a:ext cx="6521303" cy="78717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这些道德特有的形式帮助人们形成善恶标准，通过内在信念和外在压力来调节个人行为。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1" name="序号"/>
          <p:cNvSpPr/>
          <p:nvPr>
            <p:custDataLst>
              <p:tags r:id="rId10"/>
            </p:custDataLst>
          </p:nvPr>
        </p:nvSpPr>
        <p:spPr>
          <a:xfrm>
            <a:off x="1240936" y="2966174"/>
            <a:ext cx="522389" cy="522389"/>
          </a:xfrm>
          <a:prstGeom prst="ellipse">
            <a:avLst/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2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2" name="圆角矩形 61"/>
          <p:cNvSpPr/>
          <p:nvPr>
            <p:custDataLst>
              <p:tags r:id="rId11"/>
            </p:custDataLst>
          </p:nvPr>
        </p:nvSpPr>
        <p:spPr>
          <a:xfrm>
            <a:off x="1874192" y="4016241"/>
            <a:ext cx="9276210" cy="86548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+mn-ea"/>
              <a:sym typeface="+mn-ea"/>
            </a:endParaRPr>
          </a:p>
        </p:txBody>
      </p:sp>
      <p:sp>
        <p:nvSpPr>
          <p:cNvPr id="63" name="圆角矩形 62"/>
          <p:cNvSpPr/>
          <p:nvPr>
            <p:custDataLst>
              <p:tags r:id="rId12"/>
            </p:custDataLst>
          </p:nvPr>
        </p:nvSpPr>
        <p:spPr>
          <a:xfrm flipH="1">
            <a:off x="2044256" y="4132503"/>
            <a:ext cx="1937491" cy="6329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道德指导个人行为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4" name="矩形 63"/>
          <p:cNvSpPr/>
          <p:nvPr>
            <p:custDataLst>
              <p:tags r:id="rId13"/>
            </p:custDataLst>
          </p:nvPr>
        </p:nvSpPr>
        <p:spPr>
          <a:xfrm>
            <a:off x="4348466" y="4055201"/>
            <a:ext cx="6521303" cy="78717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道德通过提供行为规范，指导人们在日常生活中做出正确选择，促进个人行为与社会期望相协调。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5" name="序号"/>
          <p:cNvSpPr/>
          <p:nvPr>
            <p:custDataLst>
              <p:tags r:id="rId14"/>
            </p:custDataLst>
          </p:nvPr>
        </p:nvSpPr>
        <p:spPr>
          <a:xfrm>
            <a:off x="1240936" y="4187541"/>
            <a:ext cx="522389" cy="522389"/>
          </a:xfrm>
          <a:prstGeom prst="ellipse">
            <a:avLst/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3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6" name="圆角矩形 65"/>
          <p:cNvSpPr/>
          <p:nvPr>
            <p:custDataLst>
              <p:tags r:id="rId15"/>
            </p:custDataLst>
          </p:nvPr>
        </p:nvSpPr>
        <p:spPr>
          <a:xfrm>
            <a:off x="1874192" y="5238227"/>
            <a:ext cx="9276210" cy="86548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+mn-ea"/>
              <a:sym typeface="+mn-ea"/>
            </a:endParaRPr>
          </a:p>
        </p:txBody>
      </p:sp>
      <p:sp>
        <p:nvSpPr>
          <p:cNvPr id="67" name="圆角矩形 66"/>
          <p:cNvSpPr/>
          <p:nvPr>
            <p:custDataLst>
              <p:tags r:id="rId16"/>
            </p:custDataLst>
          </p:nvPr>
        </p:nvSpPr>
        <p:spPr>
          <a:xfrm flipH="1">
            <a:off x="2044256" y="5354489"/>
            <a:ext cx="1937491" cy="63292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促进个人与社会关系和谐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8" name="矩形 67"/>
          <p:cNvSpPr/>
          <p:nvPr>
            <p:custDataLst>
              <p:tags r:id="rId17"/>
            </p:custDataLst>
          </p:nvPr>
        </p:nvSpPr>
        <p:spPr>
          <a:xfrm>
            <a:off x="4348466" y="5277187"/>
            <a:ext cx="6521303" cy="78717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道德的调节功能有助于个人与个人之间、个人与社会之间关系的完善与和谐，维护社会秩序。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9" name="序号"/>
          <p:cNvSpPr/>
          <p:nvPr>
            <p:custDataLst>
              <p:tags r:id="rId18"/>
            </p:custDataLst>
          </p:nvPr>
        </p:nvSpPr>
        <p:spPr>
          <a:xfrm>
            <a:off x="1240936" y="5409527"/>
            <a:ext cx="522389" cy="522389"/>
          </a:xfrm>
          <a:prstGeom prst="ellipse">
            <a:avLst/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4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70" name="直接连接符 69"/>
          <p:cNvCxnSpPr/>
          <p:nvPr>
            <p:custDataLst>
              <p:tags r:id="rId19"/>
            </p:custDataLst>
          </p:nvPr>
        </p:nvCxnSpPr>
        <p:spPr>
          <a:xfrm>
            <a:off x="1502525" y="3488115"/>
            <a:ext cx="0" cy="699399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>
            <p:custDataLst>
              <p:tags r:id="rId20"/>
            </p:custDataLst>
          </p:nvPr>
        </p:nvCxnSpPr>
        <p:spPr>
          <a:xfrm>
            <a:off x="1502525" y="4710101"/>
            <a:ext cx="0" cy="699399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（三）教育功能</a:t>
            </a:r>
            <a:endParaRPr lang="zh-CN" altLang="en-US"/>
          </a:p>
        </p:txBody>
      </p:sp>
      <p:sp>
        <p:nvSpPr>
          <p:cNvPr id="8" name="矩形 2"/>
          <p:cNvSpPr/>
          <p:nvPr>
            <p:custDataLst>
              <p:tags r:id="rId2"/>
            </p:custDataLst>
          </p:nvPr>
        </p:nvSpPr>
        <p:spPr>
          <a:xfrm>
            <a:off x="901061" y="3308639"/>
            <a:ext cx="2159956" cy="1132297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道德教育人们培养良好的道德意识，形成正面的道德品质和行为习惯。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3"/>
          <p:cNvSpPr/>
          <p:nvPr>
            <p:custDataLst>
              <p:tags r:id="rId3"/>
            </p:custDataLst>
          </p:nvPr>
        </p:nvSpPr>
        <p:spPr>
          <a:xfrm>
            <a:off x="901065" y="2609850"/>
            <a:ext cx="2428875" cy="59118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1"/>
                </a:solidFill>
                <a:latin typeface="+mn-ea"/>
                <a:cs typeface="+mn-ea"/>
              </a:rPr>
              <a:t>道德培养良好道德意识</a:t>
            </a:r>
            <a:endParaRPr lang="zh-CN" altLang="en-US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3" name="矩形 4"/>
          <p:cNvSpPr/>
          <p:nvPr>
            <p:custDataLst>
              <p:tags r:id="rId4"/>
            </p:custDataLst>
          </p:nvPr>
        </p:nvSpPr>
        <p:spPr>
          <a:xfrm>
            <a:off x="901061" y="1801824"/>
            <a:ext cx="1325181" cy="991613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kern="0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zh-CN" altLang="en-US" sz="72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6" name="矩形 5"/>
          <p:cNvSpPr/>
          <p:nvPr>
            <p:custDataLst>
              <p:tags r:id="rId5"/>
            </p:custDataLst>
          </p:nvPr>
        </p:nvSpPr>
        <p:spPr>
          <a:xfrm>
            <a:off x="3707704" y="3308639"/>
            <a:ext cx="2159956" cy="1132297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道德通过教育和实践，塑造个人的道德品质，引导人们在各种情境下做出符合道德标准的选择。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矩形 6"/>
          <p:cNvSpPr/>
          <p:nvPr>
            <p:custDataLst>
              <p:tags r:id="rId6"/>
            </p:custDataLst>
          </p:nvPr>
        </p:nvSpPr>
        <p:spPr>
          <a:xfrm>
            <a:off x="3707765" y="2609850"/>
            <a:ext cx="2428875" cy="59118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1"/>
                </a:solidFill>
                <a:latin typeface="+mn-ea"/>
                <a:cs typeface="+mn-ea"/>
              </a:rPr>
              <a:t>道德品质与行为的塑造</a:t>
            </a:r>
            <a:endParaRPr lang="zh-CN" altLang="en-US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8" name="矩形 9"/>
          <p:cNvSpPr/>
          <p:nvPr>
            <p:custDataLst>
              <p:tags r:id="rId7"/>
            </p:custDataLst>
          </p:nvPr>
        </p:nvSpPr>
        <p:spPr>
          <a:xfrm>
            <a:off x="3707704" y="1801824"/>
            <a:ext cx="1325181" cy="991613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kern="0" dirty="0">
                <a:solidFill>
                  <a:schemeClr val="accent1"/>
                </a:solidFill>
                <a:latin typeface="+mn-ea"/>
                <a:cs typeface="+mn-ea"/>
              </a:rPr>
              <a:t>02</a:t>
            </a:r>
            <a:endParaRPr lang="zh-CN" altLang="en-US" sz="7200" b="1" kern="0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0" name="矩形 10"/>
          <p:cNvSpPr/>
          <p:nvPr>
            <p:custDataLst>
              <p:tags r:id="rId8"/>
            </p:custDataLst>
          </p:nvPr>
        </p:nvSpPr>
        <p:spPr>
          <a:xfrm>
            <a:off x="6513712" y="3308639"/>
            <a:ext cx="2159956" cy="1132297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道德教育帮助人们树立正确的义务、荣誉、正义和幸福观念，促进个人全面发展。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矩形 11"/>
          <p:cNvSpPr/>
          <p:nvPr>
            <p:custDataLst>
              <p:tags r:id="rId9"/>
            </p:custDataLst>
          </p:nvPr>
        </p:nvSpPr>
        <p:spPr>
          <a:xfrm>
            <a:off x="6513830" y="2609850"/>
            <a:ext cx="2428875" cy="59118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1"/>
                </a:solidFill>
                <a:latin typeface="+mn-ea"/>
                <a:cs typeface="+mn-ea"/>
              </a:rPr>
              <a:t>树立正确的道德观念</a:t>
            </a:r>
            <a:endParaRPr lang="zh-CN" altLang="en-US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2" name="矩形 14"/>
          <p:cNvSpPr/>
          <p:nvPr>
            <p:custDataLst>
              <p:tags r:id="rId10"/>
            </p:custDataLst>
          </p:nvPr>
        </p:nvSpPr>
        <p:spPr>
          <a:xfrm>
            <a:off x="6513712" y="1801824"/>
            <a:ext cx="1325181" cy="991613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kern="0" dirty="0">
                <a:solidFill>
                  <a:schemeClr val="accent1"/>
                </a:solidFill>
                <a:latin typeface="+mn-ea"/>
                <a:cs typeface="+mn-ea"/>
              </a:rPr>
              <a:t>03</a:t>
            </a:r>
            <a:endParaRPr lang="zh-CN" altLang="en-US" sz="7200" b="1" kern="0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4" name="矩形 27"/>
          <p:cNvSpPr/>
          <p:nvPr>
            <p:custDataLst>
              <p:tags r:id="rId11"/>
            </p:custDataLst>
          </p:nvPr>
        </p:nvSpPr>
        <p:spPr>
          <a:xfrm>
            <a:off x="9336864" y="3308639"/>
            <a:ext cx="2159956" cy="1132297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道德教育的最终目标是培养具有道德纯洁和高尚理想的人格，使受教育者成为社会的积极分子。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5" name="矩形 28"/>
          <p:cNvSpPr/>
          <p:nvPr>
            <p:custDataLst>
              <p:tags r:id="rId12"/>
            </p:custDataLst>
          </p:nvPr>
        </p:nvSpPr>
        <p:spPr>
          <a:xfrm>
            <a:off x="9337040" y="2609850"/>
            <a:ext cx="2428875" cy="59118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1"/>
                </a:solidFill>
                <a:latin typeface="+mn-ea"/>
                <a:cs typeface="+mn-ea"/>
              </a:rPr>
              <a:t>道德教育与理想人格</a:t>
            </a:r>
            <a:endParaRPr lang="zh-CN" altLang="en-US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6" name="矩形 33"/>
          <p:cNvSpPr/>
          <p:nvPr>
            <p:custDataLst>
              <p:tags r:id="rId13"/>
            </p:custDataLst>
          </p:nvPr>
        </p:nvSpPr>
        <p:spPr>
          <a:xfrm>
            <a:off x="9336864" y="1801824"/>
            <a:ext cx="1325181" cy="991613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kern="0">
                <a:solidFill>
                  <a:schemeClr val="accent1"/>
                </a:solidFill>
                <a:latin typeface="+mn-ea"/>
                <a:cs typeface="+mn-ea"/>
              </a:rPr>
              <a:t>04</a:t>
            </a:r>
            <a:endParaRPr lang="zh-CN" altLang="en-US" sz="72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cxnSp>
        <p:nvCxnSpPr>
          <p:cNvPr id="35" name="直接连接符 13"/>
          <p:cNvCxnSpPr/>
          <p:nvPr>
            <p:custDataLst>
              <p:tags r:id="rId14"/>
            </p:custDataLst>
          </p:nvPr>
        </p:nvCxnSpPr>
        <p:spPr>
          <a:xfrm>
            <a:off x="695960" y="1801824"/>
            <a:ext cx="0" cy="4427087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3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18"/>
          <p:cNvCxnSpPr/>
          <p:nvPr>
            <p:custDataLst>
              <p:tags r:id="rId15"/>
            </p:custDataLst>
          </p:nvPr>
        </p:nvCxnSpPr>
        <p:spPr>
          <a:xfrm>
            <a:off x="3501968" y="1801824"/>
            <a:ext cx="0" cy="4427087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3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22"/>
          <p:cNvCxnSpPr/>
          <p:nvPr>
            <p:custDataLst>
              <p:tags r:id="rId16"/>
            </p:custDataLst>
          </p:nvPr>
        </p:nvCxnSpPr>
        <p:spPr>
          <a:xfrm>
            <a:off x="6307976" y="1801824"/>
            <a:ext cx="0" cy="4427087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3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26"/>
          <p:cNvCxnSpPr/>
          <p:nvPr>
            <p:custDataLst>
              <p:tags r:id="rId17"/>
            </p:custDataLst>
          </p:nvPr>
        </p:nvCxnSpPr>
        <p:spPr>
          <a:xfrm>
            <a:off x="9131763" y="1801824"/>
            <a:ext cx="0" cy="4427087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3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29" descr="/data/temp/75a21c84-4763-11f0-90a1-3e159f5bbc53.jpg@base@tag=imgScale&amp;m=1&amp;w=600&amp;h=360&amp;q=9575a21c84-4763-11f0-90a1-3e159f5bbc53"/>
          <p:cNvPicPr>
            <a:picLocks noChangeAspect="1"/>
          </p:cNvPicPr>
          <p:nvPr>
            <p:custDataLst>
              <p:tags r:id="rId18"/>
            </p:custDataLst>
          </p:nvPr>
        </p:nvPicPr>
        <p:blipFill rotWithShape="1">
          <a:blip r:embed="rId19"/>
          <a:srcRect t="6111" b="3889"/>
          <a:stretch>
            <a:fillRect/>
          </a:stretch>
        </p:blipFill>
        <p:spPr>
          <a:xfrm>
            <a:off x="901061" y="4915165"/>
            <a:ext cx="2159956" cy="129597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40" name="图片 30" descr="/data/temp/75a21d86-4763-11f0-90a1-3e159f5bbc53.jpg@base@tag=imgScale&amp;m=1&amp;w=600&amp;h=360&amp;q=9575a21d86-4763-11f0-90a1-3e159f5bbc53"/>
          <p:cNvPicPr>
            <a:picLocks noChangeAspect="1"/>
          </p:cNvPicPr>
          <p:nvPr>
            <p:custDataLst>
              <p:tags r:id="rId20"/>
            </p:custDataLst>
          </p:nvPr>
        </p:nvPicPr>
        <p:blipFill rotWithShape="1">
          <a:blip r:embed="rId21"/>
          <a:srcRect t="2333" r="340"/>
          <a:stretch>
            <a:fillRect/>
          </a:stretch>
        </p:blipFill>
        <p:spPr>
          <a:xfrm>
            <a:off x="3707704" y="4915165"/>
            <a:ext cx="2159956" cy="129597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41" name="图片 31" descr="/data/temp/75a21d50-4763-11f0-90a1-3e159f5bbc53.jpg@base@tag=imgScale&amp;m=1&amp;w=600&amp;h=360&amp;q=9575a21d50-4763-11f0-90a1-3e159f5bbc53"/>
          <p:cNvPicPr>
            <a:picLocks noChangeAspect="1"/>
          </p:cNvPicPr>
          <p:nvPr>
            <p:custDataLst>
              <p:tags r:id="rId22"/>
            </p:custDataLst>
          </p:nvPr>
        </p:nvPicPr>
        <p:blipFill rotWithShape="1">
          <a:blip r:embed="rId23"/>
          <a:srcRect t="3000" b="3000"/>
          <a:stretch>
            <a:fillRect/>
          </a:stretch>
        </p:blipFill>
        <p:spPr>
          <a:xfrm>
            <a:off x="6513712" y="4915165"/>
            <a:ext cx="2159956" cy="129597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42" name="图片 32" descr="/data/temp/75a21e39-4763-11f0-90a1-3e159f5bbc53.jpg@base@tag=imgScale&amp;m=1&amp;w=600&amp;h=360&amp;q=9575a21e39-4763-11f0-90a1-3e159f5bbc53"/>
          <p:cNvPicPr>
            <a:picLocks noChangeAspect="1"/>
          </p:cNvPicPr>
          <p:nvPr>
            <p:custDataLst>
              <p:tags r:id="rId24"/>
            </p:custDataLst>
          </p:nvPr>
        </p:nvPicPr>
        <p:blipFill rotWithShape="1">
          <a:blip r:embed="rId25"/>
          <a:srcRect t="5000" b="5000"/>
          <a:stretch>
            <a:fillRect/>
          </a:stretch>
        </p:blipFill>
        <p:spPr>
          <a:xfrm>
            <a:off x="9336864" y="4915165"/>
            <a:ext cx="2159956" cy="129597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</p:spTree>
    <p:custDataLst>
      <p:tags r:id="rId2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3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3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3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3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  <p:tag name="KSO_WM_UNIT_ID" val="_3*i*1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3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6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7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3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3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1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2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6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7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4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8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1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12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4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5"/>
</p:tagLst>
</file>

<file path=ppt/tags/tag124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5"/>
</p:tagLst>
</file>

<file path=ppt/tags/tag125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</p:tagLst>
</file>

<file path=ppt/tags/tag12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6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60"/>
</p:tagLst>
</file>

<file path=ppt/tags/tag13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2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3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35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文本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UNIT_VALUE" val="20"/>
</p:tagLst>
</file>

<file path=ppt/tags/tag136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VALUE" val="162"/>
</p:tagLst>
</file>

<file path=ppt/tags/tag137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文本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UNIT_VALUE" val="20"/>
</p:tagLst>
</file>

<file path=ppt/tags/tag138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VALUE" val="162"/>
</p:tagLst>
</file>

<file path=ppt/tags/tag139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1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4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6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7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8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408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1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2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5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41"/>
</p:tagLst>
</file>

<file path=ppt/tags/tag15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9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  <p:tag name="KSO_WM_UNIT_ID" val="_11*i*1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  <p:tag name="KSO_WM_UNIT_ID" val="_11*i*1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2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  <p:tag name="KSO_WM_UNIT_ID" val="_11*i*1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4.xml><?xml version="1.0" encoding="utf-8"?>
<p:tagLst xmlns:p="http://schemas.openxmlformats.org/presentationml/2006/main">
  <p:tag name="KSO_WM_UNIT_TYPE" val="i"/>
  <p:tag name="KSO_WM_UNIT_INDEX" val="19"/>
  <p:tag name="KSO_WM_BEAUTIFY_FLAG" val="#wm#"/>
  <p:tag name="KSO_WM_TAG_VERSION" val="3.0"/>
  <p:tag name="KSO_WM_UNIT_ID" val="_11*i*1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5.xml><?xml version="1.0" encoding="utf-8"?>
<p:tagLst xmlns:p="http://schemas.openxmlformats.org/presentationml/2006/main">
  <p:tag name="KSO_WM_UNIT_TYPE" val="i"/>
  <p:tag name="KSO_WM_UNIT_INDEX" val="17"/>
  <p:tag name="KSO_WM_BEAUTIFY_FLAG" val="#wm#"/>
  <p:tag name="KSO_WM_TAG_VERSION" val="3.0"/>
  <p:tag name="KSO_WM_UNIT_ID" val="_11*i*1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6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11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8.xml><?xml version="1.0" encoding="utf-8"?>
<p:tagLst xmlns:p="http://schemas.openxmlformats.org/presentationml/2006/main">
  <p:tag name="KSO_WM_UNIT_TYPE" val="i"/>
  <p:tag name="KSO_WM_UNIT_INDEX" val="15"/>
  <p:tag name="KSO_WM_BEAUTIFY_FLAG" val="#wm#"/>
  <p:tag name="KSO_WM_TAG_VERSION" val="3.0"/>
  <p:tag name="KSO_WM_UNIT_ID" val="_11*i*1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2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3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6"/>
</p:tagLst>
</file>

<file path=ppt/tags/tag17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2"/>
</p:tagLst>
</file>

<file path=ppt/tags/tag178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179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  <p:tag name="KSO_WM_UNIT_ID" val="_11*i*1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1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2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3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4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5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9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  <p:tag name="KSO_WM_UNIT_ID" val="_11*i*1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2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5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7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19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2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3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20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7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8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4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9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2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21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4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5"/>
</p:tagLst>
</file>

<file path=ppt/tags/tag215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5"/>
</p:tagLst>
</file>

<file path=ppt/tags/tag21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8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9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6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23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2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3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4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235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8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9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4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1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3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24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4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5"/>
</p:tagLst>
</file>

<file path=ppt/tags/tag246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5"/>
</p:tagLst>
</file>

<file path=ppt/tags/tag24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8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9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2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5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7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9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261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262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3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5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26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267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9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4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6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278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27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2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28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28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6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4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6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298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29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2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30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30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6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7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8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  <p:tag name="KSO_WM_UNIT_ID" val="_11*i*1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  <p:tag name="KSO_WM_UNIT_ID" val="_11*i*1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1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  <p:tag name="KSO_WM_UNIT_ID" val="_11*i*1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3.xml><?xml version="1.0" encoding="utf-8"?>
<p:tagLst xmlns:p="http://schemas.openxmlformats.org/presentationml/2006/main">
  <p:tag name="KSO_WM_UNIT_TYPE" val="i"/>
  <p:tag name="KSO_WM_UNIT_INDEX" val="19"/>
  <p:tag name="KSO_WM_BEAUTIFY_FLAG" val="#wm#"/>
  <p:tag name="KSO_WM_TAG_VERSION" val="3.0"/>
  <p:tag name="KSO_WM_UNIT_ID" val="_11*i*1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4.xml><?xml version="1.0" encoding="utf-8"?>
<p:tagLst xmlns:p="http://schemas.openxmlformats.org/presentationml/2006/main">
  <p:tag name="KSO_WM_UNIT_TYPE" val="i"/>
  <p:tag name="KSO_WM_UNIT_INDEX" val="17"/>
  <p:tag name="KSO_WM_BEAUTIFY_FLAG" val="#wm#"/>
  <p:tag name="KSO_WM_TAG_VERSION" val="3.0"/>
  <p:tag name="KSO_WM_UNIT_ID" val="_11*i*1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5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11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7.xml><?xml version="1.0" encoding="utf-8"?>
<p:tagLst xmlns:p="http://schemas.openxmlformats.org/presentationml/2006/main">
  <p:tag name="KSO_WM_UNIT_TYPE" val="i"/>
  <p:tag name="KSO_WM_UNIT_INDEX" val="15"/>
  <p:tag name="KSO_WM_BEAUTIFY_FLAG" val="#wm#"/>
  <p:tag name="KSO_WM_TAG_VERSION" val="3.0"/>
  <p:tag name="KSO_WM_UNIT_ID" val="_11*i*1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9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1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2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6"/>
</p:tagLst>
</file>

<file path=ppt/tags/tag32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2"/>
</p:tagLst>
</file>

<file path=ppt/tags/tag327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328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32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  <p:tag name="KSO_WM_UNIT_ID" val="_11*i*1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1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2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5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7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9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341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342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3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5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34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72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ISCONTENTSTITLE" val="0"/>
  <p:tag name="KSO_WM_UNIT_VALUE" val="14"/>
  <p:tag name="KSO_WM_UNIT_PRESET_TEXT" val="单击此处添加文档标题"/>
  <p:tag name="KSO_WM_UNIT_TEXT_TYPE" val="1"/>
</p:tagLst>
</file>

<file path=ppt/tags/tag347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ID" val="custom20235972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VALUE" val="11"/>
</p:tagLst>
</file>

<file path=ppt/tags/tag348.xml><?xml version="1.0" encoding="utf-8"?>
<p:tagLst xmlns:p="http://schemas.openxmlformats.org/presentationml/2006/main">
  <p:tag name="KSO_WM_TEMPLATE_THUMBS_INDEX" val="1、9"/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72"/>
  <p:tag name="KSO_WM_TEMPLATE_CATEGORY" val="custom"/>
  <p:tag name="KSO_WM_SLIDE_INDEX" val="1"/>
  <p:tag name="KSO_WM_SLIDE_ID" val="custom20235972_1"/>
  <p:tag name="KSO_WM_TEMPLATE_MASTER_TYPE" val="0"/>
  <p:tag name="KSO_WM_SLIDE_LAYOUT" val="a_b_f"/>
  <p:tag name="KSO_WM_SLIDE_LAYOUT_CNT" val="1_1_2"/>
</p:tagLst>
</file>

<file path=ppt/tags/tag34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72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ISCONTENTSTITLE" val="0"/>
  <p:tag name="KSO_WM_UNIT_PRESET_TEXT" val="添加章节标题"/>
  <p:tag name="KSO_WM_UNIT_TEXT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972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</p:tagLst>
</file>

<file path=ppt/tags/tag351.xml><?xml version="1.0" encoding="utf-8"?>
<p:tagLst xmlns:p="http://schemas.openxmlformats.org/presentationml/2006/main">
  <p:tag name="KSO_WM_TEMPLATE_THUMBS_INDEX" val="1、9"/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72"/>
  <p:tag name="KSO_WM_TEMPLATE_CATEGORY" val="custom"/>
  <p:tag name="KSO_WM_SLIDE_INDEX" val="1"/>
  <p:tag name="KSO_WM_SLIDE_ID" val="custom20235972_1"/>
  <p:tag name="KSO_WM_TEMPLATE_MASTER_TYPE" val="0"/>
  <p:tag name="KSO_WM_SLIDE_LAYOUT" val="a_b_f"/>
  <p:tag name="KSO_WM_SLIDE_LAYOUT_CNT" val="1_1_2"/>
</p:tagLst>
</file>

<file path=ppt/tags/tag352.xml><?xml version="1.0" encoding="utf-8"?>
<p:tagLst xmlns:p="http://schemas.openxmlformats.org/presentationml/2006/main">
  <p:tag name="KSO_WM_UNIT_TYPE" val="l_h_i"/>
  <p:tag name="KSO_WM_UNIT_INDEX" val="1_1_1"/>
  <p:tag name="KSO_WM_BEAUTIFY_FLAG" val="#wm#"/>
  <p:tag name="KSO_WM_TAG_VERSION" val="3.0"/>
  <p:tag name="KSO_WM_DIAGRAM_VERSION" val="3"/>
  <p:tag name="KSO_WM_DIAGRAM_GROUP_CODE" val="l1-1"/>
  <p:tag name="KSO_WM_UNIT_ID" val="custom20235972_2*l_h_i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72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5.4825134277344,&quot;width&quot;:51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353.xml><?xml version="1.0" encoding="utf-8"?>
<p:tagLst xmlns:p="http://schemas.openxmlformats.org/presentationml/2006/main">
  <p:tag name="KSO_WM_UNIT_TYPE" val="l_h_i"/>
  <p:tag name="KSO_WM_UNIT_INDEX" val="1_2_1"/>
  <p:tag name="KSO_WM_BEAUTIFY_FLAG" val="#wm#"/>
  <p:tag name="KSO_WM_TAG_VERSION" val="3.0"/>
  <p:tag name="KSO_WM_DIAGRAM_VERSION" val="3"/>
  <p:tag name="KSO_WM_DIAGRAM_GROUP_CODE" val="l1-1"/>
  <p:tag name="KSO_WM_UNIT_ID" val="custom20235972_2*l_h_i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72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5.4825134277344,&quot;width&quot;:51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354.xml><?xml version="1.0" encoding="utf-8"?>
<p:tagLst xmlns:p="http://schemas.openxmlformats.org/presentationml/2006/main">
  <p:tag name="KSO_WM_UNIT_TYPE" val="l_h_i"/>
  <p:tag name="KSO_WM_UNIT_SUBTYPE" val="d"/>
  <p:tag name="KSO_WM_UNIT_INDEX" val="1_1_2"/>
  <p:tag name="KSO_WM_BEAUTIFY_FLAG" val="#wm#"/>
  <p:tag name="KSO_WM_TAG_VERSION" val="3.0"/>
  <p:tag name="KSO_WM_DIAGRAM_VERSION" val="3"/>
  <p:tag name="KSO_WM_DIAGRAM_GROUP_CODE" val="l1-1"/>
  <p:tag name="KSO_WM_UNIT_ID" val="custom20235972_2*l_h_i*1_1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72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5.4825134277344,&quot;width&quot;:51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55.xml><?xml version="1.0" encoding="utf-8"?>
<p:tagLst xmlns:p="http://schemas.openxmlformats.org/presentationml/2006/main">
  <p:tag name="KSO_WM_UNIT_TYPE" val="l_h_f"/>
  <p:tag name="KSO_WM_UNIT_INDEX" val="1_1_1"/>
  <p:tag name="KSO_WM_BEAUTIFY_FLAG" val="#wm#"/>
  <p:tag name="KSO_WM_TAG_VERSION" val="3.0"/>
  <p:tag name="KSO_WM_DIAGRAM_VERSION" val="3"/>
  <p:tag name="KSO_WM_DIAGRAM_GROUP_CODE" val="l1-1"/>
  <p:tag name="KSO_WM_UNIT_ID" val="custom20235972_2*l_h_f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72"/>
  <p:tag name="KSO_WM_TEMPLATE_CATEGORY" val="custom"/>
  <p:tag name="KSO_WM_DIAGRAM_COLOR_TRICK" val="1"/>
  <p:tag name="KSO_WM_DIAGRAM_COLOR_TEXT_CAN_REMOVE" val="n"/>
  <p:tag name="KSO_WM_UNIT_SUBTYPE" val="a"/>
  <p:tag name="KSO_WM_UNIT_VALUE" val="30"/>
  <p:tag name="KSO_WM_UNIT_PRESET_TEXT" val="单击添加目录项标题"/>
  <p:tag name="KSO_WM_DIAGRAM_MAX_ITEMCNT" val="6"/>
  <p:tag name="KSO_WM_DIAGRAM_MIN_ITEMCNT" val="2"/>
  <p:tag name="KSO_WM_DIAGRAM_VIRTUALLY_FRAME" val="{&quot;height&quot;:415.4825134277344,&quot;width&quot;:5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FILL_FORE_SCHEMECOLOR_INDEX" val="1"/>
  <p:tag name="KSO_WM_UNIT_TEXT_FILL_TYPE" val="1"/>
  <p:tag name="KSO_WM_UNIT_USESOURCEFORMAT_APPLY" val="0"/>
</p:tagLst>
</file>

<file path=ppt/tags/tag356.xml><?xml version="1.0" encoding="utf-8"?>
<p:tagLst xmlns:p="http://schemas.openxmlformats.org/presentationml/2006/main">
  <p:tag name="KSO_WM_UNIT_TYPE" val="l_h_i"/>
  <p:tag name="KSO_WM_UNIT_SUBTYPE" val="d"/>
  <p:tag name="KSO_WM_UNIT_INDEX" val="1_2_2"/>
  <p:tag name="KSO_WM_BEAUTIFY_FLAG" val="#wm#"/>
  <p:tag name="KSO_WM_TAG_VERSION" val="3.0"/>
  <p:tag name="KSO_WM_DIAGRAM_VERSION" val="3"/>
  <p:tag name="KSO_WM_DIAGRAM_GROUP_CODE" val="l1-1"/>
  <p:tag name="KSO_WM_UNIT_ID" val="custom20235972_2*l_h_i*1_2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72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5.4825134277344,&quot;width&quot;:51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57.xml><?xml version="1.0" encoding="utf-8"?>
<p:tagLst xmlns:p="http://schemas.openxmlformats.org/presentationml/2006/main">
  <p:tag name="KSO_WM_UNIT_TYPE" val="l_h_f"/>
  <p:tag name="KSO_WM_UNIT_INDEX" val="1_2_1"/>
  <p:tag name="KSO_WM_BEAUTIFY_FLAG" val="#wm#"/>
  <p:tag name="KSO_WM_TAG_VERSION" val="3.0"/>
  <p:tag name="KSO_WM_DIAGRAM_VERSION" val="3"/>
  <p:tag name="KSO_WM_DIAGRAM_GROUP_CODE" val="l1-1"/>
  <p:tag name="KSO_WM_UNIT_ID" val="custom20235972_2*l_h_f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72"/>
  <p:tag name="KSO_WM_TEMPLATE_CATEGORY" val="custom"/>
  <p:tag name="KSO_WM_DIAGRAM_COLOR_TRICK" val="1"/>
  <p:tag name="KSO_WM_DIAGRAM_COLOR_TEXT_CAN_REMOVE" val="n"/>
  <p:tag name="KSO_WM_UNIT_SUBTYPE" val="a"/>
  <p:tag name="KSO_WM_UNIT_VALUE" val="30"/>
  <p:tag name="KSO_WM_UNIT_PRESET_TEXT" val="单击添加目录项标题"/>
  <p:tag name="KSO_WM_DIAGRAM_MAX_ITEMCNT" val="6"/>
  <p:tag name="KSO_WM_DIAGRAM_MIN_ITEMCNT" val="2"/>
  <p:tag name="KSO_WM_DIAGRAM_VIRTUALLY_FRAME" val="{&quot;height&quot;:415.4825134277344,&quot;width&quot;:5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FILL_FORE_SCHEMECOLOR_INDEX" val="1"/>
  <p:tag name="KSO_WM_UNIT_TEXT_FILL_TYPE" val="1"/>
  <p:tag name="KSO_WM_UNIT_USESOURCEFORMAT_APPLY" val="0"/>
</p:tagLst>
</file>

<file path=ppt/tags/tag35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UNIT_ID" val="custom20235972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VALUE" val="2"/>
  <p:tag name="KSO_WM_UNIT_TEXT_FILL_FORE_SCHEMECOLOR_INDEX" val="15"/>
  <p:tag name="KSO_WM_UNIT_TEXT_FILL_TYPE" val="1"/>
  <p:tag name="KSO_WM_UNIT_USESOURCEFORMAT_APPLY" val="0"/>
</p:tagLst>
</file>

<file path=ppt/tags/tag35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DIAGRAM_GROUP_CODE" val="l1-1"/>
  <p:tag name="KSO_WM_UNIT_ID" val="custom20235972_2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TYPE" val="contents"/>
  <p:tag name="KSO_WM_TEMPLATE_SUBCATEGORY" val="29"/>
  <p:tag name="KSO_WM_TEMPLATE_COLOR_TYPE" val="0"/>
  <p:tag name="KSO_WM_TAG_VERSION" val="3.0"/>
  <p:tag name="KSO_WM_SLIDE_SUBTYPE" val="diag"/>
  <p:tag name="KSO_WM_SLIDE_ITEM_CNT" val="2"/>
  <p:tag name="KSO_WM_DIAGRAM_GROUP_CODE" val="l1-1"/>
  <p:tag name="KSO_WM_BEAUTIFY_FLAG" val="#wm#"/>
  <p:tag name="KSO_WM_TEMPLATE_INDEX" val="20235972"/>
  <p:tag name="KSO_WM_TEMPLATE_CATEGORY" val="custom"/>
  <p:tag name="KSO_WM_SLIDE_INDEX" val="2"/>
  <p:tag name="KSO_WM_SLIDE_ID" val="custom20235972_2"/>
  <p:tag name="KSO_WM_TEMPLATE_MASTER_TYPE" val="0"/>
  <p:tag name="KSO_WM_SLIDE_LAYOUT" val="a_l"/>
  <p:tag name="KSO_WM_SLIDE_LAYOUT_CNT" val="1_1"/>
  <p:tag name="KSO_WM_SLIDE_DIAGTYPE" val="l"/>
</p:tagLst>
</file>

<file path=ppt/tags/tag36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72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ISCONTENTSTITLE" val="0"/>
  <p:tag name="KSO_WM_UNIT_PRESET_TEXT" val="添加章节标题"/>
  <p:tag name="KSO_WM_UNIT_TEXT_TYPE" val="1"/>
</p:tagLst>
</file>

<file path=ppt/tags/tag362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972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</p:tagLst>
</file>

<file path=ppt/tags/tag363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72"/>
  <p:tag name="KSO_WM_TEMPLATE_CATEGORY" val="custom"/>
  <p:tag name="KSO_WM_SLIDE_INDEX" val="7"/>
  <p:tag name="KSO_WM_SLIDE_ID" val="custom20235972_7"/>
  <p:tag name="KSO_WM_TEMPLATE_MASTER_TYPE" val="0"/>
  <p:tag name="KSO_WM_SLIDE_LAYOUT" val="a_b_e"/>
  <p:tag name="KSO_WM_SLIDE_LAYOUT_CNT" val="1_1_1"/>
</p:tagLst>
</file>

<file path=ppt/tags/tag3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0968_2*a*1"/>
  <p:tag name="KSO_WM_TEMPLATE_CATEGORY" val="diagram"/>
  <p:tag name="KSO_WM_TEMPLATE_INDEX" val="202309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3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3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3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2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2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1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1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62_2*l_h_i*1_1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7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62_2*l_h_f*1_1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正文，文字是您思想的提炼，请尽量言简意赅的阐述观点。单击此处输入正文，文字是您思想的提炼，请尽量言简意赅的阐述观点。单击此处输入您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2462_2*l_h_i*1_2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7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62_2*l_h_f*1_2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项正文，文字是您思想的提炼，请尽量言简意赅的阐述观点。单击此处输入您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2462_2*l_h_i*1_3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7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62_2*l_h_f*1_3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77.xml><?xml version="1.0" encoding="utf-8"?>
<p:tagLst xmlns:p="http://schemas.openxmlformats.org/presentationml/2006/main">
  <p:tag name="KSO_WM_SLIDE_ID" val="diagram202309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0968"/>
  <p:tag name="KSO_WM_SLIDE_TYPE" val="text"/>
  <p:tag name="KSO_WM_SLIDE_SUBTYPE" val="diag"/>
  <p:tag name="KSO_WM_SLIDE_SIZE" val="850.4*365.625"/>
  <p:tag name="KSO_WM_SLIDE_POSITION" val="54.8*111.5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  <p:tag name="resource_record_key" val="{&quot;65&quot;:[20235972],&quot;70&quot;:[3321782]}"/>
</p:tagLst>
</file>

<file path=ppt/tags/tag3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4872_4*a*1"/>
  <p:tag name="KSO_WM_TEMPLATE_CATEGORY" val="diagram"/>
  <p:tag name="KSO_WM_TEMPLATE_INDEX" val="20234872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4_3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4_3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gradient&quot;:[{&quot;brightness&quot;:0,&quot;colorType&quot;:1,&quot;foreColorIndex&quot;:8,&quot;pos&quot;:0.05000000074505806,&quot;transparency&quot;:0},{&quot;brightness&quot;:0.4000000059604645,&quot;colorType&quot;:1,&quot;foreColorIndex&quot;:8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3"/>
  <p:tag name="KSO_WM_UNIT_TEXT_FILL_TYPE" val="1"/>
  <p:tag name="KSO_WM_UNIT_USESOURCEFORMAT_APPLY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4_4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4_4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x*1_4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07*85"/>
  <p:tag name="KSO_WM_UNIT_TYPE" val="l_h_x"/>
  <p:tag name="KSO_WM_UNIT_INDEX" val="1_4_1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4_2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4_2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8"/>
  <p:tag name="KSO_WM_UNI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4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4_1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3_3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3_3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gradient&quot;:[{&quot;brightness&quot;:0,&quot;colorType&quot;:1,&quot;foreColorIndex&quot;:7,&quot;pos&quot;:0.05000000074505806,&quot;transparency&quot;:0},{&quot;brightness&quot;:0.4000000059604645,&quot;colorType&quot;:1,&quot;foreColorIndex&quot;:7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3"/>
  <p:tag name="KSO_WM_UNIT_TEXT_FILL_TYPE" val="1"/>
  <p:tag name="KSO_WM_UNIT_USESOURCEFORMAT_APPLY" val="1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3_4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3_4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x*1_3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02*88"/>
  <p:tag name="KSO_WM_UNIT_TYPE" val="l_h_x"/>
  <p:tag name="KSO_WM_UNIT_INDEX" val="1_3_1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3_2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3_2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7"/>
  <p:tag name="KSO_WM_UNI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3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3_1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2_4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2_4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gradient&quot;:[{&quot;brightness&quot;:0,&quot;colorType&quot;:1,&quot;foreColorIndex&quot;:6,&quot;pos&quot;:0.05000000074505806,&quot;transparency&quot;:0},{&quot;brightness&quot;:0.4000000059604645,&quot;colorType&quot;:1,&quot;foreColorIndex&quot;:6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3"/>
  <p:tag name="KSO_WM_UNIT_TEXT_FILL_TYPE" val="1"/>
  <p:tag name="KSO_WM_UNIT_USESOURCEFORMAT_APPLY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2_3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2_3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2_2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2_2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2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2_1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1_3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1_3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gradient&quot;:[{&quot;brightness&quot;:0,&quot;colorType&quot;:1,&quot;foreColorIndex&quot;:5,&quot;pos&quot;:0.05000000074505806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5"/>
  <p:tag name="KSO_WM_UNIT_TEXT_FILL_TYPE" val="1"/>
  <p:tag name="KSO_WM_UNIT_USESOURCEFORMAT_APPLY" val="1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1_4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1_4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1_2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1_2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1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1_1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9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4872_3*l_h_f*1_3_1"/>
  <p:tag name="KSO_WM_TEMPLATE_CATEGORY" val="diagram"/>
  <p:tag name="KSO_WM_TEMPLATE_INDEX" val="2023487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0"/>
  <p:tag name="KSO_WM_BEAUTIFY_FLAG" val="#wm#"/>
  <p:tag name="KSO_WM_UNIT_PRESET_TEXT" val="输入你的智能图形项正文&#10;请尽量言简意赅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39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4872_3*l_h_f*1_4_1"/>
  <p:tag name="KSO_WM_TEMPLATE_CATEGORY" val="diagram"/>
  <p:tag name="KSO_WM_TEMPLATE_INDEX" val="2023487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0"/>
  <p:tag name="KSO_WM_BEAUTIFY_FLAG" val="#wm#"/>
  <p:tag name="KSO_WM_UNIT_PRESET_TEXT" val="输入你的智能图形项正文&#10;请尽量言简意赅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39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872_3*l_h_f*1_1_1"/>
  <p:tag name="KSO_WM_TEMPLATE_CATEGORY" val="diagram"/>
  <p:tag name="KSO_WM_TEMPLATE_INDEX" val="20234872"/>
  <p:tag name="KSO_WM_UNIT_LAYERLEVEL" val="1_1_1"/>
  <p:tag name="KSO_WM_TAG_VERSION" val="3.0"/>
  <p:tag name="KSO_WM_UNIT_VALUE" val="65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输入你的智能图形项正文&#10;请尽量言简意赅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872_3*l_h_f*1_2_1"/>
  <p:tag name="KSO_WM_TEMPLATE_CATEGORY" val="diagram"/>
  <p:tag name="KSO_WM_TEMPLATE_INDEX" val="2023487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0"/>
  <p:tag name="KSO_WM_BEAUTIFY_FLAG" val="#wm#"/>
  <p:tag name="KSO_WM_UNIT_PRESET_TEXT" val="输入你的智能图形项正文&#10;请尽量言简意赅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4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4872_3*l_h_a*1_1_1"/>
  <p:tag name="KSO_WM_TEMPLATE_CATEGORY" val="diagram"/>
  <p:tag name="KSO_WM_TEMPLATE_INDEX" val="2023487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TEXT_FILL_TYPE" val="1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TYPE" val="1"/>
  <p:tag name="KSO_WM_UNIT_USESOURCEFORMAT_APPLY" val="1"/>
</p:tagLst>
</file>

<file path=ppt/tags/tag4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4872_3*l_h_a*1_2_1"/>
  <p:tag name="KSO_WM_TEMPLATE_CATEGORY" val="diagram"/>
  <p:tag name="KSO_WM_TEMPLATE_INDEX" val="2023487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TEXT_FILL_TYPE" val="1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TYPE" val="1"/>
  <p:tag name="KSO_WM_UNIT_USESOURCEFORMAT_APPLY" val="1"/>
</p:tagLst>
</file>

<file path=ppt/tags/tag4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4872_3*l_h_a*1_3_1"/>
  <p:tag name="KSO_WM_TEMPLATE_CATEGORY" val="diagram"/>
  <p:tag name="KSO_WM_TEMPLATE_INDEX" val="2023487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TEXT_FILL_TYPE" val="1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TYPE" val="1"/>
  <p:tag name="KSO_WM_UNIT_USESOURCEFORMAT_APPLY" val="1"/>
</p:tagLst>
</file>

<file path=ppt/tags/tag4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4872_3*l_h_a*1_4_1"/>
  <p:tag name="KSO_WM_TEMPLATE_CATEGORY" val="diagram"/>
  <p:tag name="KSO_WM_TEMPLATE_INDEX" val="2023487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TEXT_FILL_TYPE" val="1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TYPE" val="1"/>
  <p:tag name="KSO_WM_UNIT_USESOURCEFORMAT_APPLY" val="1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1_5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1_5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2_5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2_5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6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3_5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3_5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solidLine&quot;:{&quot;brightness&quot;:0,&quot;colorType&quot;:1,&quot;foreColorIndex&quot;:7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7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i*1_4_5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YPE" val="l_h_i"/>
  <p:tag name="KSO_WM_UNIT_INDEX" val="1_4_5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type&quot;:0},&quot;glow&quot;:{&quot;colorType&quot;:0},&quot;line&quot;:{&quot;solidLine&quot;:{&quot;brightness&quot;:0,&quot;colorType&quot;:1,&quot;foreColorIndex&quot;:8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8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x*1_1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89*104"/>
  <p:tag name="KSO_WM_UNIT_TYPE" val="l_h_x"/>
  <p:tag name="KSO_WM_UNIT_INDEX" val="1_1_1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4872_3*l_h_x*1_2_1"/>
  <p:tag name="KSO_WM_TEMPLATE_CATEGORY" val="diagram"/>
  <p:tag name="KSO_WM_TEMPLATE_INDEX" val="20234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10*105"/>
  <p:tag name="KSO_WM_UNIT_TYPE" val="l_h_x"/>
  <p:tag name="KSO_WM_UNIT_INDEX" val="1_2_1"/>
  <p:tag name="KSO_WM_DIAGRAM_MAX_ITEMCNT" val="6"/>
  <p:tag name="KSO_WM_DIAGRAM_MIN_ITEMCNT" val="2"/>
  <p:tag name="KSO_WM_DIAGRAM_VIRTUALLY_FRAME" val="{&quot;height&quot;:355.59995239767744,&quot;left&quot;:18.850000000000023,&quot;top&quot;:142.52503937007873,&quot;width&quot;:911.2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411.xml><?xml version="1.0" encoding="utf-8"?>
<p:tagLst xmlns:p="http://schemas.openxmlformats.org/presentationml/2006/main">
  <p:tag name="KSO_WM_SLIDE_ID" val="diagram20234872_4"/>
  <p:tag name="KSO_WM_TEMPLATE_SUBCATEGORY" val="0"/>
  <p:tag name="KSO_WM_TEMPLATE_MASTER_TYPE" val="0"/>
  <p:tag name="KSO_WM_TEMPLATE_COLOR_TYPE" val="0"/>
  <p:tag name="KSO_WM_SLIDE_ITEM_CNT" val="5"/>
  <p:tag name="KSO_WM_SLIDE_INDEX" val="4"/>
  <p:tag name="KSO_WM_TAG_VERSION" val="3.0"/>
  <p:tag name="KSO_WM_BEAUTIFY_FLAG" val="#wm#"/>
  <p:tag name="KSO_WM_TEMPLATE_CATEGORY" val="diagram"/>
  <p:tag name="KSO_WM_TEMPLATE_INDEX" val="20234872"/>
  <p:tag name="KSO_WM_SLIDE_TYPE" val="text"/>
  <p:tag name="KSO_WM_SLIDE_SUBTYPE" val="diag"/>
  <p:tag name="KSO_WM_SLIDE_SIZE" val="911.2*304.85"/>
  <p:tag name="KSO_WM_SLIDE_POSITION" val="18.85*186.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4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15_2*a*1"/>
  <p:tag name="KSO_WM_TEMPLATE_CATEGORY" val="diagram"/>
  <p:tag name="KSO_WM_TEMPLATE_INDEX" val="20233315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41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15_2*l_h_f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4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15_2*l_h_a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41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15_2*l_h_f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41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15_2*l_h_a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41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15_2*l_h_f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4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15_2*l_h_a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41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3315_2*l_h_f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3315_2*l_h_a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1713361985&quot;}*gallery_gallery_ai_v2.1.2_ONLINE*905b17d5-1fe7-4fd6-9b55-ae9bcc26e9a0-slide-0"/>
  <p:tag name="KSO_WM_UNIT_LINE_FILL_TYPE" val="2"/>
  <p:tag name="KSO_WM_UNIT_USESOURCEFORMAT_APPLY" val="1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1393650783&quot;}*gallery_gallery_ai_v2.1.2_ONLINE*905b17d5-1fe7-4fd6-9b55-ae9bcc26e9a0-slide-0"/>
  <p:tag name="KSO_WM_UNIT_LINE_FILL_TYPE" val="2"/>
  <p:tag name="KSO_WM_UNIT_USESOURCEFORMAT_APPLY" val="1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485776917&quot;}*gallery_gallery_ai_v2.1.2_ONLINE*905b17d5-1fe7-4fd6-9b55-ae9bcc26e9a0-slide-0"/>
  <p:tag name="KSO_WM_UNIT_LINE_FILL_TYPE" val="2"/>
  <p:tag name="KSO_WM_UNIT_USESOURCEFORMAT_APPLY" val="1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1439771340&quot;}*gallery_gallery_ai_v2.1.2_ONLINE*905b17d5-1fe7-4fd6-9b55-ae9bcc26e9a0-slide-0"/>
  <p:tag name="KSO_WM_UNIT_LINE_FILL_TYPE" val="2"/>
  <p:tag name="KSO_WM_UNIT_USESOURCEFORMAT_APPLY" val="1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4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15_2*a*1"/>
  <p:tag name="KSO_WM_TEMPLATE_CATEGORY" val="diagram"/>
  <p:tag name="KSO_WM_TEMPLATE_INDEX" val="20233315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SLIDE_ID" val="diagram20233315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15"/>
  <p:tag name="KSO_WM_SLIDE_TYPE" val="text"/>
  <p:tag name="KSO_WM_SLIDE_SUBTYPE" val="diag"/>
  <p:tag name="KSO_WM_SLIDE_SIZE" val="850.394*297.555"/>
  <p:tag name="KSO_WM_SLIDE_POSITION" val="54.8032*139.28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4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67_3*a*1"/>
  <p:tag name="KSO_WM_TEMPLATE_CATEGORY" val="diagram"/>
  <p:tag name="KSO_WM_TEMPLATE_INDEX" val="20231967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43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2*l_h_i*1_2_3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3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DIAGRAM_USE_COLOR_VALUE" val="{&quot;color_scheme&quot;:1,&quot;color_type&quot;:1,&quot;theme_color_indexes&quot;:[5,6,5,6,5,6]}"/>
</p:tagLst>
</file>

<file path=ppt/tags/tag43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2*l_h_i*1_1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DIAGRAM_USE_COLOR_VALUE" val="{&quot;color_scheme&quot;:1,&quot;color_type&quot;:1,&quot;theme_color_indexes&quot;:[5,6,5,6,5,6]}"/>
</p:tagLst>
</file>

<file path=ppt/tags/tag43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86_2*l_h_a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3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86_2*l_h_f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686_2*l_h_i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3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2*l_h_i*1_2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DIAGRAM_USE_COLOR_VALUE" val="{&quot;color_scheme&quot;:1,&quot;color_type&quot;:1,&quot;theme_color_indexes&quot;:[5,6,5,6,5,6]}"/>
</p:tagLst>
</file>

<file path=ppt/tags/tag43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86_2*l_h_a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3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86_2*l_h_f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1686_2*l_h_i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4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2*l_h_i*1_3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DIAGRAM_USE_COLOR_VALUE" val="{&quot;color_scheme&quot;:1,&quot;color_type&quot;:1,&quot;theme_color_indexes&quot;:[5,6,5,6,5,6]}"/>
</p:tagLst>
</file>

<file path=ppt/tags/tag44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686_2*l_h_a*1_3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4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686_2*l_h_f*1_3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1686_2*l_h_i*1_3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4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2*l_h_i*1_4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2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DIAGRAM_USE_COLOR_VALUE" val="{&quot;color_scheme&quot;:1,&quot;color_type&quot;:1,&quot;theme_color_indexes&quot;:[5,6,5,6,5,6]}"/>
</p:tagLst>
</file>

<file path=ppt/tags/tag4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686_2*l_h_a*1_4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4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1686_2*l_h_f*1_4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diagram20231686_2*l_h_i*1_4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4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2*l_h_i*1_3_3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3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DIAGRAM_USE_COLOR_VALUE" val="{&quot;color_scheme&quot;:1,&quot;color_type&quot;:1,&quot;theme_color_indexes&quot;:[5,6,5,6,5,6]}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2*l_h_i*1_4_3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3"/>
  <p:tag name="KSO_WM_DIAGRAM_MAX_ITEMCNT" val="6"/>
  <p:tag name="KSO_WM_DIAGRAM_MIN_ITEMCNT" val="3"/>
  <p:tag name="KSO_WM_DIAGRAM_VIRTUALLY_FRAME" val="{&quot;height&quot;:372.1313436219058,&quot;left&quot;:97.71149606299213,&quot;top&quot;:116.1985407874723,&quot;width&quot;:780.2972440944882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DIAGRAM_USE_COLOR_VALUE" val="{&quot;color_scheme&quot;:1,&quot;color_type&quot;:1,&quot;theme_color_indexes&quot;:[5,6,5,6,5,6]}"/>
</p:tagLst>
</file>

<file path=ppt/tags/tag451.xml><?xml version="1.0" encoding="utf-8"?>
<p:tagLst xmlns:p="http://schemas.openxmlformats.org/presentationml/2006/main">
  <p:tag name="KSO_WM_SLIDE_ID" val="diagram20231967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80.211*359.439"/>
  <p:tag name="KSO_WM_SLIDE_POSITION" val="97.7358*125.161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967"/>
  <p:tag name="KSO_WM_SLIDE_LAYOUT" val="a_l"/>
  <p:tag name="KSO_WM_SLIDE_LAYOUT_CNT" val="1_1"/>
  <p:tag name="KSO_WM_SLIDE_SOURCE" val="WPPAIGenerateSlide"/>
  <p:tag name="resource_record_key" val="{&quot;65&quot;:[20235972],&quot;70&quot;:[3319358]}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2*a*1"/>
  <p:tag name="KSO_WM_TEMPLATE_CATEGORY" val="diagram"/>
  <p:tag name="KSO_WM_TEMPLATE_INDEX" val="20233337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9"/>
  <p:tag name="KSO_WM_DIAGRAM_GROUP_CODE" val="l1-1"/>
  <p:tag name="KSO_WM_UNIT_TYPE" val="a"/>
  <p:tag name="KSO_WM_UNIT_INDEX" val="1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1"/>
</p:tagLst>
</file>

<file path=ppt/tags/tag45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337_2*l_h_f*1_1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，以便观者理解您传达的思想。"/>
  <p:tag name="KSO_WM_UNIT_TEXT_FILL_FORE_SCHEMECOLOR_INDEX" val="1"/>
  <p:tag name="KSO_WM_UNIT_TEXT_FILL_TYPE" val="1"/>
  <p:tag name="KSO_WM_UNIT_USESOURCEFORMAT_APPLY" val="1"/>
</p:tagLst>
</file>

<file path=ppt/tags/tag4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337_2*l_h_a*1_1_1"/>
  <p:tag name="KSO_WM_TEMPLATE_CATEGORY" val="diagram"/>
  <p:tag name="KSO_WM_TEMPLATE_INDEX" val="20233337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3337_2*l_h_i*1_1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1"/>
</p:tagLst>
</file>

<file path=ppt/tags/tag45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337_2*l_h_f*1_2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4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337_2*l_h_a*1_2_1"/>
  <p:tag name="KSO_WM_TEMPLATE_CATEGORY" val="diagram"/>
  <p:tag name="KSO_WM_TEMPLATE_INDEX" val="20233337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3337_2*l_h_i*1_2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1"/>
</p:tagLst>
</file>

<file path=ppt/tags/tag45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337_2*l_h_f*1_3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，以便观者理解您传达的思想。"/>
  <p:tag name="KSO_WM_UNIT_TEXT_FILL_FORE_SCHEMECOLOR_INDEX" val="1"/>
  <p:tag name="KSO_WM_UNIT_TEXT_FILL_TYPE" val="1"/>
  <p:tag name="KSO_WM_UNIT_USESOURCEFORMAT_APPLY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337_2*l_h_a*1_3_1"/>
  <p:tag name="KSO_WM_TEMPLATE_CATEGORY" val="diagram"/>
  <p:tag name="KSO_WM_TEMPLATE_INDEX" val="20233337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3337_2*l_h_i*1_3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1"/>
</p:tagLst>
</file>

<file path=ppt/tags/tag46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3337_2*l_h_f*1_4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4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3337_2*l_h_a*1_4_1"/>
  <p:tag name="KSO_WM_TEMPLATE_CATEGORY" val="diagram"/>
  <p:tag name="KSO_WM_TEMPLATE_INDEX" val="20233337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diagram20233337_2*l_h_i*1_4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1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37_2*l_h_i*1_1_2"/>
  <p:tag name="KSO_WM_TEMPLATE_CATEGORY" val="diagram"/>
  <p:tag name="KSO_WM_TEMPLATE_INDEX" val="20233337"/>
  <p:tag name="KSO_WM_UNIT_LAYERLEVEL" val="1_1_1"/>
  <p:tag name="KSO_WM_TAG_VERSION" val="3.0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  <p:tag name="KSO_WM_UNIT_LINE_FILL_TYPE" val="2"/>
  <p:tag name="KSO_WM_UNIT_USESOURCEFORMAT_APPLY" val="1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37_2*l_h_i*1_2_2"/>
  <p:tag name="KSO_WM_TEMPLATE_CATEGORY" val="diagram"/>
  <p:tag name="KSO_WM_TEMPLATE_INDEX" val="20233337"/>
  <p:tag name="KSO_WM_UNIT_LAYERLEVEL" val="1_1_1"/>
  <p:tag name="KSO_WM_TAG_VERSION" val="3.0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  <p:tag name="KSO_WM_UNIT_LINE_FILL_TYPE" val="2"/>
  <p:tag name="KSO_WM_UNIT_USESOURCEFORMAT_APPLY" val="1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37_2*l_h_i*1_3_2"/>
  <p:tag name="KSO_WM_TEMPLATE_CATEGORY" val="diagram"/>
  <p:tag name="KSO_WM_TEMPLATE_INDEX" val="20233337"/>
  <p:tag name="KSO_WM_UNIT_LAYERLEVEL" val="1_1_1"/>
  <p:tag name="KSO_WM_TAG_VERSION" val="3.0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  <p:tag name="KSO_WM_UNIT_LINE_FILL_TYPE" val="2"/>
  <p:tag name="KSO_WM_UNIT_USESOURCEFORMAT_APPLY" val="1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37_2*l_h_i*1_4_2"/>
  <p:tag name="KSO_WM_TEMPLATE_CATEGORY" val="diagram"/>
  <p:tag name="KSO_WM_TEMPLATE_INDEX" val="20233337"/>
  <p:tag name="KSO_WM_UNIT_LAYERLEVEL" val="1_1_1"/>
  <p:tag name="KSO_WM_TAG_VERSION" val="3.0"/>
  <p:tag name="KSO_WM_UNIT_TYPE" val="l_h_i"/>
  <p:tag name="KSO_WM_UNIT_INDEX" val="1_4_2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  <p:tag name="KSO_WM_UNIT_LINE_FILL_TYPE" val="2"/>
  <p:tag name="KSO_WM_UNIT_USESOURCEFORMAT_APPLY" val="1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2*l_h_d*1_1_1"/>
  <p:tag name="KSO_WM_TEMPLATE_CATEGORY" val="diagram"/>
  <p:tag name="KSO_WM_TEMPLATE_INDEX" val="20233337"/>
  <p:tag name="KSO_WM_UNIT_LAYERLEVEL" val="1_1_1"/>
  <p:tag name="KSO_WM_TAG_VERSION" val="3.0"/>
  <p:tag name="KSO_WM_UNIT_VALUE" val="360*600"/>
  <p:tag name="KSO_WM_DIAGRAM_GROUP_CODE" val="l1-1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generate_slide_ai*{&quot;ai_type&quot;:&quot;generate_single_page&quot;,&quot;id&quot;:&quot;VCG41N1588963374&quot;}*gallery_gallery_ai_v2.1.2_ONLINE*f63a437a-aeac-4b7f-93fe-35229ef41502-slide-0"/>
  <p:tag name="KSO_WM_UNIT_LINE_FILL_TYPE" val="2"/>
  <p:tag name="KSO_WM_UNIT_USESOURCEFORMAT_APPLY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2*l_h_d*1_2_1"/>
  <p:tag name="KSO_WM_TEMPLATE_CATEGORY" val="diagram"/>
  <p:tag name="KSO_WM_TEMPLATE_INDEX" val="20233337"/>
  <p:tag name="KSO_WM_UNIT_LAYERLEVEL" val="1_1_1"/>
  <p:tag name="KSO_WM_TAG_VERSION" val="3.0"/>
  <p:tag name="KSO_WM_UNIT_VALUE" val="360*600"/>
  <p:tag name="KSO_WM_DIAGRAM_GROUP_CODE" val="l1-1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generate_slide_ai*{&quot;ai_type&quot;:&quot;generate_single_page&quot;,&quot;id&quot;:&quot;VCG41N1309713944&quot;}*gallery_gallery_ai_v2.1.2_ONLINE*f63a437a-aeac-4b7f-93fe-35229ef41502-slide-0"/>
  <p:tag name="KSO_WM_UNIT_LINE_FILL_TYPE" val="2"/>
  <p:tag name="KSO_WM_UNIT_USESOURCEFORMAT_APPLY" val="1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2*l_h_d*1_3_1"/>
  <p:tag name="KSO_WM_TEMPLATE_CATEGORY" val="diagram"/>
  <p:tag name="KSO_WM_TEMPLATE_INDEX" val="20233337"/>
  <p:tag name="KSO_WM_UNIT_LAYERLEVEL" val="1_1_1"/>
  <p:tag name="KSO_WM_TAG_VERSION" val="3.0"/>
  <p:tag name="KSO_WM_UNIT_VALUE" val="360*600"/>
  <p:tag name="KSO_WM_DIAGRAM_GROUP_CODE" val="l1-1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generate_slide_ai*{&quot;ai_type&quot;:&quot;generate_single_page&quot;,&quot;id&quot;:&quot;VCG41N186270052&quot;}*gallery_gallery_ai_v2.1.2_ONLINE*f63a437a-aeac-4b7f-93fe-35229ef41502-slide-0"/>
  <p:tag name="KSO_WM_UNIT_LINE_FILL_TYPE" val="2"/>
  <p:tag name="KSO_WM_UNIT_USESOURCEFORMAT_APPLY" val="1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2*l_h_d*1_4_1"/>
  <p:tag name="KSO_WM_TEMPLATE_CATEGORY" val="diagram"/>
  <p:tag name="KSO_WM_TEMPLATE_INDEX" val="20233337"/>
  <p:tag name="KSO_WM_UNIT_LAYERLEVEL" val="1_1_1"/>
  <p:tag name="KSO_WM_TAG_VERSION" val="3.0"/>
  <p:tag name="KSO_WM_UNIT_VALUE" val="360*600"/>
  <p:tag name="KSO_WM_DIAGRAM_GROUP_CODE" val="l1-1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1.6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generate_slide_ai*{&quot;ai_type&quot;:&quot;generate_single_page&quot;,&quot;id&quot;:&quot;VCG41N1016032348&quot;}*gallery_gallery_ai_v2.1.2_ONLINE*f63a437a-aeac-4b7f-93fe-35229ef41502-slide-0"/>
  <p:tag name="KSO_WM_UNIT_LINE_FILL_TYPE" val="2"/>
  <p:tag name="KSO_WM_UNIT_USESOURCEFORMAT_APPLY" val="1"/>
</p:tagLst>
</file>

<file path=ppt/tags/tag473.xml><?xml version="1.0" encoding="utf-8"?>
<p:tagLst xmlns:p="http://schemas.openxmlformats.org/presentationml/2006/main">
  <p:tag name="KSO_WM_SLIDE_ID" val="diagram20233337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37"/>
  <p:tag name="KSO_WM_SLIDE_TYPE" val="text"/>
  <p:tag name="KSO_WM_SLIDE_SUBTYPE" val="diag"/>
  <p:tag name="KSO_WM_SLIDE_SIZE" val="850.483*348.597"/>
  <p:tag name="KSO_WM_SLIDE_POSITION" val="54.8*141.874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4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0935_1*a*1"/>
  <p:tag name="KSO_WM_TEMPLATE_CATEGORY" val="diagram"/>
  <p:tag name="KSO_WM_TEMPLATE_INDEX" val="20230935"/>
  <p:tag name="KSO_WM_UNIT_LAYERLEVEL" val="1"/>
  <p:tag name="KSO_WM_TAG_VERSION" val="3.0"/>
  <p:tag name="KSO_WM_BEAUTIFY_FLAG" val="#wm#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1"/>
</p:tagLst>
</file>

<file path=ppt/tags/tag475.xml><?xml version="1.0" encoding="utf-8"?>
<p:tagLst xmlns:p="http://schemas.openxmlformats.org/presentationml/2006/main">
  <p:tag name="KSO_WM_DIAGRAM_VERSION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0935_1*l_h_i*1_3_1"/>
  <p:tag name="KSO_WM_TEMPLATE_CATEGORY" val="diagram"/>
  <p:tag name="KSO_WM_TEMPLATE_INDEX" val="20230935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66.65000000000003,&quot;left&quot;:110.89999999999998,&quot;top&quot;:101.12503937007872,&quot;width&quot;:762.85}"/>
  <p:tag name="KSO_WM_DIAGRAM_COLOR_MATCH_VALUE" val="{&quot;shape&quot;:{&quot;fill&quot;:{&quot;gradient&quot;:[{&quot;brightness&quot;:0.20000000298023224,&quot;colorType&quot;:1,&quot;foreColorIndex&quot;:8,&quot;pos&quot;:0,&quot;transparency&quot;:0},{&quot;brightness&quot;:0,&quot;colorType&quot;:1,&quot;foreColorIndex&quot;:8,&quot;pos&quot;:1,&quot;transparency&quot;:0}],&quot;type&quot;:3},&quot;glow&quot;:{&quot;colorType&quot;:0},&quot;line&quot;:{&quot;type&quot;:0},&quot;shadow&quot;:{&quot;brightness&quot;:-0.25,&quot;colorType&quot;:1,&quot;foreColorIndex&quot;:8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4"/>
  <p:tag name="KSO_WM_DIAGRAM_COLOR_TEXT_CAN_REMOVE" val="n"/>
  <p:tag name="KSO_WM_BEAUTIFY_FLAG" val="#wm#"/>
  <p:tag name="KSO_WM_UNIT_FILL_TYPE" val="3"/>
  <p:tag name="KSO_WM_UNIT_SHADOW_SCHEMECOLOR_INDEX" val="8"/>
  <p:tag name="KSO_WM_UNIT_TEXT_FILL_FORE_SCHEMECOLOR_INDEX" val="1"/>
  <p:tag name="KSO_WM_UNIT_TEXT_FILL_TYPE" val="1"/>
  <p:tag name="KSO_WM_UNIT_USESOURCEFORMAT_APPLY" val="1"/>
</p:tagLst>
</file>

<file path=ppt/tags/tag476.xml><?xml version="1.0" encoding="utf-8"?>
<p:tagLst xmlns:p="http://schemas.openxmlformats.org/presentationml/2006/main">
  <p:tag name="KSO_WM_DIAGRAM_VERSION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30935_1*l_h_i*1_4_1"/>
  <p:tag name="KSO_WM_TEMPLATE_CATEGORY" val="diagram"/>
  <p:tag name="KSO_WM_TEMPLATE_INDEX" val="20230935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66.65000000000003,&quot;left&quot;:110.89999999999998,&quot;top&quot;:101.12503937007872,&quot;width&quot;:762.85}"/>
  <p:tag name="KSO_WM_DIAGRAM_COLOR_MATCH_VALUE" val="{&quot;shape&quot;:{&quot;fill&quot;:{&quot;gradient&quot;:[{&quot;brightness&quot;:0.20000000298023224,&quot;colorType&quot;:1,&quot;foreColorIndex&quot;:7,&quot;pos&quot;:0,&quot;transparency&quot;:0},{&quot;brightness&quot;:0,&quot;colorType&quot;:1,&quot;foreColorIndex&quot;:7,&quot;pos&quot;:1,&quot;transparency&quot;:0}],&quot;type&quot;:3},&quot;glow&quot;:{&quot;colorType&quot;:0},&quot;line&quot;:{&quot;type&quot;:0},&quot;shadow&quot;:{&quot;brightness&quot;:-0.25,&quot;colorType&quot;:1,&quot;foreColorIndex&quot;:7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4"/>
  <p:tag name="KSO_WM_DIAGRAM_COLOR_TEXT_CAN_REMOVE" val="n"/>
  <p:tag name="KSO_WM_BEAUTIFY_FLAG" val="#wm#"/>
  <p:tag name="KSO_WM_UNIT_FILL_TYPE" val="3"/>
  <p:tag name="KSO_WM_UNIT_SHADOW_SCHEMECOLOR_INDEX" val="7"/>
  <p:tag name="KSO_WM_UNIT_TEXT_FILL_FORE_SCHEMECOLOR_INDEX" val="1"/>
  <p:tag name="KSO_WM_UNIT_TEXT_FILL_TYPE" val="1"/>
  <p:tag name="KSO_WM_UNIT_USESOURCEFORMAT_APPLY" val="1"/>
</p:tagLst>
</file>

<file path=ppt/tags/tag477.xml><?xml version="1.0" encoding="utf-8"?>
<p:tagLst xmlns:p="http://schemas.openxmlformats.org/presentationml/2006/main">
  <p:tag name="KSO_WM_DIAGRAM_VERSION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0935_1*l_h_i*1_2_1"/>
  <p:tag name="KSO_WM_TEMPLATE_CATEGORY" val="diagram"/>
  <p:tag name="KSO_WM_TEMPLATE_INDEX" val="20230935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66.65000000000003,&quot;left&quot;:110.89999999999998,&quot;top&quot;:101.12503937007872,&quot;width&quot;:762.85}"/>
  <p:tag name="KSO_WM_DIAGRAM_COLOR_MATCH_VALUE" val="{&quot;shape&quot;:{&quot;fill&quot;:{&quot;gradient&quot;:[{&quot;brightness&quot;:0.20000000298023224,&quot;colorType&quot;:1,&quot;foreColorIndex&quot;:6,&quot;pos&quot;:0,&quot;transparency&quot;:0},{&quot;brightness&quot;:0,&quot;colorType&quot;:1,&quot;foreColorIndex&quot;:6,&quot;pos&quot;:1,&quot;transparency&quot;:0}],&quot;type&quot;:3},&quot;glow&quot;:{&quot;colorType&quot;:0},&quot;line&quot;:{&quot;type&quot;:0},&quot;shadow&quot;:{&quot;brightness&quot;:-0.25,&quot;colorType&quot;:1,&quot;foreColorIndex&quot;: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4"/>
  <p:tag name="KSO_WM_DIAGRAM_COLOR_TEXT_CAN_REMOVE" val="n"/>
  <p:tag name="KSO_WM_BEAUTIFY_FLAG" val="#wm#"/>
  <p:tag name="KSO_WM_UNIT_FILL_TYPE" val="3"/>
  <p:tag name="KSO_WM_UNIT_SHADOW_SCHEMECOLOR_INDEX" val="6"/>
  <p:tag name="KSO_WM_UNIT_TEXT_FILL_FORE_SCHEMECOLOR_INDEX" val="1"/>
  <p:tag name="KSO_WM_UNIT_TEXT_FILL_TYPE" val="1"/>
  <p:tag name="KSO_WM_UNIT_USESOURCEFORMAT_APPLY" val="1"/>
</p:tagLst>
</file>

<file path=ppt/tags/tag478.xml><?xml version="1.0" encoding="utf-8"?>
<p:tagLst xmlns:p="http://schemas.openxmlformats.org/presentationml/2006/main">
  <p:tag name="KSO_WM_DIAGRAM_VERSION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0935_1*l_h_i*1_1_1"/>
  <p:tag name="KSO_WM_TEMPLATE_CATEGORY" val="diagram"/>
  <p:tag name="KSO_WM_TEMPLATE_INDEX" val="20230935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66.65000000000003,&quot;left&quot;:110.89999999999998,&quot;top&quot;:101.12503937007872,&quot;width&quot;:762.85}"/>
  <p:tag name="KSO_WM_DIAGRAM_COLOR_MATCH_VALUE" val="{&quot;shape&quot;:{&quot;fill&quot;:{&quot;gradient&quot;:[{&quot;brightness&quot;:0,&quot;colorType&quot;:1,&quot;foreColorIndex&quot;:5,&quot;pos&quot;:1,&quot;transparency&quot;:0},{&quot;brightness&quot;:0.20000000298023224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4"/>
  <p:tag name="KSO_WM_DIAGRAM_COLOR_TEXT_CAN_REMOVE" val="n"/>
  <p:tag name="KSO_WM_BEAUTIFY_FLAG" val="#wm#"/>
  <p:tag name="KSO_WM_UNIT_FILL_TYPE" val="3"/>
  <p:tag name="KSO_WM_UNIT_SHADOW_SCHEMECOLOR_INDEX" val="5"/>
  <p:tag name="KSO_WM_UNIT_TEXT_FILL_FORE_SCHEMECOLOR_INDEX" val="1"/>
  <p:tag name="KSO_WM_UNIT_TEXT_FILL_TYPE" val="1"/>
  <p:tag name="KSO_WM_UNIT_USESOURCEFORMAT_APPLY" val="1"/>
</p:tagLst>
</file>

<file path=ppt/tags/tag479.xml><?xml version="1.0" encoding="utf-8"?>
<p:tagLst xmlns:p="http://schemas.openxmlformats.org/presentationml/2006/main">
  <p:tag name="KSO_WM_DIAGRAM_VERSION" val="3"/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30935_1*l_h_x*1_3_1"/>
  <p:tag name="KSO_WM_TEMPLATE_CATEGORY" val="diagram"/>
  <p:tag name="KSO_WM_TEMPLATE_INDEX" val="20230935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66.65000000000003,&quot;left&quot;:110.89999999999998,&quot;top&quot;:101.12503937007872,&quot;width&quot;:762.8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-0.25,&quot;colorType&quot;:1,&quot;foreColorIndex&quot;:8,&quot;transparency&quot;:0.600000023841857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COLOR_TRICK" val="4"/>
  <p:tag name="KSO_WM_DIAGRAM_COLOR_TEXT_CAN_REMOVE" val="n"/>
  <p:tag name="KSO_WM_BEAUTIFY_FLAG" val="#wm#"/>
  <p:tag name="KSO_WM_UNIT_SHADOW_SCHEMECOLOR_INDEX" val="8"/>
  <p:tag name="KSO_WM_UNIT_USESOURCEFORMAT_APPLY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DIAGRAM_VERSION" val="3"/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0935_1*l_h_x*1_1_1"/>
  <p:tag name="KSO_WM_TEMPLATE_CATEGORY" val="diagram"/>
  <p:tag name="KSO_WM_TEMPLATE_INDEX" val="20230935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66.65000000000003,&quot;left&quot;:110.89999999999998,&quot;top&quot;:101.12503937007872,&quot;width&quot;:762.8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COLOR_TRICK" val="4"/>
  <p:tag name="KSO_WM_DIAGRAM_COLOR_TEXT_CAN_REMOVE" val="n"/>
  <p:tag name="KSO_WM_BEAUTIFY_FLAG" val="#wm#"/>
  <p:tag name="KSO_WM_UNIT_FILL_TYPE" val="1"/>
  <p:tag name="KSO_WM_UNIT_FILL_FORE_SCHEMECOLOR_INDEX" val="14"/>
  <p:tag name="KSO_WM_UNIT_FILL_FORE_SCHEMECOLOR_INDEX_BRIGHTNESS" val="0"/>
  <p:tag name="KSO_WM_UNIT_SHADOW_SCHEMECOLOR_INDEX" val="5"/>
  <p:tag name="KSO_WM_UNIT_USESOURCEFORMAT_APPLY" val="1"/>
</p:tagLst>
</file>

<file path=ppt/tags/tag481.xml><?xml version="1.0" encoding="utf-8"?>
<p:tagLst xmlns:p="http://schemas.openxmlformats.org/presentationml/2006/main">
  <p:tag name="KSO_WM_DIAGRAM_VERSION" val="3"/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0935_1*l_h_x*1_2_1"/>
  <p:tag name="KSO_WM_TEMPLATE_CATEGORY" val="diagram"/>
  <p:tag name="KSO_WM_TEMPLATE_INDEX" val="20230935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66.65000000000003,&quot;left&quot;:110.89999999999998,&quot;top&quot;:101.12503937007872,&quot;width&quot;:762.8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-0.25,&quot;colorType&quot;:1,&quot;foreColorIndex&quot;:6,&quot;transparency&quot;:0.600000023841857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COLOR_TRICK" val="4"/>
  <p:tag name="KSO_WM_DIAGRAM_COLOR_TEXT_CAN_REMOVE" val="n"/>
  <p:tag name="KSO_WM_BEAUTIFY_FLAG" val="#wm#"/>
  <p:tag name="KSO_WM_UNIT_SHADOW_SCHEMECOLOR_INDEX" val="6"/>
  <p:tag name="KSO_WM_UNIT_USESOURCEFORMAT_APPLY" val="1"/>
</p:tagLst>
</file>

<file path=ppt/tags/tag482.xml><?xml version="1.0" encoding="utf-8"?>
<p:tagLst xmlns:p="http://schemas.openxmlformats.org/presentationml/2006/main">
  <p:tag name="KSO_WM_DIAGRAM_VERSION" val="3"/>
  <p:tag name="KSO_WM_UNIT_VALUE" val="120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30935_1*l_h_x*1_4_1"/>
  <p:tag name="KSO_WM_TEMPLATE_CATEGORY" val="diagram"/>
  <p:tag name="KSO_WM_TEMPLATE_INDEX" val="20230935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66.65000000000003,&quot;left&quot;:110.89999999999998,&quot;top&quot;:101.12503937007872,&quot;width&quot;:762.8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-0.25,&quot;colorType&quot;:1,&quot;foreColorIndex&quot;:7,&quot;transparency&quot;:0.600000023841857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COLOR_TRICK" val="4"/>
  <p:tag name="KSO_WM_DIAGRAM_COLOR_TEXT_CAN_REMOVE" val="n"/>
  <p:tag name="KSO_WM_BEAUTIFY_FLAG" val="#wm#"/>
  <p:tag name="KSO_WM_UNIT_SHADOW_SCHEMECOLOR_INDEX" val="7"/>
  <p:tag name="KSO_WM_UNIT_USESOURCEFORMAT_APPLY" val="1"/>
</p:tagLst>
</file>

<file path=ppt/tags/tag48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35_1*l_h_f*1_1_1"/>
  <p:tag name="KSO_WM_TEMPLATE_CATEGORY" val="diagram"/>
  <p:tag name="KSO_WM_TEMPLATE_INDEX" val="20230935"/>
  <p:tag name="KSO_WM_UNIT_LAYERLEVEL" val="1_1_1"/>
  <p:tag name="KSO_WM_TAG_VERSION" val="3.0"/>
  <p:tag name="KSO_WM_DIAGRAM_VERSION" val="3"/>
  <p:tag name="KSO_WM_DIAGRAM_GROUP_CODE" val="l1-1"/>
  <p:tag name="KSO_WM_DIAGRAM_MAX_ITEMCNT" val="4"/>
  <p:tag name="KSO_WM_DIAGRAM_MIN_ITEMCNT" val="4"/>
  <p:tag name="KSO_WM_DIAGRAM_VIRTUALLY_FRAME" val="{&quot;height&quot;:366.65000000000003,&quot;left&quot;:110.89999999999998,&quot;top&quot;:101.12503937007872,&quot;width&quot;:76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COLOR_TRICK" val="4"/>
  <p:tag name="KSO_WM_DIAGRAM_COLOR_TEXT_CAN_REMOVE" val="n"/>
  <p:tag name="KSO_WM_UNIT_TEXT_LAYER_COUNT" val="1"/>
  <p:tag name="KSO_WM_BEAUTIFY_FLAG" val="#wm#"/>
  <p:tag name="KSO_WM_UNIT_PRESET_TEXT" val="单击此处添加文本，根据需要可酌情增减文字，单击此处添加文本"/>
  <p:tag name="KSO_WM_UNIT_TEXT_FILL_FORE_SCHEMECOLOR_INDEX" val="1"/>
  <p:tag name="KSO_WM_UNIT_TEXT_FILL_TYPE" val="1"/>
  <p:tag name="KSO_WM_UNIT_USESOURCEFORMAT_APPLY" val="1"/>
</p:tagLst>
</file>

<file path=ppt/tags/tag4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35_1*l_h_a*1_1_1"/>
  <p:tag name="KSO_WM_TEMPLATE_CATEGORY" val="diagram"/>
  <p:tag name="KSO_WM_TEMPLATE_INDEX" val="20230935"/>
  <p:tag name="KSO_WM_UNIT_LAYERLEVEL" val="1_1_1"/>
  <p:tag name="KSO_WM_TAG_VERSION" val="3.0"/>
  <p:tag name="KSO_WM_DIAGRAM_VERSION" val="3"/>
  <p:tag name="KSO_WM_DIAGRAM_GROUP_CODE" val="l1-1"/>
  <p:tag name="KSO_WM_DIAGRAM_MAX_ITEMCNT" val="4"/>
  <p:tag name="KSO_WM_DIAGRAM_MIN_ITEMCNT" val="4"/>
  <p:tag name="KSO_WM_DIAGRAM_VIRTUALLY_FRAME" val="{&quot;height&quot;:366.65000000000003,&quot;left&quot;:110.89999999999998,&quot;top&quot;:101.12503937007872,&quot;width&quot;:76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COLOR_TRICK" val="4"/>
  <p:tag name="KSO_WM_DIAGRAM_COLOR_TEXT_CAN_REMOVE" val="n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1"/>
</p:tagLst>
</file>

<file path=ppt/tags/tag48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0935_1*l_h_f*1_3_1"/>
  <p:tag name="KSO_WM_TEMPLATE_CATEGORY" val="diagram"/>
  <p:tag name="KSO_WM_TEMPLATE_INDEX" val="20230935"/>
  <p:tag name="KSO_WM_UNIT_LAYERLEVEL" val="1_1_1"/>
  <p:tag name="KSO_WM_TAG_VERSION" val="3.0"/>
  <p:tag name="KSO_WM_DIAGRAM_VERSION" val="3"/>
  <p:tag name="KSO_WM_DIAGRAM_GROUP_CODE" val="l1-1"/>
  <p:tag name="KSO_WM_DIAGRAM_MAX_ITEMCNT" val="4"/>
  <p:tag name="KSO_WM_DIAGRAM_MIN_ITEMCNT" val="4"/>
  <p:tag name="KSO_WM_DIAGRAM_VIRTUALLY_FRAME" val="{&quot;height&quot;:366.65000000000003,&quot;left&quot;:110.89999999999998,&quot;top&quot;:101.12503937007872,&quot;width&quot;:76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COLOR_TRICK" val="4"/>
  <p:tag name="KSO_WM_DIAGRAM_COLOR_TEXT_CAN_REMOVE" val="n"/>
  <p:tag name="KSO_WM_UNIT_TEXT_LAYER_COUNT" val="1"/>
  <p:tag name="KSO_WM_BEAUTIFY_FLAG" val="#wm#"/>
  <p:tag name="KSO_WM_UNIT_PRESET_TEXT" val="单击添加文本内容，根据需要可酌情增减文字，单击此处添加文本"/>
  <p:tag name="KSO_WM_UNIT_TEXT_FILL_FORE_SCHEMECOLOR_INDEX" val="1"/>
  <p:tag name="KSO_WM_UNIT_TEXT_FILL_TYPE" val="1"/>
  <p:tag name="KSO_WM_UNIT_USESOURCEFORMAT_APPLY" val="1"/>
</p:tagLst>
</file>

<file path=ppt/tags/tag4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0935_1*l_h_a*1_3_1"/>
  <p:tag name="KSO_WM_TEMPLATE_CATEGORY" val="diagram"/>
  <p:tag name="KSO_WM_TEMPLATE_INDEX" val="20230935"/>
  <p:tag name="KSO_WM_UNIT_LAYERLEVEL" val="1_1_1"/>
  <p:tag name="KSO_WM_TAG_VERSION" val="3.0"/>
  <p:tag name="KSO_WM_DIAGRAM_VERSION" val="3"/>
  <p:tag name="KSO_WM_DIAGRAM_GROUP_CODE" val="l1-1"/>
  <p:tag name="KSO_WM_DIAGRAM_MAX_ITEMCNT" val="4"/>
  <p:tag name="KSO_WM_DIAGRAM_MIN_ITEMCNT" val="4"/>
  <p:tag name="KSO_WM_DIAGRAM_VIRTUALLY_FRAME" val="{&quot;height&quot;:366.65000000000003,&quot;left&quot;:110.89999999999998,&quot;top&quot;:101.12503937007872,&quot;width&quot;:76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COLOR_TRICK" val="4"/>
  <p:tag name="KSO_WM_DIAGRAM_COLOR_TEXT_CAN_REMOVE" val="n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1"/>
</p:tagLst>
</file>

<file path=ppt/tags/tag48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0935_1*l_h_f*1_4_1"/>
  <p:tag name="KSO_WM_TEMPLATE_CATEGORY" val="diagram"/>
  <p:tag name="KSO_WM_TEMPLATE_INDEX" val="20230935"/>
  <p:tag name="KSO_WM_UNIT_LAYERLEVEL" val="1_1_1"/>
  <p:tag name="KSO_WM_TAG_VERSION" val="3.0"/>
  <p:tag name="KSO_WM_DIAGRAM_VERSION" val="3"/>
  <p:tag name="KSO_WM_DIAGRAM_GROUP_CODE" val="l1-1"/>
  <p:tag name="KSO_WM_DIAGRAM_MAX_ITEMCNT" val="4"/>
  <p:tag name="KSO_WM_DIAGRAM_MIN_ITEMCNT" val="4"/>
  <p:tag name="KSO_WM_DIAGRAM_VIRTUALLY_FRAME" val="{&quot;height&quot;:366.65000000000003,&quot;left&quot;:110.89999999999998,&quot;top&quot;:101.12503937007872,&quot;width&quot;:76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COLOR_TRICK" val="4"/>
  <p:tag name="KSO_WM_DIAGRAM_COLOR_TEXT_CAN_REMOVE" val="n"/>
  <p:tag name="KSO_WM_UNIT_TEXT_LAYER_COUNT" val="1"/>
  <p:tag name="KSO_WM_BEAUTIFY_FLAG" val="#wm#"/>
  <p:tag name="KSO_WM_UNIT_PRESET_TEXT" val="单击输入正文，文字是您思想的提炼，请言简意赅的阐述观点"/>
  <p:tag name="KSO_WM_UNIT_TEXT_FILL_FORE_SCHEMECOLOR_INDEX" val="1"/>
  <p:tag name="KSO_WM_UNIT_TEXT_FILL_TYPE" val="1"/>
  <p:tag name="KSO_WM_UNIT_USESOURCEFORMAT_APPLY" val="1"/>
</p:tagLst>
</file>

<file path=ppt/tags/tag4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0935_1*l_h_a*1_4_1"/>
  <p:tag name="KSO_WM_TEMPLATE_CATEGORY" val="diagram"/>
  <p:tag name="KSO_WM_TEMPLATE_INDEX" val="20230935"/>
  <p:tag name="KSO_WM_UNIT_LAYERLEVEL" val="1_1_1"/>
  <p:tag name="KSO_WM_TAG_VERSION" val="3.0"/>
  <p:tag name="KSO_WM_DIAGRAM_VERSION" val="3"/>
  <p:tag name="KSO_WM_DIAGRAM_GROUP_CODE" val="l1-1"/>
  <p:tag name="KSO_WM_DIAGRAM_MAX_ITEMCNT" val="4"/>
  <p:tag name="KSO_WM_DIAGRAM_MIN_ITEMCNT" val="4"/>
  <p:tag name="KSO_WM_DIAGRAM_VIRTUALLY_FRAME" val="{&quot;height&quot;:366.65000000000003,&quot;left&quot;:110.89999999999998,&quot;top&quot;:101.12503937007872,&quot;width&quot;:76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COLOR_TRICK" val="4"/>
  <p:tag name="KSO_WM_DIAGRAM_COLOR_TEXT_CAN_REMOVE" val="n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1"/>
</p:tagLst>
</file>

<file path=ppt/tags/tag48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35_1*l_h_f*1_2_1"/>
  <p:tag name="KSO_WM_TEMPLATE_CATEGORY" val="diagram"/>
  <p:tag name="KSO_WM_TEMPLATE_INDEX" val="20230935"/>
  <p:tag name="KSO_WM_UNIT_LAYERLEVEL" val="1_1_1"/>
  <p:tag name="KSO_WM_TAG_VERSION" val="3.0"/>
  <p:tag name="KSO_WM_DIAGRAM_VERSION" val="3"/>
  <p:tag name="KSO_WM_DIAGRAM_GROUP_CODE" val="l1-1"/>
  <p:tag name="KSO_WM_DIAGRAM_MAX_ITEMCNT" val="4"/>
  <p:tag name="KSO_WM_DIAGRAM_MIN_ITEMCNT" val="4"/>
  <p:tag name="KSO_WM_DIAGRAM_VIRTUALLY_FRAME" val="{&quot;height&quot;:366.65000000000003,&quot;left&quot;:110.89999999999998,&quot;top&quot;:101.12503937007872,&quot;width&quot;:76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COLOR_TRICK" val="4"/>
  <p:tag name="KSO_WM_DIAGRAM_COLOR_TEXT_CAN_REMOVE" val="n"/>
  <p:tag name="KSO_WM_UNIT_TEXT_LAYER_COUNT" val="1"/>
  <p:tag name="KSO_WM_BEAUTIFY_FLAG" val="#wm#"/>
  <p:tag name="KSO_WM_UNIT_PRESET_TEXT" val="单击此处添加文本具体内容，根据需要可酌情增减文字"/>
  <p:tag name="KSO_WM_UNIT_TEXT_FILL_FORE_SCHEMECOLOR_INDEX" val="1"/>
  <p:tag name="KSO_WM_UNIT_TEXT_FILL_TYPE" val="1"/>
  <p:tag name="KSO_WM_UNIT_USESOURCEFORMAT_APPLY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35_1*l_h_a*1_2_1"/>
  <p:tag name="KSO_WM_TEMPLATE_CATEGORY" val="diagram"/>
  <p:tag name="KSO_WM_TEMPLATE_INDEX" val="20230935"/>
  <p:tag name="KSO_WM_UNIT_LAYERLEVEL" val="1_1_1"/>
  <p:tag name="KSO_WM_TAG_VERSION" val="3.0"/>
  <p:tag name="KSO_WM_DIAGRAM_VERSION" val="3"/>
  <p:tag name="KSO_WM_DIAGRAM_GROUP_CODE" val="l1-1"/>
  <p:tag name="KSO_WM_DIAGRAM_MAX_ITEMCNT" val="4"/>
  <p:tag name="KSO_WM_DIAGRAM_MIN_ITEMCNT" val="4"/>
  <p:tag name="KSO_WM_DIAGRAM_VIRTUALLY_FRAME" val="{&quot;height&quot;:366.65000000000003,&quot;left&quot;:110.89999999999998,&quot;top&quot;:101.12503937007872,&quot;width&quot;:76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COLOR_TRICK" val="4"/>
  <p:tag name="KSO_WM_DIAGRAM_COLOR_TEXT_CAN_REMOVE" val="n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1"/>
</p:tagLst>
</file>

<file path=ppt/tags/tag491.xml><?xml version="1.0" encoding="utf-8"?>
<p:tagLst xmlns:p="http://schemas.openxmlformats.org/presentationml/2006/main">
  <p:tag name="KSO_WM_SLIDE_ID" val="diagram20230935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diagram"/>
  <p:tag name="KSO_WM_TEMPLATE_INDEX" val="20230935"/>
  <p:tag name="KSO_WM_SLIDE_TYPE" val="text"/>
  <p:tag name="KSO_WM_SLIDE_SUBTYPE" val="diag"/>
  <p:tag name="KSO_WM_SLIDE_SIZE" val="737.7*284.45"/>
  <p:tag name="KSO_WM_SLIDE_POSITION" val="110.9*183.3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38_5*a*1"/>
  <p:tag name="KSO_WM_TEMPLATE_CATEGORY" val="diagram"/>
  <p:tag name="KSO_WM_TEMPLATE_INDEX" val="20231438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30"/>
  <p:tag name="KSO_WM_DIAGRAM_GROUP_CODE" val="l1-1"/>
  <p:tag name="KSO_WM_UNIT_TYPE" val="a"/>
  <p:tag name="KSO_WM_UNIT_INDEX" val="1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1"/>
</p:tagLst>
</file>

<file path=ppt/tags/tag493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VERSION" val="3"/>
  <p:tag name="KSO_WM_DIAGRAM_COLOR_TEXT_CAN_REMOVE" val="n"/>
  <p:tag name="KSO_WM_DIAGRAM_MIN_ITEMCNT" val="2"/>
  <p:tag name="KSO_WM_UNIT_NOCLEAR" val="0"/>
  <p:tag name="KSO_WM_UNIT_HIGHLIGHT" val="0"/>
  <p:tag name="KSO_WM_UNIT_DIAGRAM_ISNUMVISUAL" val="0"/>
  <p:tag name="KSO_WM_UNIT_TYPE" val="l_h_i"/>
  <p:tag name="KSO_WM_UNIT_INDEX" val="1_4_1"/>
  <p:tag name="KSO_WM_UNIT_ID" val="diagram20231438_3*l_h_i*1_4_1"/>
  <p:tag name="KSO_WM_TEMPLATE_CATEGORY" val="diagram"/>
  <p:tag name="KSO_WM_UNIT_LAYERLEVEL" val="1_1_1"/>
  <p:tag name="KSO_WM_DIAGRAM_GROUP_CODE" val="l1-1"/>
  <p:tag name="KSO_WM_DIAGRAM_COLOR_TRICK" val="2"/>
  <p:tag name="KSO_WM_DIAGRAM_MAX_ITEMCNT" val="6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solid&quot;:{&quot;brightness&quot;:0,&quot;colorType&quot;:2,&quot;rgb&quot;:&quot;#ffffff&quot;,&quot;transparency&quot;:0.949999988079071},&quot;type&quot;:1},&quot;glow&quot;:{&quot;colorType&quot;:0},&quot;line&quot;:{&quot;type&quot;:0},&quot;shadow&quot;:{&quot;brightness&quot;:0,&quot;colorType&quot;:1,&quot;foreColorIndex&quot;:8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FILL_FORE_SCHEMECOLOR_INDEX" val="1"/>
  <p:tag name="KSO_WM_UNIT_TEXT_FILL_TYPE" val="1"/>
  <p:tag name="KSO_WM_UNIT_TEXT_TYPE" val="1"/>
  <p:tag name="KSO_WM_UNIT_TEXT_LAYER_COUNT" val="1"/>
  <p:tag name="KSO_WM_BEAUTIFY_FLAG" val="#wm#"/>
  <p:tag name="KSO_WM_UNIT_SHADOW_SCHEMECOLOR_INDEX" val="8"/>
  <p:tag name="KSO_WM_UNIT_USESOURCEFORMAT_APPLY" val="1"/>
</p:tagLst>
</file>

<file path=ppt/tags/tag494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VERSION" val="3"/>
  <p:tag name="KSO_WM_DIAGRAM_COLOR_TEXT_CAN_REMOVE" val="n"/>
  <p:tag name="KSO_WM_DIAGRAM_MIN_ITEMCNT" val="2"/>
  <p:tag name="KSO_WM_UNIT_NOCLEAR" val="0"/>
  <p:tag name="KSO_WM_UNIT_HIGHLIGHT" val="0"/>
  <p:tag name="KSO_WM_UNIT_DIAGRAM_ISNUMVISUAL" val="0"/>
  <p:tag name="KSO_WM_UNIT_TYPE" val="l_h_i"/>
  <p:tag name="KSO_WM_UNIT_INDEX" val="1_1_1"/>
  <p:tag name="KSO_WM_UNIT_ID" val="diagram20231438_3*l_h_i*1_1_1"/>
  <p:tag name="KSO_WM_TEMPLATE_CATEGORY" val="diagram"/>
  <p:tag name="KSO_WM_UNIT_LAYERLEVEL" val="1_1_1"/>
  <p:tag name="KSO_WM_DIAGRAM_GROUP_CODE" val="l1-1"/>
  <p:tag name="KSO_WM_DIAGRAM_COLOR_TRICK" val="2"/>
  <p:tag name="KSO_WM_DIAGRAM_MAX_ITEMCNT" val="6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solid&quot;:{&quot;brightness&quot;:0,&quot;colorType&quot;:2,&quot;rgb&quot;:&quot;#ffffff&quot;,&quot;transparency&quot;:0.949999988079071},&quot;type&quot;:1},&quot;glow&quot;:{&quot;colorType&quot;:0},&quot;line&quot;:{&quot;type&quot;:0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FILL_FORE_SCHEMECOLOR_INDEX" val="1"/>
  <p:tag name="KSO_WM_UNIT_TEXT_FILL_TYPE" val="1"/>
  <p:tag name="KSO_WM_UNIT_TEXT_TYPE" val="1"/>
  <p:tag name="KSO_WM_UNIT_TEXT_LAYER_COUNT" val="1"/>
  <p:tag name="KSO_WM_BEAUTIFY_FLAG" val="#wm#"/>
  <p:tag name="KSO_WM_UNIT_SHADOW_SCHEMECOLOR_INDEX" val="5"/>
  <p:tag name="KSO_WM_UNIT_USESOURCEFORMAT_APPLY" val="1"/>
</p:tagLst>
</file>

<file path=ppt/tags/tag495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VERSION" val="3"/>
  <p:tag name="KSO_WM_DIAGRAM_COLOR_TEXT_CAN_REMOVE" val="n"/>
  <p:tag name="KSO_WM_DIAGRAM_MIN_ITEMCNT" val="2"/>
  <p:tag name="KSO_WM_UNIT_NOCLEAR" val="0"/>
  <p:tag name="KSO_WM_UNIT_HIGHLIGHT" val="0"/>
  <p:tag name="KSO_WM_UNIT_DIAGRAM_ISNUMVISUAL" val="0"/>
  <p:tag name="KSO_WM_UNIT_TYPE" val="l_h_i"/>
  <p:tag name="KSO_WM_UNIT_INDEX" val="1_2_1"/>
  <p:tag name="KSO_WM_UNIT_ID" val="diagram20231438_3*l_h_i*1_2_1"/>
  <p:tag name="KSO_WM_TEMPLATE_CATEGORY" val="diagram"/>
  <p:tag name="KSO_WM_UNIT_LAYERLEVEL" val="1_1_1"/>
  <p:tag name="KSO_WM_DIAGRAM_GROUP_CODE" val="l1-1"/>
  <p:tag name="KSO_WM_DIAGRAM_COLOR_TRICK" val="2"/>
  <p:tag name="KSO_WM_DIAGRAM_MAX_ITEMCNT" val="6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solid&quot;:{&quot;brightness&quot;:0,&quot;colorType&quot;:2,&quot;rgb&quot;:&quot;#ffffff&quot;,&quot;transparency&quot;:0.949999988079071},&quot;type&quot;:1},&quot;glow&quot;:{&quot;colorType&quot;:0},&quot;line&quot;:{&quot;type&quot;:0},&quot;shadow&quot;:{&quot;brightness&quot;:0,&quot;colorType&quot;:1,&quot;foreColorIndex&quot;:8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FILL_FORE_SCHEMECOLOR_INDEX" val="1"/>
  <p:tag name="KSO_WM_UNIT_TEXT_FILL_TYPE" val="1"/>
  <p:tag name="KSO_WM_UNIT_TEXT_TYPE" val="1"/>
  <p:tag name="KSO_WM_UNIT_TEXT_LAYER_COUNT" val="1"/>
  <p:tag name="KSO_WM_BEAUTIFY_FLAG" val="#wm#"/>
  <p:tag name="KSO_WM_UNIT_SHADOW_SCHEMECOLOR_INDEX" val="8"/>
  <p:tag name="KSO_WM_UNIT_USESOURCEFORMAT_APPLY" val="1"/>
</p:tagLst>
</file>

<file path=ppt/tags/tag496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VERSION" val="3"/>
  <p:tag name="KSO_WM_DIAGRAM_COLOR_TEXT_CAN_REMOVE" val="n"/>
  <p:tag name="KSO_WM_DIAGRAM_MIN_ITEMCNT" val="2"/>
  <p:tag name="KSO_WM_UNIT_NOCLEAR" val="0"/>
  <p:tag name="KSO_WM_UNIT_HIGHLIGHT" val="0"/>
  <p:tag name="KSO_WM_UNIT_DIAGRAM_ISNUMVISUAL" val="0"/>
  <p:tag name="KSO_WM_UNIT_TYPE" val="l_h_i"/>
  <p:tag name="KSO_WM_UNIT_INDEX" val="1_3_1"/>
  <p:tag name="KSO_WM_UNIT_ID" val="diagram20231438_3*l_h_i*1_3_1"/>
  <p:tag name="KSO_WM_TEMPLATE_CATEGORY" val="diagram"/>
  <p:tag name="KSO_WM_UNIT_LAYERLEVEL" val="1_1_1"/>
  <p:tag name="KSO_WM_DIAGRAM_GROUP_CODE" val="l1-1"/>
  <p:tag name="KSO_WM_DIAGRAM_COLOR_TRICK" val="2"/>
  <p:tag name="KSO_WM_DIAGRAM_MAX_ITEMCNT" val="6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solid&quot;:{&quot;brightness&quot;:0,&quot;colorType&quot;:2,&quot;rgb&quot;:&quot;#ffffff&quot;,&quot;transparency&quot;:0.949999988079071},&quot;type&quot;:1},&quot;glow&quot;:{&quot;colorType&quot;:0},&quot;line&quot;:{&quot;type&quot;:0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FILL_FORE_SCHEMECOLOR_INDEX" val="1"/>
  <p:tag name="KSO_WM_UNIT_TEXT_FILL_TYPE" val="1"/>
  <p:tag name="KSO_WM_UNIT_TEXT_TYPE" val="1"/>
  <p:tag name="KSO_WM_UNIT_TEXT_LAYER_COUNT" val="1"/>
  <p:tag name="KSO_WM_BEAUTIFY_FLAG" val="#wm#"/>
  <p:tag name="KSO_WM_UNIT_SHADOW_SCHEMECOLOR_INDEX" val="5"/>
  <p:tag name="KSO_WM_UNIT_USESOURCEFORMAT_APPLY" val="1"/>
</p:tagLst>
</file>

<file path=ppt/tags/tag497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VERSION" val="3"/>
  <p:tag name="KSO_WM_DIAGRAM_COLOR_TEXT_CAN_REMOVE" val="n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4_1"/>
  <p:tag name="KSO_WM_UNIT_ID" val="diagram20231438_3*l_h_f*1_4_1"/>
  <p:tag name="KSO_WM_TEMPLATE_CATEGORY" val="diagram"/>
  <p:tag name="KSO_WM_UNIT_LAYERLEVEL" val="1_1_1"/>
  <p:tag name="KSO_WM_DIAGRAM_GROUP_CODE" val="l1-1"/>
  <p:tag name="KSO_WM_DIAGRAM_COLOR_TRICK" val="2"/>
  <p:tag name="KSO_WM_DIAGRAM_MAX_ITEMCNT" val="6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gradient&quot;:[{&quot;brightness&quot;:0.800000011920929,&quot;colorType&quot;:1,&quot;foreColorIndex&quot;:8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6000000238418579,&quot;colorType&quot;:1,&quot;foreColorIndex&quot;:8,&quot;transparency&quot;:0.4000000059604645},&quot;type&quot;:1},&quot;shadow&quot;:{&quot;brightness&quot;:0,&quot;colorType&quot;:1,&quot;foreColorIndex&quot;:8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TYPE" val="1"/>
  <p:tag name="KSO_WM_UNIT_TEXT_LAYER_COUNT" val="1"/>
  <p:tag name="KSO_WM_BEAUTIFY_FLAG" val="#wm#"/>
  <p:tag name="KSO_WM_UNIT_PRESET_TEXT" val="单击此处输入你的项正文，文字是您思想的提炼，请尽量言简意赅的阐述观点。单击此处输入你的项正文，文字是您思想的提炼。"/>
  <p:tag name="KSO_WM_UNIT_FILL_TYPE" val="3"/>
  <p:tag name="KSO_WM_UNIT_LINE_FORE_SCHEMECOLOR_INDEX" val="8"/>
  <p:tag name="KSO_WM_UNIT_TEXT_FILL_FORE_SCHEMECOLOR_INDEX" val="1"/>
  <p:tag name="KSO_WM_UNIT_TEXT_FILL_TYPE" val="1"/>
  <p:tag name="KSO_WM_UNIT_SHADOW_SCHEMECOLOR_INDEX" val="8"/>
  <p:tag name="KSO_WM_UNIT_USESOURCEFORMAT_APPLY" val="1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gradient&quot;:[{&quot;brightness&quot;:0.4000000059604645,&quot;colorType&quot;:1,&quot;foreColorIndex&quot;:8,&quot;pos&quot;:0,&quot;transparency&quot;:0},{&quot;brightness&quot;:0,&quot;colorType&quot;:1,&quot;foreColorIndex&quot;:8,&quot;pos&quot;:0.6644999980926514,&quot;transparency&quot;:0},{&quot;brightness&quot;:0,&quot;colorType&quot;:1,&quot;foreColorIndex&quot;:8,&quot;pos&quot;:1,&quot;transparency&quot;:0}],&quot;type&quot;:3},&quot;glow&quot;:{&quot;colorType&quot;:0},&quot;line&quot;:{&quot;type&quot;:0},&quot;shadow&quot;:{&quot;brightness&quot;:0,&quot;colorType&quot;:1,&quot;foreColorIndex&quot;:8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VALUE" val="10"/>
  <p:tag name="KSO_WM_UNIT_TYPE" val="l_h_a"/>
  <p:tag name="KSO_WM_UNIT_INDEX" val="1_4_1"/>
  <p:tag name="KSO_WM_UNIT_ID" val="diagram20231438_3*l_h_a*1_4_1"/>
  <p:tag name="KSO_WM_TEMPLATE_CATEGORY" val="diagram"/>
  <p:tag name="KSO_WM_TEMPLATE_INDEX" val="20231438"/>
  <p:tag name="KSO_WM_UNIT_LAYERLEVEL" val="1_1_1"/>
  <p:tag name="KSO_WM_TAG_VERSION" val="3.0"/>
  <p:tag name="KSO_WM_UNIT_TEXT_FILL_FORE_SCHEMECOLOR_INDEX_BRIGHTNESS" val="0.15"/>
  <p:tag name="KSO_WM_UNIT_TEXT_FILL_TYPE" val="1"/>
  <p:tag name="KSO_WM_UNIT_TEXT_TYPE" val="1"/>
  <p:tag name="KSO_WM_BEAUTIFY_FLAG" val="#wm#"/>
  <p:tag name="KSO_WM_UNIT_PRESET_TEXT" val="添加标题"/>
  <p:tag name="KSO_WM_UNIT_FILL_TYPE" val="3"/>
  <p:tag name="KSO_WM_UNIT_SHADOW_SCHEMECOLOR_INDEX" val="8"/>
  <p:tag name="KSO_WM_UNIT_USESOURCEFORMAT_APPLY" val="1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1438_3*l_h_i*1_4_3"/>
  <p:tag name="KSO_WM_TEMPLATE_CATEGORY" val="diagram"/>
  <p:tag name="KSO_WM_TEMPLATE_INDEX" val="2023143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solid&quot;:{&quot;brightness&quot;:-0.5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8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1438_3*l_h_i*1_4_2"/>
  <p:tag name="KSO_WM_TEMPLATE_CATEGORY" val="diagram"/>
  <p:tag name="KSO_WM_TEMPLATE_INDEX" val="2023143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solid&quot;:{&quot;brightness&quot;:-0.5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8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501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VERSION" val="3"/>
  <p:tag name="KSO_WM_DIAGRAM_COLOR_TEXT_CAN_REMOVE" val="n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3*l_h_f*1_1_1"/>
  <p:tag name="KSO_WM_TEMPLATE_CATEGORY" val="diagram"/>
  <p:tag name="KSO_WM_UNIT_LAYERLEVEL" val="1_1_1"/>
  <p:tag name="KSO_WM_DIAGRAM_GROUP_CODE" val="l1-1"/>
  <p:tag name="KSO_WM_DIAGRAM_COLOR_TRICK" val="2"/>
  <p:tag name="KSO_WM_DIAGRAM_MAX_ITEMCNT" val="6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6000000238418579,&quot;colorType&quot;:1,&quot;foreColorIndex&quot;:5,&quot;transparency&quot;:0.4000000059604645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TYPE" val="1"/>
  <p:tag name="KSO_WM_UNIT_TEXT_LAYER_COUNT" val="1"/>
  <p:tag name="KSO_WM_BEAUTIFY_FLAG" val="#wm#"/>
  <p:tag name="KSO_WM_UNIT_PRESET_TEXT" val="单击此处输入你的项正文，文字是您思想的提炼，请尽量言简意赅的阐述观点。单击此处输入你的项正文，文字是您思想的提炼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gradient&quot;:[{&quot;brightness&quot;:0.6000000238418579,&quot;colorType&quot;:1,&quot;foreColorIndex&quot;:5,&quot;pos&quot;:0,&quot;transparency&quot;:0},{&quot;brightness&quot;:0,&quot;colorType&quot;:1,&quot;foreColorIndex&quot;:5,&quot;pos&quot;:0.689999997615814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VALUE" val="10"/>
  <p:tag name="KSO_WM_UNIT_TYPE" val="l_h_a"/>
  <p:tag name="KSO_WM_UNIT_INDEX" val="1_1_1"/>
  <p:tag name="KSO_WM_UNIT_ID" val="diagram20231438_3*l_h_a*1_1_1"/>
  <p:tag name="KSO_WM_TEMPLATE_CATEGORY" val="diagram"/>
  <p:tag name="KSO_WM_TEMPLATE_INDEX" val="20231438"/>
  <p:tag name="KSO_WM_UNIT_LAYERLEVEL" val="1_1_1"/>
  <p:tag name="KSO_WM_TAG_VERSION" val="3.0"/>
  <p:tag name="KSO_WM_UNIT_TEXT_FILL_FORE_SCHEMECOLOR_INDEX_BRIGHTNESS" val="0.15"/>
  <p:tag name="KSO_WM_UNIT_TEXT_FILL_TYPE" val="1"/>
  <p:tag name="KSO_WM_UNIT_TEXT_TYPE" val="1"/>
  <p:tag name="KSO_WM_BEAUTIFY_FLAG" val="#wm#"/>
  <p:tag name="KSO_WM_UNIT_PRESET_TEXT" val="添加标题"/>
  <p:tag name="KSO_WM_UNIT_FILL_TYPE" val="3"/>
  <p:tag name="KSO_WM_UNIT_SHADOW_SCHEMECOLOR_INDEX" val="5"/>
  <p:tag name="KSO_WM_UNIT_USESOURCEFORMAT_APPLY" val="1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438_3*l_h_i*1_1_3"/>
  <p:tag name="KSO_WM_TEMPLATE_CATEGORY" val="diagram"/>
  <p:tag name="KSO_WM_TEMPLATE_INDEX" val="2023143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438_3*l_h_i*1_1_2"/>
  <p:tag name="KSO_WM_TEMPLATE_CATEGORY" val="diagram"/>
  <p:tag name="KSO_WM_TEMPLATE_INDEX" val="2023143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505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VERSION" val="3"/>
  <p:tag name="KSO_WM_DIAGRAM_COLOR_TEXT_CAN_REMOVE" val="n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2_1"/>
  <p:tag name="KSO_WM_UNIT_ID" val="diagram20231438_3*l_h_f*1_2_1"/>
  <p:tag name="KSO_WM_TEMPLATE_CATEGORY" val="diagram"/>
  <p:tag name="KSO_WM_UNIT_LAYERLEVEL" val="1_1_1"/>
  <p:tag name="KSO_WM_DIAGRAM_GROUP_CODE" val="l1-1"/>
  <p:tag name="KSO_WM_DIAGRAM_COLOR_TRICK" val="2"/>
  <p:tag name="KSO_WM_DIAGRAM_MAX_ITEMCNT" val="6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gradient&quot;:[{&quot;brightness&quot;:0.800000011920929,&quot;colorType&quot;:1,&quot;foreColorIndex&quot;:8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6000000238418579,&quot;colorType&quot;:1,&quot;foreColorIndex&quot;:8,&quot;transparency&quot;:0.4000000059604645},&quot;type&quot;:1},&quot;shadow&quot;:{&quot;brightness&quot;:0,&quot;colorType&quot;:1,&quot;foreColorIndex&quot;:8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TYPE" val="1"/>
  <p:tag name="KSO_WM_UNIT_TEXT_LAYER_COUNT" val="1"/>
  <p:tag name="KSO_WM_BEAUTIFY_FLAG" val="#wm#"/>
  <p:tag name="KSO_WM_UNIT_PRESET_TEXT" val="单击此处输入你的项正文内容，文字是您思想的提炼，请尽量言简意赅的阐述内容观点。单击此处输入你的项正文内容，文字是您思想的提炼。"/>
  <p:tag name="KSO_WM_UNIT_FILL_TYPE" val="3"/>
  <p:tag name="KSO_WM_UNIT_LINE_FORE_SCHEMECOLOR_INDEX" val="8"/>
  <p:tag name="KSO_WM_UNIT_TEXT_FILL_FORE_SCHEMECOLOR_INDEX" val="1"/>
  <p:tag name="KSO_WM_UNIT_TEXT_FILL_TYPE" val="1"/>
  <p:tag name="KSO_WM_UNIT_SHADOW_SCHEMECOLOR_INDEX" val="8"/>
  <p:tag name="KSO_WM_UNIT_USESOURCEFORMAT_APPLY" val="1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gradient&quot;:[{&quot;brightness&quot;:0.4000000059604645,&quot;colorType&quot;:1,&quot;foreColorIndex&quot;:8,&quot;pos&quot;:0,&quot;transparency&quot;:0},{&quot;brightness&quot;:0,&quot;colorType&quot;:1,&quot;foreColorIndex&quot;:8,&quot;pos&quot;:0.6644999980926514,&quot;transparency&quot;:0},{&quot;brightness&quot;:0,&quot;colorType&quot;:1,&quot;foreColorIndex&quot;:8,&quot;pos&quot;:1,&quot;transparency&quot;:0}],&quot;type&quot;:3},&quot;glow&quot;:{&quot;colorType&quot;:0},&quot;line&quot;:{&quot;type&quot;:0},&quot;shadow&quot;:{&quot;brightness&quot;:0,&quot;colorType&quot;:1,&quot;foreColorIndex&quot;:8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VALUE" val="10"/>
  <p:tag name="KSO_WM_UNIT_TYPE" val="l_h_a"/>
  <p:tag name="KSO_WM_UNIT_INDEX" val="1_2_1"/>
  <p:tag name="KSO_WM_UNIT_ID" val="diagram20231438_3*l_h_a*1_2_1"/>
  <p:tag name="KSO_WM_TEMPLATE_CATEGORY" val="diagram"/>
  <p:tag name="KSO_WM_TEMPLATE_INDEX" val="20231438"/>
  <p:tag name="KSO_WM_UNIT_LAYERLEVEL" val="1_1_1"/>
  <p:tag name="KSO_WM_TAG_VERSION" val="3.0"/>
  <p:tag name="KSO_WM_UNIT_TEXT_FILL_FORE_SCHEMECOLOR_INDEX_BRIGHTNESS" val="0.15"/>
  <p:tag name="KSO_WM_UNIT_TEXT_FILL_TYPE" val="1"/>
  <p:tag name="KSO_WM_UNIT_TEXT_TYPE" val="1"/>
  <p:tag name="KSO_WM_BEAUTIFY_FLAG" val="#wm#"/>
  <p:tag name="KSO_WM_UNIT_PRESET_TEXT" val="添加标题"/>
  <p:tag name="KSO_WM_UNIT_FILL_TYPE" val="3"/>
  <p:tag name="KSO_WM_UNIT_SHADOW_SCHEMECOLOR_INDEX" val="8"/>
  <p:tag name="KSO_WM_UNIT_USESOURCEFORMAT_APPLY" val="1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438_3*l_h_i*1_2_3"/>
  <p:tag name="KSO_WM_TEMPLATE_CATEGORY" val="diagram"/>
  <p:tag name="KSO_WM_TEMPLATE_INDEX" val="2023143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solid&quot;:{&quot;brightness&quot;:-0.5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8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438_3*l_h_i*1_2_2"/>
  <p:tag name="KSO_WM_TEMPLATE_CATEGORY" val="diagram"/>
  <p:tag name="KSO_WM_TEMPLATE_INDEX" val="2023143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solid&quot;:{&quot;brightness&quot;:-0.5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8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509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VERSION" val="3"/>
  <p:tag name="KSO_WM_DIAGRAM_COLOR_TEXT_CAN_REMOVE" val="n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3_1"/>
  <p:tag name="KSO_WM_UNIT_ID" val="diagram20231438_3*l_h_f*1_3_1"/>
  <p:tag name="KSO_WM_TEMPLATE_CATEGORY" val="diagram"/>
  <p:tag name="KSO_WM_UNIT_LAYERLEVEL" val="1_1_1"/>
  <p:tag name="KSO_WM_DIAGRAM_GROUP_CODE" val="l1-1"/>
  <p:tag name="KSO_WM_DIAGRAM_COLOR_TRICK" val="2"/>
  <p:tag name="KSO_WM_DIAGRAM_MAX_ITEMCNT" val="6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6000000238418579,&quot;colorType&quot;:1,&quot;foreColorIndex&quot;:5,&quot;transparency&quot;:0.4000000059604645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TYPE" val="1"/>
  <p:tag name="KSO_WM_UNIT_TEXT_LAYER_COUNT" val="1"/>
  <p:tag name="KSO_WM_BEAUTIFY_FLAG" val="#wm#"/>
  <p:tag name="KSO_WM_UNIT_PRESET_TEXT" val="单击此处输入你的项正文内容，文字是您思想的提炼，请尽量言简意赅的阐述内容观点。单击此处输入你的项正文内容，文字是您思想的提炼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gradient&quot;:[{&quot;brightness&quot;:0.6000000238418579,&quot;colorType&quot;:1,&quot;foreColorIndex&quot;:5,&quot;pos&quot;:0,&quot;transparency&quot;:0},{&quot;brightness&quot;:0,&quot;colorType&quot;:1,&quot;foreColorIndex&quot;:5,&quot;pos&quot;:0.689999997615814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VALUE" val="10"/>
  <p:tag name="KSO_WM_UNIT_TYPE" val="l_h_a"/>
  <p:tag name="KSO_WM_UNIT_INDEX" val="1_3_1"/>
  <p:tag name="KSO_WM_UNIT_ID" val="diagram20231438_3*l_h_a*1_3_1"/>
  <p:tag name="KSO_WM_TEMPLATE_CATEGORY" val="diagram"/>
  <p:tag name="KSO_WM_TEMPLATE_INDEX" val="20231438"/>
  <p:tag name="KSO_WM_UNIT_LAYERLEVEL" val="1_1_1"/>
  <p:tag name="KSO_WM_TAG_VERSION" val="3.0"/>
  <p:tag name="KSO_WM_UNIT_TEXT_FILL_FORE_SCHEMECOLOR_INDEX_BRIGHTNESS" val="0.15"/>
  <p:tag name="KSO_WM_UNIT_TEXT_FILL_TYPE" val="1"/>
  <p:tag name="KSO_WM_UNIT_TEXT_TYPE" val="1"/>
  <p:tag name="KSO_WM_BEAUTIFY_FLAG" val="#wm#"/>
  <p:tag name="KSO_WM_UNIT_PRESET_TEXT" val="添加标题"/>
  <p:tag name="KSO_WM_UNIT_FILL_TYPE" val="3"/>
  <p:tag name="KSO_WM_UNIT_SHADOW_SCHEMECOLOR_INDEX" val="5"/>
  <p:tag name="KSO_WM_UNIT_USESOURCEFORMAT_APPLY" val="1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1438_3*l_h_i*1_3_3"/>
  <p:tag name="KSO_WM_TEMPLATE_CATEGORY" val="diagram"/>
  <p:tag name="KSO_WM_TEMPLATE_INDEX" val="2023143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438_3*l_h_i*1_3_2"/>
  <p:tag name="KSO_WM_TEMPLATE_CATEGORY" val="diagram"/>
  <p:tag name="KSO_WM_TEMPLATE_INDEX" val="2023143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330.1035433070866,&quot;left&quot;:54.42488188976375,&quot;top&quot;:127.16511811023622,&quot;width&quot;:851.1502362204725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513.xml><?xml version="1.0" encoding="utf-8"?>
<p:tagLst xmlns:p="http://schemas.openxmlformats.org/presentationml/2006/main">
  <p:tag name="KSO_WM_SLIDE_ID" val="diagram20231438_5"/>
  <p:tag name="KSO_WM_TEMPLATE_SUBCATEGORY" val="0"/>
  <p:tag name="KSO_WM_TEMPLATE_MASTER_TYPE" val="0"/>
  <p:tag name="KSO_WM_TEMPLATE_COLOR_TYPE" val="0"/>
  <p:tag name="KSO_WM_SLIDE_ITEM_CNT" val="6"/>
  <p:tag name="KSO_WM_SLIDE_INDEX" val="5"/>
  <p:tag name="KSO_WM_TAG_VERSION" val="3.0"/>
  <p:tag name="KSO_WM_BEAUTIFY_FLAG" val="#wm#"/>
  <p:tag name="KSO_WM_TEMPLATE_CATEGORY" val="diagram"/>
  <p:tag name="KSO_WM_TEMPLATE_INDEX" val="20231438"/>
  <p:tag name="KSO_WM_SLIDE_TYPE" val="text"/>
  <p:tag name="KSO_WM_SLIDE_SUBTYPE" val="diag"/>
  <p:tag name="KSO_WM_SLIDE_SIZE" val="851.15*330.378"/>
  <p:tag name="KSO_WM_SLIDE_POSITION" val="54.4249*127.012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51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72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ISCONTENTSTITLE" val="0"/>
  <p:tag name="KSO_WM_UNIT_PRESET_TEXT" val="添加章节标题"/>
  <p:tag name="KSO_WM_UNIT_TEXT_TYPE" val="1"/>
</p:tagLst>
</file>

<file path=ppt/tags/tag515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972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</p:tagLst>
</file>

<file path=ppt/tags/tag516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72"/>
  <p:tag name="KSO_WM_TEMPLATE_CATEGORY" val="custom"/>
  <p:tag name="KSO_WM_SLIDE_INDEX" val="7"/>
  <p:tag name="KSO_WM_SLIDE_ID" val="custom20235972_7"/>
  <p:tag name="KSO_WM_TEMPLATE_MASTER_TYPE" val="0"/>
  <p:tag name="KSO_WM_SLIDE_LAYOUT" val="a_b_e"/>
  <p:tag name="KSO_WM_SLIDE_LAYOUT_CNT" val="1_1_1"/>
</p:tagLst>
</file>

<file path=ppt/tags/tag5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0968_2*a*1"/>
  <p:tag name="KSO_WM_TEMPLATE_CATEGORY" val="diagram"/>
  <p:tag name="KSO_WM_TEMPLATE_INDEX" val="202309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3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3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3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2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2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1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1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62_2*l_h_i*1_1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2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62_2*l_h_f*1_1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正文，文字是您思想的提炼，请尽量言简意赅的阐述观点。单击此处输入正文，文字是您思想的提炼，请尽量言简意赅的阐述观点。单击此处输入您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2462_2*l_h_i*1_2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2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62_2*l_h_f*1_2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项正文，文字是您思想的提炼，请尽量言简意赅的阐述观点。单击此处输入您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2462_2*l_h_i*1_3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2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62_2*l_h_f*1_3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SLIDE_ID" val="diagram202309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0968"/>
  <p:tag name="KSO_WM_SLIDE_TYPE" val="text"/>
  <p:tag name="KSO_WM_SLIDE_SUBTYPE" val="diag"/>
  <p:tag name="KSO_WM_SLIDE_SIZE" val="850.4*365.625"/>
  <p:tag name="KSO_WM_SLIDE_POSITION" val="54.8*111.5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  <p:tag name="resource_record_key" val="{&quot;65&quot;:[20235972],&quot;70&quot;:[3321782]}"/>
</p:tagLst>
</file>

<file path=ppt/tags/tag531.xml><?xml version="1.0" encoding="utf-8"?>
<p:tagLst xmlns:p="http://schemas.openxmlformats.org/presentationml/2006/main">
  <p:tag name="KSO_WM_UNIT_VALUE" val="952*338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2484_1*d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LINE_FORE_SCHEMECOLOR_INDEX" val="1"/>
  <p:tag name="KSO_WM_UNIT_LINE_FILL_TYPE" val="2"/>
  <p:tag name="KSO_WM_UNIT_USESOURCEFORMAT_APPLY" val="0"/>
  <p:tag name="KSO_WM_UNIT_PICTURE_SUBTYPE" val="a"/>
  <p:tag name="MH_PIC_SOURCE_TYPE" val="generate_slide_ai*{&quot;ai_type&quot;:&quot;generate_ppt&quot;,&quot;id&quot;:&quot;&quot;}*auto_ai_ai_v2.1.2_ONLINE*1749630886140_6cd4ab_b6f92aeb0a21-slide-7"/>
  <p:tag name="KSO_WM_UNIT_FILL_FORE_SCHEMECOLOR_INDEX" val="5"/>
  <p:tag name="KSO_WM_UNIT_FILL_TYPE" val="1"/>
</p:tagLst>
</file>

<file path=ppt/tags/tag53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84_1*i*1"/>
  <p:tag name="KSO_WM_TEMPLATE_CATEGORY" val="custom"/>
  <p:tag name="KSO_WM_TEMPLATE_INDEX" val="20232484"/>
  <p:tag name="KSO_WM_UNIT_LAYERLEVEL" val="1"/>
  <p:tag name="KSO_WM_TAG_VERSION" val="3.0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53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2484_1*a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USESOURCEFORMAT_APPLY" val="0"/>
  <p:tag name="KSO_WM_UNIT_PRESET_TEXT" val="单击此处添加标题"/>
  <p:tag name="KSO_WM_UNIT_TEXT_TYPE" val="1"/>
</p:tagLst>
</file>

<file path=ppt/tags/tag53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76_2*l_h_f*1_2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5,&quot;left&quot;:120.25,&quot;top&quot;:340.60007874015747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EXT_LAYER_COUNT" val="1"/>
  <p:tag name="KSO_WM_UNIT_PRESET_TEXT" val="单击此处输入你的项正文，请尽量言简意赅的阐述观点，单击此处输入你的项正文。单击此处输入你的项正文，请尽量言简意赅的阐述观点。"/>
  <p:tag name="KSO_WM_UNIT_USESOURCEFORMAT_APPLY" val="0"/>
</p:tagLst>
</file>

<file path=ppt/tags/tag53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76_2*l_h_a*1_2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5,&quot;left&quot;:120.25,&quot;top&quot;:340.60007874015747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53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6_2*l_h_f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5,&quot;left&quot;:120.25,&quot;top&quot;:340.60007874015747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EXT_LAYER_COUNT" val="1"/>
  <p:tag name="KSO_WM_UNIT_PRESET_TEXT" val="单击此处输入你的项正文，请尽量言简意赅的阐述观点，单击此处输入你的项正文。单击此处输入你的项正文，请尽量言简意赅的阐述观点。"/>
  <p:tag name="KSO_WM_UNIT_USESOURCEFORMAT_APPLY" val="0"/>
</p:tagLst>
</file>

<file path=ppt/tags/tag53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6_2*l_h_a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5,&quot;left&quot;:120.25,&quot;top&quot;:340.60007874015747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538.xml><?xml version="1.0" encoding="utf-8"?>
<p:tagLst xmlns:p="http://schemas.openxmlformats.org/presentationml/2006/main">
  <p:tag name="KSO_WM_SLIDE_ID" val="custom20232484_1"/>
  <p:tag name="KSO_WM_TEMPLATE_SUBCATEGORY" val="0"/>
  <p:tag name="KSO_WM_TEMPLATE_MASTER_TYPE" val="0"/>
  <p:tag name="KSO_WM_TEMPLATE_COLOR_TYPE" val="0"/>
  <p:tag name="KSO_WM_SLIDE_ITEM_CNT" val="2"/>
  <p:tag name="KSO_WM_SLIDE_INDEX" val="1"/>
  <p:tag name="KSO_WM_TAG_VERSION" val="3.0"/>
  <p:tag name="KSO_WM_BEAUTIFY_FLAG" val="#wm#"/>
  <p:tag name="KSO_WM_TEMPLATE_CATEGORY" val="custom"/>
  <p:tag name="KSO_WM_TEMPLATE_INDEX" val="20235972"/>
  <p:tag name="KSO_WM_SLIDE_TYPE" val="text"/>
  <p:tag name="KSO_WM_SLIDE_SUBTYPE" val="picTxt"/>
  <p:tag name="KSO_WM_SLIDE_SIZE" val="746*95.95"/>
  <p:tag name="KSO_WM_SLIDE_POSITION" val="120.25*376.775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5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15_2*a*1"/>
  <p:tag name="KSO_WM_TEMPLATE_CATEGORY" val="diagram"/>
  <p:tag name="KSO_WM_TEMPLATE_INDEX" val="20233315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15_2*l_h_f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5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15_2*l_h_a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54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15_2*l_h_f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5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15_2*l_h_a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54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15_2*l_h_f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5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15_2*l_h_a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54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3315_2*l_h_f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5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3315_2*l_h_a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211356124212&quot;}*gallery_gallery_ai_v2.1.2_ONLINE*eb57397a-e941-4833-ab03-3ad6294b94a7-slide-0"/>
  <p:tag name="KSO_WM_UNIT_LINE_FILL_TYPE" val="2"/>
  <p:tag name="KSO_WM_UNIT_USESOURCEFORMAT_APPLY" val="1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KSO_WM_UNIT_LINE_FILL_TYPE" val="2"/>
  <p:tag name="KSO_WM_UNIT_USESOURCEFORMAT_APPLY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97893883&quot;}*gallery_gallery_ai_v2.1.2_ONLINE*eb57397a-e941-4833-ab03-3ad6294b94a7-slide-0"/>
  <p:tag name="KSO_WM_UNIT_LINE_FILL_TYPE" val="2"/>
  <p:tag name="KSO_WM_UNIT_USESOURCEFORMAT_APPLY" val="1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530831008&quot;}*gallery_gallery_ai_v2.1.2_ONLINE*eb57397a-e941-4833-ab03-3ad6294b94a7-slide-0"/>
  <p:tag name="KSO_WM_UNIT_LINE_FILL_TYPE" val="2"/>
  <p:tag name="KSO_WM_UNIT_USESOURCEFORMAT_APPLY" val="1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556.xml><?xml version="1.0" encoding="utf-8"?>
<p:tagLst xmlns:p="http://schemas.openxmlformats.org/presentationml/2006/main">
  <p:tag name="KSO_WM_SLIDE_ID" val="diagram20233315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15"/>
  <p:tag name="KSO_WM_SLIDE_TYPE" val="text"/>
  <p:tag name="KSO_WM_SLIDE_SUBTYPE" val="diag"/>
  <p:tag name="KSO_WM_SLIDE_SIZE" val="850.394*297.555"/>
  <p:tag name="KSO_WM_SLIDE_POSITION" val="54.8032*139.28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5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1963_1*a*1"/>
  <p:tag name="KSO_WM_TEMPLATE_CATEGORY" val="diagram"/>
  <p:tag name="KSO_WM_TEMPLATE_INDEX" val="20231963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5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63_1*l_h_a*1_1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"/>
  <p:tag name="KSO_WM_UNIT_VALUE" val="13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UNIT_TEXT_TYPE" val="1"/>
  <p:tag name="KSO_WM_BEAUTIFY_FLAG" val="#wm#"/>
  <p:tag name="KSO_WM_UNIT_PRESET_TEXT" val="添加标题内容"/>
  <p:tag name="KSO_WM_UNIT_TEXT_FILL_FORE_SCHEMECOLOR_INDEX" val="1"/>
  <p:tag name="KSO_WM_UNIT_TEXT_FILL_TYPE" val="1"/>
</p:tagLst>
</file>

<file path=ppt/tags/tag55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63_1*l_h_f*1_1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.5"/>
  <p:tag name="KSO_WM_UNIT_VALUE" val="6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UNIT_TEXT_TYPE" val="1"/>
  <p:tag name="KSO_WM_UNIT_TEXT_LAYER_COUNT" val="1"/>
  <p:tag name="KSO_WM_BEAUTIFY_FLAG" val="#wm#"/>
  <p:tag name="KSO_WM_UNIT_PRESET_TEXT" val="单击此处输入你的项正文，文字是您思想的提炼，单击此处文本"/>
  <p:tag name="KSO_WM_UNIT_TEXT_FILL_FORE_SCHEMECOLOR_INDEX" val="1"/>
  <p:tag name="KSO_WM_UNIT_TEXT_FILL_TYPE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963_1*l_h_i*1_1_1"/>
  <p:tag name="KSO_WM_TEMPLATE_CATEGORY" val="diagram"/>
  <p:tag name="KSO_WM_TEMPLATE_INDEX" val="20231963"/>
  <p:tag name="KSO_WM_UNIT_LAYERLEVEL" val="1_1_1"/>
  <p:tag name="KSO_WM_TAG_VERSION" val="3.0"/>
  <p:tag name="KSO_WM_UNIT_LINE_FORE_SCHEMECOLOR_INDEX_BRIGHTNESS" val="0"/>
  <p:tag name="KSO_WM_UNIT_LINE_FILL_TYPE" val="2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  <p:tag name="KSO_WM_BEAUTIFY_FLAG" val="#wm#"/>
  <p:tag name="KSO_WM_UNIT_LINE_FORE_SCHEMECOLOR_INDEX" val="5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63_1*l_h_i*1_1_2"/>
  <p:tag name="KSO_WM_TEMPLATE_CATEGORY" val="diagram"/>
  <p:tag name="KSO_WM_TEMPLATE_INDEX" val="20231963"/>
  <p:tag name="KSO_WM_UNIT_LAYERLEVEL" val="1_1_1"/>
  <p:tag name="KSO_WM_TAG_VERSION" val="3.0"/>
  <p:tag name="KSO_WM_UNIT_FILL_FORE_SCHEMECOLOR_INDEX_1_BRIGHTNESS" val="0.6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8"/>
  <p:tag name="KSO_WM_UNIT_FILL_FORE_SCHEMECOLOR_INDEX_2_POS" val="0.51"/>
  <p:tag name="KSO_WM_UNIT_FILL_FORE_SCHEMECOLOR_INDEX_2_TRANS" val="0"/>
  <p:tag name="KSO_WM_UNIT_FILL_FORE_SCHEMECOLOR_INDEX_3_BRIGHTNESS" val="0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63_1*l_h_i*1_2_2"/>
  <p:tag name="KSO_WM_TEMPLATE_CATEGORY" val="diagram"/>
  <p:tag name="KSO_WM_TEMPLATE_INDEX" val="20231963"/>
  <p:tag name="KSO_WM_UNIT_LAYERLEVEL" val="1_1_1"/>
  <p:tag name="KSO_WM_TAG_VERSION" val="3.0"/>
  <p:tag name="KSO_WM_UNIT_FILL_FORE_SCHEMECOLOR_INDEX_1_BRIGHTNESS" val="0.6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8"/>
  <p:tag name="KSO_WM_UNIT_FILL_FORE_SCHEMECOLOR_INDEX_2_POS" val="0.51"/>
  <p:tag name="KSO_WM_UNIT_FILL_FORE_SCHEMECOLOR_INDEX_2_TRANS" val="0"/>
  <p:tag name="KSO_WM_UNIT_FILL_FORE_SCHEMECOLOR_INDEX_3_BRIGHTNESS" val="0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1963_1*l_h_i*1_4_2"/>
  <p:tag name="KSO_WM_TEMPLATE_CATEGORY" val="diagram"/>
  <p:tag name="KSO_WM_TEMPLATE_INDEX" val="20231963"/>
  <p:tag name="KSO_WM_UNIT_LAYERLEVEL" val="1_1_1"/>
  <p:tag name="KSO_WM_TAG_VERSION" val="3.0"/>
  <p:tag name="KSO_WM_UNIT_FILL_FORE_SCHEMECOLOR_INDEX_1_BRIGHTNESS" val="0.6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8"/>
  <p:tag name="KSO_WM_UNIT_FILL_FORE_SCHEMECOLOR_INDEX_2_POS" val="0.51"/>
  <p:tag name="KSO_WM_UNIT_FILL_FORE_SCHEMECOLOR_INDEX_2_TRANS" val="0"/>
  <p:tag name="KSO_WM_UNIT_FILL_FORE_SCHEMECOLOR_INDEX_3_BRIGHTNESS" val="0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963_1*l_h_i*1_3_2"/>
  <p:tag name="KSO_WM_TEMPLATE_CATEGORY" val="diagram"/>
  <p:tag name="KSO_WM_TEMPLATE_INDEX" val="20231963"/>
  <p:tag name="KSO_WM_UNIT_LAYERLEVEL" val="1_1_1"/>
  <p:tag name="KSO_WM_TAG_VERSION" val="3.0"/>
  <p:tag name="KSO_WM_UNIT_FILL_FORE_SCHEMECOLOR_INDEX_1_BRIGHTNESS" val="0.6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8"/>
  <p:tag name="KSO_WM_UNIT_FILL_FORE_SCHEMECOLOR_INDEX_2_POS" val="0.51"/>
  <p:tag name="KSO_WM_UNIT_FILL_FORE_SCHEMECOLOR_INDEX_2_TRANS" val="0"/>
  <p:tag name="KSO_WM_UNIT_FILL_FORE_SCHEMECOLOR_INDEX_3_BRIGHTNESS" val="0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5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1963_1*l_h_a*1_4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"/>
  <p:tag name="KSO_WM_UNIT_VALUE" val="13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UNIT_TEXT_TYPE" val="1"/>
  <p:tag name="KSO_WM_BEAUTIFY_FLAG" val="#wm#"/>
  <p:tag name="KSO_WM_UNIT_PRESET_TEXT" val="添加标题内容"/>
  <p:tag name="KSO_WM_UNIT_TEXT_FILL_FORE_SCHEMECOLOR_INDEX" val="1"/>
  <p:tag name="KSO_WM_UNIT_TEXT_FILL_TYPE" val="1"/>
</p:tagLst>
</file>

<file path=ppt/tags/tag56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1963_1*l_h_f*1_4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.5"/>
  <p:tag name="KSO_WM_UNIT_VALUE" val="6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UNIT_TEXT_TYPE" val="1"/>
  <p:tag name="KSO_WM_UNIT_TEXT_LAYER_COUNT" val="1"/>
  <p:tag name="KSO_WM_BEAUTIFY_FLAG" val="#wm#"/>
  <p:tag name="KSO_WM_UNIT_PRESET_TEXT" val="单击此处输入你的项正文，文字是您思想的提炼"/>
  <p:tag name="KSO_WM_UNIT_TEXT_FILL_FORE_SCHEMECOLOR_INDEX" val="1"/>
  <p:tag name="KSO_WM_UNIT_TEXT_FILL_TYPE" val="1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31963_1*l_h_i*1_4_1"/>
  <p:tag name="KSO_WM_TEMPLATE_CATEGORY" val="diagram"/>
  <p:tag name="KSO_WM_TEMPLATE_INDEX" val="20231963"/>
  <p:tag name="KSO_WM_UNIT_LAYERLEVEL" val="1_1_1"/>
  <p:tag name="KSO_WM_TAG_VERSION" val="3.0"/>
  <p:tag name="KSO_WM_UNIT_LINE_FORE_SCHEMECOLOR_INDEX_BRIGHTNESS" val="0"/>
  <p:tag name="KSO_WM_UNIT_LINE_FILL_TYPE" val="2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  <p:tag name="KSO_WM_BEAUTIFY_FLAG" val="#wm#"/>
  <p:tag name="KSO_WM_UNIT_LINE_FORE_SCHEMECOLOR_INDEX" val="5"/>
</p:tagLst>
</file>

<file path=ppt/tags/tag56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63_1*l_h_a*1_2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"/>
  <p:tag name="KSO_WM_UNIT_VALUE" val="13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UNIT_TEXT_TYPE" val="1"/>
  <p:tag name="KSO_WM_BEAUTIFY_FLAG" val="#wm#"/>
  <p:tag name="KSO_WM_UNIT_PRESET_TEXT" val="添加标题内容"/>
  <p:tag name="KSO_WM_UNIT_TEXT_FILL_FORE_SCHEMECOLOR_INDEX" val="1"/>
  <p:tag name="KSO_WM_UNIT_TEXT_FILL_TYPE" val="1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963_1*l_h_i*1_2_1"/>
  <p:tag name="KSO_WM_TEMPLATE_CATEGORY" val="diagram"/>
  <p:tag name="KSO_WM_TEMPLATE_INDEX" val="20231963"/>
  <p:tag name="KSO_WM_UNIT_LAYERLEVEL" val="1_1_1"/>
  <p:tag name="KSO_WM_TAG_VERSION" val="3.0"/>
  <p:tag name="KSO_WM_UNIT_LINE_FORE_SCHEMECOLOR_INDEX_BRIGHTNESS" val="0"/>
  <p:tag name="KSO_WM_UNIT_LINE_FILL_TYPE" val="2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  <p:tag name="KSO_WM_BEAUTIFY_FLAG" val="#wm#"/>
  <p:tag name="KSO_WM_UNIT_LINE_FORE_SCHEMECOLOR_INDEX" val="5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7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63_1*l_h_a*1_3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"/>
  <p:tag name="KSO_WM_UNIT_VALUE" val="13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UNIT_TEXT_TYPE" val="1"/>
  <p:tag name="KSO_WM_BEAUTIFY_FLAG" val="#wm#"/>
  <p:tag name="KSO_WM_UNIT_PRESET_TEXT" val="添加标题内容"/>
  <p:tag name="KSO_WM_UNIT_TEXT_FILL_FORE_SCHEMECOLOR_INDEX" val="1"/>
  <p:tag name="KSO_WM_UNIT_TEXT_FILL_TYPE" val="1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1963_1*l_h_i*1_3_1"/>
  <p:tag name="KSO_WM_TEMPLATE_CATEGORY" val="diagram"/>
  <p:tag name="KSO_WM_TEMPLATE_INDEX" val="20231963"/>
  <p:tag name="KSO_WM_UNIT_LAYERLEVEL" val="1_1_1"/>
  <p:tag name="KSO_WM_TAG_VERSION" val="3.0"/>
  <p:tag name="KSO_WM_UNIT_LINE_FORE_SCHEMECOLOR_INDEX_BRIGHTNESS" val="0"/>
  <p:tag name="KSO_WM_UNIT_LINE_FILL_TYPE" val="2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  <p:tag name="KSO_WM_BEAUTIFY_FLAG" val="#wm#"/>
  <p:tag name="KSO_WM_UNIT_LINE_FORE_SCHEMECOLOR_INDEX" val="5"/>
</p:tagLst>
</file>

<file path=ppt/tags/tag572.xml><?xml version="1.0" encoding="utf-8"?>
<p:tagLst xmlns:p="http://schemas.openxmlformats.org/presentationml/2006/main">
  <p:tag name="KSO_WM_UNIT_VALUE" val="223*2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1963_1*l_h_x*1_1_1"/>
  <p:tag name="KSO_WM_TEMPLATE_CATEGORY" val="diagram"/>
  <p:tag name="KSO_WM_TEMPLATE_INDEX" val="2023196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UNIT_USESOURCEFORMAT_APPLY" val="1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1963_1*l_i*1_1"/>
  <p:tag name="KSO_WM_TEMPLATE_CATEGORY" val="diagram"/>
  <p:tag name="KSO_WM_TEMPLATE_INDEX" val="20231963"/>
  <p:tag name="KSO_WM_UNIT_LAYERLEVEL" val="1_1"/>
  <p:tag name="KSO_WM_TAG_VERSION" val="3.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solid&quot;:{&quot;brightness&quot;:0,&quot;colorType&quot;:1,&quot;foreColorIndex&quot;: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574.xml><?xml version="1.0" encoding="utf-8"?>
<p:tagLst xmlns:p="http://schemas.openxmlformats.org/presentationml/2006/main">
  <p:tag name="KSO_WM_UNIT_VALUE" val="208*20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31963_1*l_h_x*1_4_1"/>
  <p:tag name="KSO_WM_TEMPLATE_CATEGORY" val="diagram"/>
  <p:tag name="KSO_WM_TEMPLATE_INDEX" val="2023196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UNIT_USESOURCEFORMAT_APPLY" val="1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</p:tagLst>
</file>

<file path=ppt/tags/tag575.xml><?xml version="1.0" encoding="utf-8"?>
<p:tagLst xmlns:p="http://schemas.openxmlformats.org/presentationml/2006/main">
  <p:tag name="KSO_WM_UNIT_VALUE" val="209*20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1963_1*l_h_x*1_2_1"/>
  <p:tag name="KSO_WM_TEMPLATE_CATEGORY" val="diagram"/>
  <p:tag name="KSO_WM_TEMPLATE_INDEX" val="2023196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UNIT_USESOURCEFORMAT_APPLY" val="1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</p:tagLst>
</file>

<file path=ppt/tags/tag576.xml><?xml version="1.0" encoding="utf-8"?>
<p:tagLst xmlns:p="http://schemas.openxmlformats.org/presentationml/2006/main">
  <p:tag name="KSO_WM_UNIT_VALUE" val="200*2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31963_1*l_h_x*1_3_1"/>
  <p:tag name="KSO_WM_TEMPLATE_CATEGORY" val="diagram"/>
  <p:tag name="KSO_WM_TEMPLATE_INDEX" val="2023196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UNIT_USESOURCEFORMAT_APPLY" val="1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</p:tagLst>
</file>

<file path=ppt/tags/tag57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63_1*l_h_f*1_2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.5"/>
  <p:tag name="KSO_WM_UNIT_VALUE" val="6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UNIT_TEXT_TYPE" val="1"/>
  <p:tag name="KSO_WM_UNIT_TEXT_LAYER_COUNT" val="1"/>
  <p:tag name="KSO_WM_BEAUTIFY_FLAG" val="#wm#"/>
  <p:tag name="KSO_WM_UNIT_PRESET_TEXT" val="单击此处输入你的项正文内容，文字是您思想的提炼"/>
  <p:tag name="KSO_WM_UNIT_TEXT_FILL_FORE_SCHEMECOLOR_INDEX" val="1"/>
  <p:tag name="KSO_WM_UNIT_TEXT_FILL_TYPE" val="1"/>
</p:tagLst>
</file>

<file path=ppt/tags/tag57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63_1*l_h_f*1_3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.5"/>
  <p:tag name="KSO_WM_UNIT_VALUE" val="6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UNIT_TEXT_TYPE" val="1"/>
  <p:tag name="KSO_WM_UNIT_TEXT_LAYER_COUNT" val="1"/>
  <p:tag name="KSO_WM_BEAUTIFY_FLAG" val="#wm#"/>
  <p:tag name="KSO_WM_UNIT_PRESET_TEXT" val="单击此处输入你的项正文，文字是您思想的提炼，单击此处文本内容"/>
  <p:tag name="KSO_WM_UNIT_TEXT_FILL_FORE_SCHEMECOLOR_INDEX" val="1"/>
  <p:tag name="KSO_WM_UNIT_TEXT_FILL_TYPE" val="1"/>
</p:tagLst>
</file>

<file path=ppt/tags/tag579.xml><?xml version="1.0" encoding="utf-8"?>
<p:tagLst xmlns:p="http://schemas.openxmlformats.org/presentationml/2006/main">
  <p:tag name="KSO_WM_SLIDE_ID" val="diagram20231963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diagram"/>
  <p:tag name="KSO_WM_TEMPLATE_INDEX" val="20231963"/>
  <p:tag name="KSO_WM_SLIDE_TYPE" val="text"/>
  <p:tag name="KSO_WM_SLIDE_SUBTYPE" val="diag"/>
  <p:tag name="KSO_WM_SLIDE_SIZE" val="805.441*287.35"/>
  <p:tag name="KSO_WM_SLIDE_POSITION" val="79.3998*152.002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2*a*1"/>
  <p:tag name="KSO_WM_TEMPLATE_CATEGORY" val="diagram"/>
  <p:tag name="KSO_WM_TEMPLATE_INDEX" val="20233337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9"/>
  <p:tag name="KSO_WM_DIAGRAM_GROUP_CODE" val="l1-1"/>
  <p:tag name="KSO_WM_UNIT_TYPE" val="a"/>
  <p:tag name="KSO_WM_UNIT_INDEX" val="1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1"/>
</p:tagLst>
</file>

<file path=ppt/tags/tag58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337_2*l_h_f*1_1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，以便观者理解您传达的思想。"/>
  <p:tag name="KSO_WM_UNIT_TEXT_FILL_FORE_SCHEMECOLOR_INDEX" val="1"/>
  <p:tag name="KSO_WM_UNIT_TEXT_FILL_TYPE" val="1"/>
  <p:tag name="KSO_WM_UNIT_USESOURCEFORMAT_APPLY" val="1"/>
</p:tagLst>
</file>

<file path=ppt/tags/tag58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337_2*l_h_a*1_1_1"/>
  <p:tag name="KSO_WM_TEMPLATE_CATEGORY" val="diagram"/>
  <p:tag name="KSO_WM_TEMPLATE_INDEX" val="20233337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3337_2*l_h_i*1_1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1"/>
</p:tagLst>
</file>

<file path=ppt/tags/tag58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337_2*l_h_f*1_2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5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337_2*l_h_a*1_2_1"/>
  <p:tag name="KSO_WM_TEMPLATE_CATEGORY" val="diagram"/>
  <p:tag name="KSO_WM_TEMPLATE_INDEX" val="20233337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3337_2*l_h_i*1_2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1"/>
</p:tagLst>
</file>

<file path=ppt/tags/tag58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337_2*l_h_f*1_3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，以便观者理解您传达的思想。"/>
  <p:tag name="KSO_WM_UNIT_TEXT_FILL_FORE_SCHEMECOLOR_INDEX" val="1"/>
  <p:tag name="KSO_WM_UNIT_TEXT_FILL_TYPE" val="1"/>
  <p:tag name="KSO_WM_UNIT_USESOURCEFORMAT_APPLY" val="1"/>
</p:tagLst>
</file>

<file path=ppt/tags/tag5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337_2*l_h_a*1_3_1"/>
  <p:tag name="KSO_WM_TEMPLATE_CATEGORY" val="diagram"/>
  <p:tag name="KSO_WM_TEMPLATE_INDEX" val="20233337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3337_2*l_h_i*1_3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3337_2*l_h_f*1_4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5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3337_2*l_h_a*1_4_1"/>
  <p:tag name="KSO_WM_TEMPLATE_CATEGORY" val="diagram"/>
  <p:tag name="KSO_WM_TEMPLATE_INDEX" val="20233337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diagram20233337_2*l_h_i*1_4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1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37_2*l_h_i*1_1_2"/>
  <p:tag name="KSO_WM_TEMPLATE_CATEGORY" val="diagram"/>
  <p:tag name="KSO_WM_TEMPLATE_INDEX" val="20233337"/>
  <p:tag name="KSO_WM_UNIT_LAYERLEVEL" val="1_1_1"/>
  <p:tag name="KSO_WM_TAG_VERSION" val="3.0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  <p:tag name="KSO_WM_UNIT_LINE_FILL_TYPE" val="2"/>
  <p:tag name="KSO_WM_UNIT_USESOURCEFORMAT_APPLY" val="1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37_2*l_h_i*1_2_2"/>
  <p:tag name="KSO_WM_TEMPLATE_CATEGORY" val="diagram"/>
  <p:tag name="KSO_WM_TEMPLATE_INDEX" val="20233337"/>
  <p:tag name="KSO_WM_UNIT_LAYERLEVEL" val="1_1_1"/>
  <p:tag name="KSO_WM_TAG_VERSION" val="3.0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  <p:tag name="KSO_WM_UNIT_LINE_FILL_TYPE" val="2"/>
  <p:tag name="KSO_WM_UNIT_USESOURCEFORMAT_APPLY" val="1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37_2*l_h_i*1_3_2"/>
  <p:tag name="KSO_WM_TEMPLATE_CATEGORY" val="diagram"/>
  <p:tag name="KSO_WM_TEMPLATE_INDEX" val="20233337"/>
  <p:tag name="KSO_WM_UNIT_LAYERLEVEL" val="1_1_1"/>
  <p:tag name="KSO_WM_TAG_VERSION" val="3.0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  <p:tag name="KSO_WM_UNIT_LINE_FILL_TYPE" val="2"/>
  <p:tag name="KSO_WM_UNIT_USESOURCEFORMAT_APPLY" val="1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37_2*l_h_i*1_4_2"/>
  <p:tag name="KSO_WM_TEMPLATE_CATEGORY" val="diagram"/>
  <p:tag name="KSO_WM_TEMPLATE_INDEX" val="20233337"/>
  <p:tag name="KSO_WM_UNIT_LAYERLEVEL" val="1_1_1"/>
  <p:tag name="KSO_WM_TAG_VERSION" val="3.0"/>
  <p:tag name="KSO_WM_UNIT_TYPE" val="l_h_i"/>
  <p:tag name="KSO_WM_UNIT_INDEX" val="1_4_2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  <p:tag name="KSO_WM_UNIT_LINE_FILL_TYPE" val="2"/>
  <p:tag name="KSO_WM_UNIT_USESOURCEFORMAT_APPLY" val="1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2*l_h_d*1_1_1"/>
  <p:tag name="KSO_WM_TEMPLATE_CATEGORY" val="diagram"/>
  <p:tag name="KSO_WM_TEMPLATE_INDEX" val="20233337"/>
  <p:tag name="KSO_WM_UNIT_LAYERLEVEL" val="1_1_1"/>
  <p:tag name="KSO_WM_TAG_VERSION" val="3.0"/>
  <p:tag name="KSO_WM_UNIT_VALUE" val="360*600"/>
  <p:tag name="KSO_WM_DIAGRAM_GROUP_CODE" val="l1-1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generate_slide_ai*{&quot;ai_type&quot;:&quot;generate_single_page&quot;,&quot;id&quot;:&quot;VCG41N1508302898&quot;}*gallery_gallery_ai_v2.1.2_ONLINE*09acc50d-c18f-4433-b833-9ce8eb0f18e0-slide-0"/>
  <p:tag name="KSO_WM_UNIT_LINE_FILL_TYPE" val="2"/>
  <p:tag name="KSO_WM_UNIT_USESOURCEFORMAT_APPLY" val="1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2*l_h_d*1_2_1"/>
  <p:tag name="KSO_WM_TEMPLATE_CATEGORY" val="diagram"/>
  <p:tag name="KSO_WM_TEMPLATE_INDEX" val="20233337"/>
  <p:tag name="KSO_WM_UNIT_LAYERLEVEL" val="1_1_1"/>
  <p:tag name="KSO_WM_TAG_VERSION" val="3.0"/>
  <p:tag name="KSO_WM_UNIT_VALUE" val="360*600"/>
  <p:tag name="KSO_WM_DIAGRAM_GROUP_CODE" val="l1-1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generate_slide_ai*{&quot;ai_type&quot;:&quot;generate_single_page&quot;,&quot;id&quot;:&quot;VCG41N1358261314&quot;}*gallery_gallery_ai_v2.1.2_ONLINE*09acc50d-c18f-4433-b833-9ce8eb0f18e0-slide-0"/>
  <p:tag name="KSO_WM_UNIT_LINE_FILL_TYPE" val="2"/>
  <p:tag name="KSO_WM_UNIT_USESOURCEFORMAT_APPLY" val="1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2*l_h_d*1_3_1"/>
  <p:tag name="KSO_WM_TEMPLATE_CATEGORY" val="diagram"/>
  <p:tag name="KSO_WM_TEMPLATE_INDEX" val="20233337"/>
  <p:tag name="KSO_WM_UNIT_LAYERLEVEL" val="1_1_1"/>
  <p:tag name="KSO_WM_TAG_VERSION" val="3.0"/>
  <p:tag name="KSO_WM_UNIT_VALUE" val="360*600"/>
  <p:tag name="KSO_WM_DIAGRAM_GROUP_CODE" val="l1-1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generate_slide_ai*{&quot;ai_type&quot;:&quot;generate_single_page&quot;,&quot;id&quot;:&quot;VCG41N1389158479&quot;}*gallery_gallery_ai_v2.1.2_ONLINE*09acc50d-c18f-4433-b833-9ce8eb0f18e0-slide-0"/>
  <p:tag name="KSO_WM_UNIT_LINE_FILL_TYPE" val="2"/>
  <p:tag name="KSO_WM_UNIT_USESOURCEFORMAT_APPLY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2*l_h_d*1_4_1"/>
  <p:tag name="KSO_WM_TEMPLATE_CATEGORY" val="diagram"/>
  <p:tag name="KSO_WM_TEMPLATE_INDEX" val="20233337"/>
  <p:tag name="KSO_WM_UNIT_LAYERLEVEL" val="1_1_1"/>
  <p:tag name="KSO_WM_TAG_VERSION" val="3.0"/>
  <p:tag name="KSO_WM_UNIT_VALUE" val="360*600"/>
  <p:tag name="KSO_WM_DIAGRAM_GROUP_CODE" val="l1-1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23222405,&quot;left&quot;:54.8,&quot;top&quot;:141.87401122344315,&quot;width&quot;:877.5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generate_slide_ai*{&quot;ai_type&quot;:&quot;generate_single_page&quot;,&quot;id&quot;:&quot;VCG41N1159115294&quot;}*gallery_gallery_ai_v2.1.2_ONLINE*09acc50d-c18f-4433-b833-9ce8eb0f18e0-slide-0"/>
  <p:tag name="KSO_WM_UNIT_LINE_FILL_TYPE" val="2"/>
  <p:tag name="KSO_WM_UNIT_USESOURCEFORMAT_APPLY" val="1"/>
</p:tagLst>
</file>

<file path=ppt/tags/tag601.xml><?xml version="1.0" encoding="utf-8"?>
<p:tagLst xmlns:p="http://schemas.openxmlformats.org/presentationml/2006/main">
  <p:tag name="KSO_WM_SLIDE_ID" val="diagram20233337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37"/>
  <p:tag name="KSO_WM_SLIDE_TYPE" val="text"/>
  <p:tag name="KSO_WM_SLIDE_SUBTYPE" val="diag"/>
  <p:tag name="KSO_WM_SLIDE_SIZE" val="850.483*348.597"/>
  <p:tag name="KSO_WM_SLIDE_POSITION" val="54.8*141.874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6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0968_2*a*1"/>
  <p:tag name="KSO_WM_TEMPLATE_CATEGORY" val="diagram"/>
  <p:tag name="KSO_WM_TEMPLATE_INDEX" val="202309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0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i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  <p:tag name="KSO_WM_UNIT_LINE_FILL_TYPE" val="2"/>
  <p:tag name="KSO_WM_UNIT_USESOURCEFORMAT_APPLY" val="0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i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LINE_FILL_TYPE" val="2"/>
  <p:tag name="KSO_WM_UNIT_USESOURCEFORMAT_APPLY" val="0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i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  <p:tag name="KSO_WM_UNIT_LINE_FILL_TYPE" val="2"/>
  <p:tag name="KSO_WM_UNIT_USESOURCEFORMAT_APPLY" val="0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d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29*932"/>
  <p:tag name="KSO_WM_DIAGRAM_GROUP_CODE" val="l1-1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ppt&quot;,&quot;id&quot;:&quot;VCG41N1488097378&quot;}*auto_gallery_ai_v2.1.2_ONLINE*1749630886140_6cd4ab_b6f92aeb0a21-slide-11"/>
  <p:tag name="KSO_WM_UNIT_LINE_FILL_TYPE" val="2"/>
  <p:tag name="KSO_WM_UNIT_USESOURCEFORMAT_APPLY" val="0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d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29*932"/>
  <p:tag name="KSO_WM_DIAGRAM_GROUP_CODE" val="l1-1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ppt&quot;,&quot;id&quot;:&quot;&quot;}*auto_ai_ai_v2.1.2_ONLINE*1749630886140_6cd4ab_b6f92aeb0a21-slide-11"/>
  <p:tag name="KSO_WM_UNIT_LINE_FILL_TYPE" val="2"/>
  <p:tag name="KSO_WM_UNIT_USESOURCEFORMAT_APPLY" val="0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d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29*932"/>
  <p:tag name="KSO_WM_DIAGRAM_GROUP_CODE" val="l1-1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ppt&quot;,&quot;id&quot;:&quot;VCG41N1089645522&quot;}*auto_gallery_ai_v2.1.2_ONLINE*1749630886140_6cd4ab_b6f92aeb0a21-slide-11"/>
  <p:tag name="KSO_WM_UNIT_LINE_FILL_TYPE" val="2"/>
  <p:tag name="KSO_WM_UNIT_USESOURCEFORMAT_APPLY" val="0"/>
</p:tagLst>
</file>

<file path=ppt/tags/tag60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68_2*l_h_a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68_2*l_h_f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可酌情增减文字，以便观者准确地理解您传达的思想。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0"/>
</p:tagLst>
</file>

<file path=ppt/tags/tag6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68_2*l_h_a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  <p:tag name="KSO_WM_UNIT_USESOURCEFORMAT_APPLY" val="0"/>
</p:tagLst>
</file>

<file path=ppt/tags/tag61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68_2*l_h_f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添加文本具体内容，简明扼要地阐述您的观点。可酌情增减文字，以便观者准确地理解您传达的思想。"/>
  <p:tag name="KSO_WM_UNIT_TEXT_TYPE" val="1"/>
  <p:tag name="KSO_WM_UNIT_TEXT_LAYER_COUNT" val="1"/>
  <p:tag name="KSO_WM_UNIT_USESOURCEFORMAT_APPLY" val="0"/>
</p:tagLst>
</file>

<file path=ppt/tags/tag6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0968_2*l_h_a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61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0968_2*l_h_f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可酌情增减文字，以便观者准确地理解您传达的思想。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0"/>
</p:tagLst>
</file>

<file path=ppt/tags/tag615.xml><?xml version="1.0" encoding="utf-8"?>
<p:tagLst xmlns:p="http://schemas.openxmlformats.org/presentationml/2006/main">
  <p:tag name="KSO_WM_SLIDE_ID" val="diagram202309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3055"/>
  <p:tag name="KSO_WM_SLIDE_TYPE" val="text"/>
  <p:tag name="KSO_WM_SLIDE_SUBTYPE" val="diag"/>
  <p:tag name="KSO_WM_SLIDE_SIZE" val="850.4*365.625"/>
  <p:tag name="KSO_WM_SLIDE_POSITION" val="54.8*111.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61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15_2*a*1"/>
  <p:tag name="KSO_WM_TEMPLATE_CATEGORY" val="diagram"/>
  <p:tag name="KSO_WM_TEMPLATE_INDEX" val="20233315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61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15_2*l_h_f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6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15_2*l_h_a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61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15_2*l_h_f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15_2*l_h_a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62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15_2*l_h_f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6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15_2*l_h_a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62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3315_2*l_h_f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6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3315_2*l_h_a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1187245748&quot;}*gallery_gallery_ai_v2.1.2_ONLINE*7a9645a5-7ab6-4c36-8bf8-3aeee21fe8fe-slide-0"/>
  <p:tag name="KSO_WM_UNIT_LINE_FILL_TYPE" val="2"/>
  <p:tag name="KSO_WM_UNIT_USESOURCEFORMAT_APPLY" val="1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1392411043&quot;}*gallery_gallery_ai_v2.1.2_ONLINE*7a9645a5-7ab6-4c36-8bf8-3aeee21fe8fe-slide-0"/>
  <p:tag name="KSO_WM_UNIT_LINE_FILL_TYPE" val="2"/>
  <p:tag name="KSO_WM_UNIT_USESOURCEFORMAT_APPLY" val="1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1220393014&quot;}*gallery_gallery_ai_v2.1.2_ONLINE*7a9645a5-7ab6-4c36-8bf8-3aeee21fe8fe-slide-0"/>
  <p:tag name="KSO_WM_UNIT_LINE_FILL_TYPE" val="2"/>
  <p:tag name="KSO_WM_UNIT_USESOURCEFORMAT_APPLY" val="1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1255011613&quot;}*gallery_gallery_ai_v2.1.2_ONLINE*7a9645a5-7ab6-4c36-8bf8-3aeee21fe8fe-slide-0"/>
  <p:tag name="KSO_WM_UNIT_LINE_FILL_TYPE" val="2"/>
  <p:tag name="KSO_WM_UNIT_USESOURCEFORMAT_APPLY" val="1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6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633.xml><?xml version="1.0" encoding="utf-8"?>
<p:tagLst xmlns:p="http://schemas.openxmlformats.org/presentationml/2006/main">
  <p:tag name="KSO_WM_SLIDE_ID" val="diagram20233315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15"/>
  <p:tag name="KSO_WM_SLIDE_TYPE" val="text"/>
  <p:tag name="KSO_WM_SLIDE_SUBTYPE" val="diag"/>
  <p:tag name="KSO_WM_SLIDE_SIZE" val="850.394*297.555"/>
  <p:tag name="KSO_WM_SLIDE_POSITION" val="54.8032*139.28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63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73_1*a*1"/>
  <p:tag name="KSO_WM_TEMPLATE_CATEGORY" val="diagram"/>
  <p:tag name="KSO_WM_TEMPLATE_INDEX" val="20231973"/>
  <p:tag name="KSO_WM_UNIT_LAYERLEVEL" val="1"/>
  <p:tag name="KSO_WM_TAG_VERSION" val="3.0"/>
  <p:tag name="KSO_WM_BEAUTIFY_FLAG" val="#wm#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1"/>
</p:tagLst>
</file>

<file path=ppt/tags/tag635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728_3*l_h_i*1_2_2"/>
  <p:tag name="KSO_WM_TEMPLATE_CATEGORY" val="diagram"/>
  <p:tag name="KSO_WM_TEMPLATE_INDEX" val="2023472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03.3999971684166,&quot;left&quot;:54.85,&quot;top&quot;:105.35000141579167,&quot;width&quot;:850.4000787401576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5,6,5,6,5,6]}"/>
</p:tagLst>
</file>

<file path=ppt/tags/tag636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34728_3*l_h_i*1_4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403.3999971684166,&quot;left&quot;:54.85,&quot;top&quot;:105.35000141579167,&quot;width&quot;:850.4000787401576}"/>
  <p:tag name="KSO_WM_DIAGRAM_COLOR_MATCH_VALUE" val="{&quot;shape&quot;:{&quot;fill&quot;:{&quot;solid&quot;:{&quot;brightness&quot;:0,&quot;colorType&quot;:1,&quot;foreColorIndex&quot;:6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5,6,5,6,5,6]}"/>
</p:tagLst>
</file>

<file path=ppt/tags/tag637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4728_3*l_h_i*1_3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403.3999971684166,&quot;left&quot;:54.85,&quot;top&quot;:105.35000141579167,&quot;width&quot;:850.4000787401576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5,6,5,6,5,6]}"/>
</p:tagLst>
</file>

<file path=ppt/tags/tag638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4728_3*l_h_i*1_2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403.3999971684166,&quot;left&quot;:54.85,&quot;top&quot;:105.35000141579167,&quot;width&quot;:850.4000787401576}"/>
  <p:tag name="KSO_WM_DIAGRAM_COLOR_MATCH_VALUE" val="{&quot;shape&quot;:{&quot;fill&quot;:{&quot;solid&quot;:{&quot;brightness&quot;:0,&quot;colorType&quot;:1,&quot;foreColorIndex&quot;:6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5,6,5,6,5,6]}"/>
</p:tagLst>
</file>

<file path=ppt/tags/tag639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4728_3*l_h_i*1_1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403.3999971684166,&quot;left&quot;:54.85,&quot;top&quot;:105.35000141579167,&quot;width&quot;:850.4000787401576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5,6,5,6,5,6]}"/>
</p:tagLst>
</file>

<file path=ppt/tags/tag64.xml><?xml version="1.0" encoding="utf-8"?>
<p:tagLst xmlns:p="http://schemas.openxmlformats.org/presentationml/2006/main">
  <p:tag name="KSO_WM_UNIT_TYPE" val="i"/>
  <p:tag name="KSO_WM_UNIT_INDEX" val="15"/>
  <p:tag name="KSO_WM_BEAUTIFY_FLAG" val="#wm#"/>
  <p:tag name="KSO_WM_TAG_VERSION" val="3.0"/>
  <p:tag name="KSO_WM_UNIT_ID" val="_1*i*1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728_3*l_h_f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403.3999971684166,&quot;left&quot;:54.85,&quot;top&quot;:105.35000141579167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4"/>
  <p:tag name="KSO_WM_UNIT_TEXT_TYPE" val="1"/>
  <p:tag name="KSO_WM_UNIT_TEXT_LAYER_COUNT" val="1"/>
  <p:tag name="KSO_WM_BEAUTIFY_FLAG" val="#wm#"/>
  <p:tag name="KSO_WM_UNIT_PRESET_TEXT" val="单击此处输入项正文，文字是您思想的提炼，请言简意赅的阐述观点。单击此处输入您的智能图形项正文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4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728_3*l_h_f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403.3999971684166,&quot;left&quot;:54.85,&quot;top&quot;:105.35000141579167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4"/>
  <p:tag name="KSO_WM_UNIT_TEXT_TYPE" val="1"/>
  <p:tag name="KSO_WM_UNIT_TEXT_LAYER_COUNT" val="1"/>
  <p:tag name="KSO_WM_BEAUTIFY_FLAG" val="#wm#"/>
  <p:tag name="KSO_WM_UNIT_PRESET_TEXT" val="单击此处添加文本具体内容，简明扼要地阐述。根据需要可酌情增减文字，以便观者准确地理解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4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4728_3*l_h_f*1_3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403.3999971684166,&quot;left&quot;:54.85,&quot;top&quot;:105.35000141579167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4"/>
  <p:tag name="KSO_WM_UNIT_TEXT_TYPE" val="1"/>
  <p:tag name="KSO_WM_UNIT_TEXT_LAYER_COUNT" val="1"/>
  <p:tag name="KSO_WM_BEAUTIFY_FLAG" val="#wm#"/>
  <p:tag name="KSO_WM_UNIT_PRESET_TEXT" val="单击此处输入项正文，文字是您思想的提炼，请言简意赅的阐述观点。单击此处输入您的智能图形项正文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4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4728_3*l_h_f*1_4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403.3999971684166,&quot;left&quot;:54.85,&quot;top&quot;:105.35000141579167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4"/>
  <p:tag name="KSO_WM_UNIT_TEXT_TYPE" val="1"/>
  <p:tag name="KSO_WM_UNIT_TEXT_LAYER_COUNT" val="1"/>
  <p:tag name="KSO_WM_BEAUTIFY_FLAG" val="#wm#"/>
  <p:tag name="KSO_WM_UNIT_PRESET_TEXT" val="单击此处添加文本内容，简明扼要地阐述。根据需要可酌情增减文字，请尽量言简意赅的阐述观点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28_3*l_h_a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403.3999971684166,&quot;left&quot;:54.85,&quot;top&quot;:105.35000141579167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4728_3*l_h_a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403.3999971684166,&quot;left&quot;:54.85,&quot;top&quot;:105.35000141579167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4728_3*l_h_a*1_3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403.3999971684166,&quot;left&quot;:54.85,&quot;top&quot;:105.35000141579167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4728_3*l_h_a*1_4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403.3999971684166,&quot;left&quot;:54.85,&quot;top&quot;:105.35000141579167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48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4728_3*l_h_i*1_3_2"/>
  <p:tag name="KSO_WM_TEMPLATE_CATEGORY" val="diagram"/>
  <p:tag name="KSO_WM_TEMPLATE_INDEX" val="2023472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03.3999971684166,&quot;left&quot;:54.85,&quot;top&quot;:105.35000141579167,&quot;width&quot;:850.4000787401576}"/>
  <p:tag name="KSO_WM_DIAGRAM_COLOR_MATCH_VALUE" val="{&quot;shape&quot;:{&quot;fill&quot;:{&quot;solid&quot;:{&quot;brightness&quot;:0,&quot;colorType&quot;:1,&quot;foreColorIndex&quot;:6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5,6,5,6,5,6]}"/>
</p:tagLst>
</file>

<file path=ppt/tags/tag649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4728_3*l_h_i*1_4_2"/>
  <p:tag name="KSO_WM_TEMPLATE_CATEGORY" val="diagram"/>
  <p:tag name="KSO_WM_TEMPLATE_INDEX" val="2023472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03.3999971684166,&quot;left&quot;:54.85,&quot;top&quot;:105.35000141579167,&quot;width&quot;:850.4000787401576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5,6,5,6,5,6]}"/>
</p:tagLst>
</file>

<file path=ppt/tags/tag65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0.xml><?xml version="1.0" encoding="utf-8"?>
<p:tagLst xmlns:p="http://schemas.openxmlformats.org/presentationml/2006/main">
  <p:tag name="KSO_WM_SLIDE_ID" val="diagram2023197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850.35*326.55"/>
  <p:tag name="KSO_WM_SLIDE_POSITION" val="54.85*131.9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973"/>
  <p:tag name="KSO_WM_SLIDE_LAYOUT" val="a_l"/>
  <p:tag name="KSO_WM_SLIDE_LAYOUT_CNT" val="1_1"/>
  <p:tag name="KSO_WM_SPECIAL_SOURCE" val="bdnull"/>
  <p:tag name="KSO_WM_SLIDE_SOURCE" val="WPPAIGenerateSlide"/>
  <p:tag name="resource_record_key" val="{&quot;65&quot;:[20235972],&quot;70&quot;:[3325288]}"/>
</p:tagLst>
</file>

<file path=ppt/tags/tag65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0968_2*a*1"/>
  <p:tag name="KSO_WM_TEMPLATE_CATEGORY" val="diagram"/>
  <p:tag name="KSO_WM_TEMPLATE_INDEX" val="202309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  <p:tag name="KSO_WM_UNIT_LINE_FILL_TYPE" val="2"/>
  <p:tag name="KSO_WM_UNIT_USESOURCEFORMAT_APPLY" val="1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LINE_FILL_TYPE" val="2"/>
  <p:tag name="KSO_WM_UNIT_USESOURCEFORMAT_APPLY" val="1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LINE_FILL_TYPE" val="2"/>
  <p:tag name="KSO_WM_UNIT_USESOURCEFORMAT_APPLY" val="1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  <p:tag name="KSO_WM_UNIT_LINE_FILL_TYPE" val="2"/>
  <p:tag name="KSO_WM_UNIT_USESOURCEFORMAT_APPLY" val="1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4*675"/>
  <p:tag name="KSO_WM_DIAGRAM_GROUP_CODE" val="l1-1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single_page&quot;,&quot;id&quot;:&quot;VCG41N477044013&quot;}*gallery_gallery_ai_v2.1.2_ONLINE*f4e2cab0-b561-44f1-87ff-43dcc926ae4d-slide-0"/>
  <p:tag name="KSO_WM_UNIT_LINE_FILL_TYPE" val="2"/>
  <p:tag name="KSO_WM_UNIT_USESOURCEFORMAT_APPLY" val="1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4*675"/>
  <p:tag name="KSO_WM_DIAGRAM_GROUP_CODE" val="l1-1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single_page&quot;,&quot;id&quot;:&quot;VCG41N1196427485&quot;}*gallery_gallery_ai_v2.1.2_ONLINE*f4e2cab0-b561-44f1-87ff-43dcc926ae4d-slide-0"/>
  <p:tag name="KSO_WM_UNIT_LINE_FILL_TYPE" val="2"/>
  <p:tag name="KSO_WM_UNIT_USESOURCEFORMAT_APPLY" val="1"/>
</p:tagLst>
</file>

<file path=ppt/tags/tag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4*675"/>
  <p:tag name="KSO_WM_DIAGRAM_GROUP_CODE" val="l1-1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single_page&quot;,&quot;id&quot;:&quot;VCG41N1399156524&quot;}*gallery_gallery_ai_v2.1.2_ONLINE*f4e2cab0-b561-44f1-87ff-43dcc926ae4d-slide-0"/>
  <p:tag name="KSO_WM_UNIT_LINE_FILL_TYPE" val="2"/>
  <p:tag name="KSO_WM_UNIT_USESOURCEFORMAT_APPLY" val="1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3*675"/>
  <p:tag name="KSO_WM_DIAGRAM_GROUP_CODE" val="l1-1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single_page&quot;,&quot;id&quot;:&quot;VCG41N1282545416&quot;}*gallery_gallery_ai_v2.1.2_ONLINE*f4e2cab0-b561-44f1-87ff-43dcc926ae4d-slide-0"/>
  <p:tag name="KSO_WM_UNIT_LINE_FILL_TYPE" val="2"/>
  <p:tag name="KSO_WM_UNIT_USESOURCEFORMAT_APPLY" val="1"/>
</p:tagLst>
</file>

<file path=ppt/tags/tag6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68_3*l_h_a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66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68_3*l_h_f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66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68_3*l_h_a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  <p:tag name="KSO_WM_UNIT_USESOURCEFORMAT_APPLY" val="1"/>
</p:tagLst>
</file>

<file path=ppt/tags/tag6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0968_3*l_h_a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  <p:tag name="KSO_WM_UNIT_USESOURCEFORMAT_APPLY" val="1"/>
</p:tagLst>
</file>

<file path=ppt/tags/tag66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0968_3*l_h_f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输入你的项正文，文字是您思想的提炼，请尽量言简意赅的阐述观点。"/>
  <p:tag name="KSO_WM_UNIT_TEXT_TYPE" val="1"/>
  <p:tag name="KSO_WM_UNIT_TEXT_LAYER_COUNT" val="1"/>
  <p:tag name="KSO_WM_UNIT_USESOURCEFORMAT_APPLY" val="1"/>
</p:tagLst>
</file>

<file path=ppt/tags/tag66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68_3*l_h_f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输入你的项正文，文字是您思想的提炼，请尽量言简意赅的阐述观点。"/>
  <p:tag name="KSO_WM_UNIT_TEXT_TYPE" val="1"/>
  <p:tag name="KSO_WM_UNIT_TEXT_LAYER_COUNT" val="1"/>
  <p:tag name="KSO_WM_UNIT_USESOURCEFORMAT_APPLY" val="1"/>
</p:tagLst>
</file>

<file path=ppt/tags/tag66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0968_3*l_h_a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66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0968_3*l_h_f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668.xml><?xml version="1.0" encoding="utf-8"?>
<p:tagLst xmlns:p="http://schemas.openxmlformats.org/presentationml/2006/main">
  <p:tag name="KSO_WM_SLIDE_ID" val="diagram202309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0968"/>
  <p:tag name="KSO_WM_SLIDE_TYPE" val="text"/>
  <p:tag name="KSO_WM_SLIDE_SUBTYPE" val="diag"/>
  <p:tag name="KSO_WM_SLIDE_SIZE" val="850.4*365.625"/>
  <p:tag name="KSO_WM_SLIDE_POSITION" val="54.8*111.5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6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73_1*a*1"/>
  <p:tag name="KSO_WM_TEMPLATE_CATEGORY" val="diagram"/>
  <p:tag name="KSO_WM_TEMPLATE_INDEX" val="20231973"/>
  <p:tag name="KSO_WM_UNIT_LAYERLEVEL" val="1"/>
  <p:tag name="KSO_WM_TAG_VERSION" val="3.0"/>
  <p:tag name="KSO_WM_BEAUTIFY_FLAG" val="#wm#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0"/>
</p:tagLst>
</file>

<file path=ppt/tags/tag6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  <p:tag name="KSO_WM_UNIT_ID" val="_1*i*1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7_1*l_h_i*1_1_1"/>
  <p:tag name="KSO_WM_TEMPLATE_CATEGORY" val="diagram"/>
  <p:tag name="KSO_WM_TEMPLATE_INDEX" val="20231867"/>
  <p:tag name="KSO_WM_UNIT_LAYERLEVEL" val="1_1_1"/>
  <p:tag name="KSO_WM_TAG_VERSION" val="3.0"/>
  <p:tag name="KSO_WM_BEAUTIFY_FLAG" val="#wm#"/>
  <p:tag name="KSO_WM_DIAGRAM_MAX_ITEMCNT" val="3"/>
  <p:tag name="KSO_WM_DIAGRAM_MIN_ITEMCNT" val="2"/>
  <p:tag name="KSO_WM_DIAGRAM_VIRTUALLY_FRAME" val="{&quot;height&quot;:333.54998779296875,&quot;left&quot;:84.4448031496063,&quot;top&quot;:147.3000061035156,&quot;width&quot;:809.876929133858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8399999737739563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LINE_FORE_SCHEMECOLOR_INDEX" val="5"/>
  <p:tag name="KSO_WM_DIAGRAM_USE_COLOR_VALUE" val="{&quot;color_scheme&quot;:1,&quot;color_type&quot;:1,&quot;theme_color_indexes&quot;:[5,6,5,6,5,6]}"/>
</p:tagLst>
</file>

<file path=ppt/tags/tag67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867_1*l_h_f*1_1_1"/>
  <p:tag name="KSO_WM_TEMPLATE_CATEGORY" val="diagram"/>
  <p:tag name="KSO_WM_TEMPLATE_INDEX" val="2023186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GROUP_CODE" val="l1-1"/>
  <p:tag name="KSO_WM_DIAGRAM_MAX_ITEMCNT" val="3"/>
  <p:tag name="KSO_WM_DIAGRAM_MIN_ITEMCNT" val="2"/>
  <p:tag name="KSO_WM_DIAGRAM_VIRTUALLY_FRAME" val="{&quot;height&quot;:333.54998779296875,&quot;left&quot;:84.4448031496063,&quot;top&quot;:147.3000061035156,&quot;width&quot;:809.87692913385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您文本的具体内容，简明扼要地阐述您的观点"/>
  <p:tag name="KSO_WM_DIAGRAM_USE_COLOR_VALUE" val="{&quot;color_scheme&quot;:1,&quot;color_type&quot;:1,&quot;theme_color_indexes&quot;:[5,6,5,6,5,6]}"/>
</p:tagLst>
</file>

<file path=ppt/tags/tag6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7_1*l_h_a*1_1_1"/>
  <p:tag name="KSO_WM_TEMPLATE_CATEGORY" val="diagram"/>
  <p:tag name="KSO_WM_TEMPLATE_INDEX" val="20231867"/>
  <p:tag name="KSO_WM_UNIT_LAYERLEVEL" val="1_1_1"/>
  <p:tag name="KSO_WM_TAG_VERSION" val="3.0"/>
  <p:tag name="KSO_WM_BEAUTIFY_FLAG" val="#wm#"/>
  <p:tag name="KSO_WM_DIAGRAM_MAX_ITEMCNT" val="3"/>
  <p:tag name="KSO_WM_DIAGRAM_MIN_ITEMCNT" val="2"/>
  <p:tag name="KSO_WM_DIAGRAM_VIRTUALLY_FRAME" val="{&quot;height&quot;:333.54998779296875,&quot;left&quot;:84.4448031496063,&quot;top&quot;:147.3000061035156,&quot;width&quot;:809.8769291338584}"/>
  <p:tag name="KSO_WM_DIAGRAM_COLOR_MATCH_VALUE" val="{&quot;shape&quot;:{&quot;fill&quot;:{&quot;gradient&quot;:[{&quot;brightness&quot;:0,&quot;colorType&quot;:1,&quot;foreColorIndex&quot;:5,&quot;pos&quot;:0.6899999976158142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800000011920929,&quot;colorType&quot;:1,&quot;foreColorIndex&quot;:5,&quot;pos&quot;:0.6899999976158142,&quot;transparency&quot;:0},{&quot;brightness&quot;:0,&quot;colorType&quot;:2,&quot;pos&quot;:0,&quot;rgb&quot;:&quot;#ffffff&quot;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项标题"/>
  <p:tag name="KSO_WM_UNIT_FILL_TYPE" val="3"/>
  <p:tag name="KSO_WM_UNIT_TEXT_FILL_TYPE" val="3"/>
  <p:tag name="KSO_WM_DIAGRAM_USE_COLOR_VALUE" val="{&quot;color_scheme&quot;:1,&quot;color_type&quot;:1,&quot;theme_color_indexes&quot;:[5,6,5,6,5,6]}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7_1*l_h_i*1_2_1"/>
  <p:tag name="KSO_WM_TEMPLATE_CATEGORY" val="diagram"/>
  <p:tag name="KSO_WM_TEMPLATE_INDEX" val="20231867"/>
  <p:tag name="KSO_WM_UNIT_LAYERLEVEL" val="1_1_1"/>
  <p:tag name="KSO_WM_TAG_VERSION" val="3.0"/>
  <p:tag name="KSO_WM_BEAUTIFY_FLAG" val="#wm#"/>
  <p:tag name="KSO_WM_DIAGRAM_MAX_ITEMCNT" val="3"/>
  <p:tag name="KSO_WM_DIAGRAM_MIN_ITEMCNT" val="2"/>
  <p:tag name="KSO_WM_DIAGRAM_VIRTUALLY_FRAME" val="{&quot;height&quot;:333.54998779296875,&quot;left&quot;:84.4448031496063,&quot;top&quot;:147.3000061035156,&quot;width&quot;:809.876929133858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8399999737739563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LINE_FORE_SCHEMECOLOR_INDEX" val="5"/>
  <p:tag name="KSO_WM_DIAGRAM_USE_COLOR_VALUE" val="{&quot;color_scheme&quot;:1,&quot;color_type&quot;:1,&quot;theme_color_indexes&quot;:[5,6,5,6,5,6]}"/>
</p:tagLst>
</file>

<file path=ppt/tags/tag67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867_1*l_h_f*1_2_1"/>
  <p:tag name="KSO_WM_TEMPLATE_CATEGORY" val="diagram"/>
  <p:tag name="KSO_WM_TEMPLATE_INDEX" val="2023186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GROUP_CODE" val="l1-1"/>
  <p:tag name="KSO_WM_DIAGRAM_MAX_ITEMCNT" val="3"/>
  <p:tag name="KSO_WM_DIAGRAM_MIN_ITEMCNT" val="2"/>
  <p:tag name="KSO_WM_DIAGRAM_VIRTUALLY_FRAME" val="{&quot;height&quot;:333.54998779296875,&quot;left&quot;:84.4448031496063,&quot;top&quot;:147.3000061035156,&quot;width&quot;:809.87692913385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您文本的具体内容，简明扼要地阐述您的观点"/>
  <p:tag name="KSO_WM_DIAGRAM_USE_COLOR_VALUE" val="{&quot;color_scheme&quot;:1,&quot;color_type&quot;:1,&quot;theme_color_indexes&quot;:[5,6,5,6,5,6]}"/>
</p:tagLst>
</file>

<file path=ppt/tags/tag6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7_1*l_h_a*1_2_1"/>
  <p:tag name="KSO_WM_TEMPLATE_CATEGORY" val="diagram"/>
  <p:tag name="KSO_WM_TEMPLATE_INDEX" val="20231867"/>
  <p:tag name="KSO_WM_UNIT_LAYERLEVEL" val="1_1_1"/>
  <p:tag name="KSO_WM_TAG_VERSION" val="3.0"/>
  <p:tag name="KSO_WM_BEAUTIFY_FLAG" val="#wm#"/>
  <p:tag name="KSO_WM_DIAGRAM_MAX_ITEMCNT" val="3"/>
  <p:tag name="KSO_WM_DIAGRAM_MIN_ITEMCNT" val="2"/>
  <p:tag name="KSO_WM_DIAGRAM_VIRTUALLY_FRAME" val="{&quot;height&quot;:333.54998779296875,&quot;left&quot;:84.4448031496063,&quot;top&quot;:147.3000061035156,&quot;width&quot;:809.8769291338584}"/>
  <p:tag name="KSO_WM_DIAGRAM_COLOR_MATCH_VALUE" val="{&quot;shape&quot;:{&quot;fill&quot;:{&quot;gradient&quot;:[{&quot;brightness&quot;:0,&quot;colorType&quot;:1,&quot;foreColorIndex&quot;:5,&quot;pos&quot;:0.6899999976158142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800000011920929,&quot;colorType&quot;:1,&quot;foreColorIndex&quot;:5,&quot;pos&quot;:0.6899999976158142,&quot;transparency&quot;:0},{&quot;brightness&quot;:0,&quot;colorType&quot;:2,&quot;pos&quot;:0,&quot;rgb&quot;:&quot;#ffffff&quot;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项标题"/>
  <p:tag name="KSO_WM_UNIT_FILL_TYPE" val="3"/>
  <p:tag name="KSO_WM_UNIT_TEXT_FILL_TYPE" val="3"/>
  <p:tag name="KSO_WM_DIAGRAM_USE_COLOR_VALUE" val="{&quot;color_scheme&quot;:1,&quot;color_type&quot;:1,&quot;theme_color_indexes&quot;:[5,6,5,6,5,6]}"/>
</p:tagLst>
</file>

<file path=ppt/tags/tag676.xml><?xml version="1.0" encoding="utf-8"?>
<p:tagLst xmlns:p="http://schemas.openxmlformats.org/presentationml/2006/main">
  <p:tag name="KSO_WM_SLIDE_ID" val="diagram2023197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850.35*326.55"/>
  <p:tag name="KSO_WM_SLIDE_POSITION" val="54.85*131.9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3055"/>
  <p:tag name="KSO_WM_SLIDE_LAYOUT" val="a_l"/>
  <p:tag name="KSO_WM_SLIDE_LAYOUT_CNT" val="1_1"/>
  <p:tag name="KSO_WM_SPECIAL_SOURCE" val="bdnull"/>
  <p:tag name="resource_record_key" val="{&quot;65&quot;:[20235972],&quot;70&quot;:[3325539]}"/>
</p:tagLst>
</file>

<file path=ppt/tags/tag6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0968_2*a*1"/>
  <p:tag name="KSO_WM_TEMPLATE_CATEGORY" val="diagram"/>
  <p:tag name="KSO_WM_TEMPLATE_INDEX" val="202309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  <p:tag name="KSO_WM_UNIT_LINE_FILL_TYPE" val="2"/>
  <p:tag name="KSO_WM_UNIT_USESOURCEFORMAT_APPLY" val="1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LINE_FILL_TYPE" val="2"/>
  <p:tag name="KSO_WM_UNIT_USESOURCEFORMAT_APPLY" val="1"/>
</p:tagLst>
</file>

<file path=ppt/tags/tag6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  <p:tag name="KSO_WM_UNIT_ID" val="_1*i*1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LINE_FILL_TYPE" val="2"/>
  <p:tag name="KSO_WM_UNIT_USESOURCEFORMAT_APPLY" val="1"/>
</p:tagLst>
</file>

<file path=ppt/tags/tag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  <p:tag name="KSO_WM_UNIT_LINE_FILL_TYPE" val="2"/>
  <p:tag name="KSO_WM_UNIT_USESOURCEFORMAT_APPLY" val="1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4*675"/>
  <p:tag name="KSO_WM_DIAGRAM_GROUP_CODE" val="l1-1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5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single_page&quot;,&quot;id&quot;:&quot;VCG41N1265255294&quot;}*gallery_gallery_ai_v2.1.2_ONLINE*b1736827-0566-428d-89c8-bc7e8c140bb7-slide-0"/>
  <p:tag name="KSO_WM_UNIT_LINE_FILL_TYPE" val="2"/>
  <p:tag name="KSO_WM_UNIT_USESOURCEFORMAT_APPLY" val="1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4*675"/>
  <p:tag name="KSO_WM_DIAGRAM_GROUP_CODE" val="l1-1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5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single_page&quot;,&quot;id&quot;:&quot;VCG41N1256955781&quot;}*gallery_gallery_ai_v2.1.2_ONLINE*b1736827-0566-428d-89c8-bc7e8c140bb7-slide-0"/>
  <p:tag name="KSO_WM_UNIT_LINE_FILL_TYPE" val="2"/>
  <p:tag name="KSO_WM_UNIT_USESOURCEFORMAT_APPLY" val="1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4*675"/>
  <p:tag name="KSO_WM_DIAGRAM_GROUP_CODE" val="l1-1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5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single_page&quot;,&quot;id&quot;:&quot;VCG41N1369657048&quot;}*gallery_gallery_ai_v2.1.2_ONLINE*b1736827-0566-428d-89c8-bc7e8c140bb7-slide-0"/>
  <p:tag name="KSO_WM_UNIT_LINE_FILL_TYPE" val="2"/>
  <p:tag name="KSO_WM_UNIT_USESOURCEFORMAT_APPLY" val="1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3*675"/>
  <p:tag name="KSO_WM_DIAGRAM_GROUP_CODE" val="l1-1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5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single_page&quot;,&quot;id&quot;:&quot;VCG41N511846399&quot;}*gallery_gallery_ai_v2.1.2_ONLINE*b1736827-0566-428d-89c8-bc7e8c140bb7-slide-0"/>
  <p:tag name="KSO_WM_UNIT_LINE_FILL_TYPE" val="2"/>
  <p:tag name="KSO_WM_UNIT_USESOURCEFORMAT_APPLY" val="1"/>
</p:tagLst>
</file>

<file path=ppt/tags/tag6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68_3*l_h_a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68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68_3*l_h_f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6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68_3*l_h_a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  <p:tag name="KSO_WM_UNIT_USESOURCEFORMAT_APPLY" val="1"/>
</p:tagLst>
</file>

<file path=ppt/tags/tag68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0968_3*l_h_a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  <p:tag name="KSO_WM_UNIT_USESOURCEFORMAT_APPLY" val="1"/>
</p:tagLst>
</file>

<file path=ppt/tags/tag6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  <p:tag name="KSO_WM_UNIT_ID" val="_1*i*2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9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0968_3*l_h_f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输入你的项正文，文字是您思想的提炼，请尽量言简意赅的阐述观点。"/>
  <p:tag name="KSO_WM_UNIT_TEXT_TYPE" val="1"/>
  <p:tag name="KSO_WM_UNIT_TEXT_LAYER_COUNT" val="1"/>
  <p:tag name="KSO_WM_UNIT_USESOURCEFORMAT_APPLY" val="1"/>
</p:tagLst>
</file>

<file path=ppt/tags/tag69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68_3*l_h_f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输入你的项正文，文字是您思想的提炼，请尽量言简意赅的阐述观点。"/>
  <p:tag name="KSO_WM_UNIT_TEXT_TYPE" val="1"/>
  <p:tag name="KSO_WM_UNIT_TEXT_LAYER_COUNT" val="1"/>
  <p:tag name="KSO_WM_UNIT_USESOURCEFORMAT_APPLY" val="1"/>
</p:tagLst>
</file>

<file path=ppt/tags/tag6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0968_3*l_h_a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69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0968_3*l_h_f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694.xml><?xml version="1.0" encoding="utf-8"?>
<p:tagLst xmlns:p="http://schemas.openxmlformats.org/presentationml/2006/main">
  <p:tag name="KSO_WM_SLIDE_ID" val="diagram202309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0968"/>
  <p:tag name="KSO_WM_SLIDE_TYPE" val="text"/>
  <p:tag name="KSO_WM_SLIDE_SUBTYPE" val="diag"/>
  <p:tag name="KSO_WM_SLIDE_SIZE" val="850.4*365.625"/>
  <p:tag name="KSO_WM_SLIDE_POSITION" val="54.8*111.5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69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73_1*a*1"/>
  <p:tag name="KSO_WM_TEMPLATE_CATEGORY" val="diagram"/>
  <p:tag name="KSO_WM_TEMPLATE_INDEX" val="20231973"/>
  <p:tag name="KSO_WM_UNIT_LAYERLEVEL" val="1"/>
  <p:tag name="KSO_WM_TAG_VERSION" val="3.0"/>
  <p:tag name="KSO_WM_BEAUTIFY_FLAG" val="#wm#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1"/>
</p:tagLst>
</file>

<file path=ppt/tags/tag696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728_3*l_h_i*1_2_2"/>
  <p:tag name="KSO_WM_TEMPLATE_CATEGORY" val="diagram"/>
  <p:tag name="KSO_WM_TEMPLATE_INDEX" val="2023472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96.3999971684166,&quot;left&quot;:54.85,&quot;top&quot;:113.75000141579167,&quot;width&quot;:850.4000787401576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5,6,5,6,5,6]}"/>
</p:tagLst>
</file>

<file path=ppt/tags/tag697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34728_3*l_h_i*1_4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96.3999971684166,&quot;left&quot;:54.85,&quot;top&quot;:113.75000141579167,&quot;width&quot;:850.4000787401576}"/>
  <p:tag name="KSO_WM_DIAGRAM_COLOR_MATCH_VALUE" val="{&quot;shape&quot;:{&quot;fill&quot;:{&quot;solid&quot;:{&quot;brightness&quot;:0,&quot;colorType&quot;:1,&quot;foreColorIndex&quot;:6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5,6,5,6,5,6]}"/>
</p:tagLst>
</file>

<file path=ppt/tags/tag698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4728_3*l_h_i*1_3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96.3999971684166,&quot;left&quot;:54.85,&quot;top&quot;:113.75000141579167,&quot;width&quot;:850.4000787401576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5,6,5,6,5,6]}"/>
</p:tagLst>
</file>

<file path=ppt/tags/tag699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4728_3*l_h_i*1_2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96.3999971684166,&quot;left&quot;:54.85,&quot;top&quot;:113.75000141579167,&quot;width&quot;:850.4000787401576}"/>
  <p:tag name="KSO_WM_DIAGRAM_COLOR_MATCH_VALUE" val="{&quot;shape&quot;:{&quot;fill&quot;:{&quot;solid&quot;:{&quot;brightness&quot;:0,&quot;colorType&quot;:1,&quot;foreColorIndex&quot;:6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5,6,5,6,5,6]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YPE" val="i"/>
  <p:tag name="KSO_WM_UNIT_INDEX" val="21"/>
  <p:tag name="KSO_WM_BEAUTIFY_FLAG" val="#wm#"/>
  <p:tag name="KSO_WM_TAG_VERSION" val="3.0"/>
  <p:tag name="KSO_WM_UNIT_ID" val="_1*i*2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00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4728_3*l_h_i*1_1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96.3999971684166,&quot;left&quot;:54.85,&quot;top&quot;:113.75000141579167,&quot;width&quot;:850.4000787401576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5,6,5,6,5,6]}"/>
</p:tagLst>
</file>

<file path=ppt/tags/tag70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728_3*l_h_f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96.3999971684166,&quot;left&quot;:54.85,&quot;top&quot;:113.75000141579167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4"/>
  <p:tag name="KSO_WM_UNIT_TEXT_TYPE" val="1"/>
  <p:tag name="KSO_WM_UNIT_TEXT_LAYER_COUNT" val="1"/>
  <p:tag name="KSO_WM_BEAUTIFY_FLAG" val="#wm#"/>
  <p:tag name="KSO_WM_UNIT_PRESET_TEXT" val="单击此处输入项正文，文字是您思想的提炼，请言简意赅的阐述观点。单击此处输入您的智能图形项正文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0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728_3*l_h_f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96.3999971684166,&quot;left&quot;:54.85,&quot;top&quot;:113.75000141579167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4"/>
  <p:tag name="KSO_WM_UNIT_TEXT_TYPE" val="1"/>
  <p:tag name="KSO_WM_UNIT_TEXT_LAYER_COUNT" val="1"/>
  <p:tag name="KSO_WM_BEAUTIFY_FLAG" val="#wm#"/>
  <p:tag name="KSO_WM_UNIT_PRESET_TEXT" val="单击此处添加文本具体内容，简明扼要地阐述。根据需要可酌情增减文字，以便观者准确地理解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0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4728_3*l_h_f*1_3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96.3999971684166,&quot;left&quot;:54.85,&quot;top&quot;:113.75000141579167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4"/>
  <p:tag name="KSO_WM_UNIT_TEXT_TYPE" val="1"/>
  <p:tag name="KSO_WM_UNIT_TEXT_LAYER_COUNT" val="1"/>
  <p:tag name="KSO_WM_BEAUTIFY_FLAG" val="#wm#"/>
  <p:tag name="KSO_WM_UNIT_PRESET_TEXT" val="单击此处输入项正文，文字是您思想的提炼，请言简意赅的阐述观点。单击此处输入您的智能图形项正文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0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4728_3*l_h_f*1_4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96.3999971684166,&quot;left&quot;:54.85,&quot;top&quot;:113.75000141579167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4"/>
  <p:tag name="KSO_WM_UNIT_TEXT_TYPE" val="1"/>
  <p:tag name="KSO_WM_UNIT_TEXT_LAYER_COUNT" val="1"/>
  <p:tag name="KSO_WM_BEAUTIFY_FLAG" val="#wm#"/>
  <p:tag name="KSO_WM_UNIT_PRESET_TEXT" val="单击此处添加文本内容，简明扼要地阐述。根据需要可酌情增减文字，请尽量言简意赅的阐述观点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28_3*l_h_a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96.3999971684166,&quot;left&quot;:54.85,&quot;top&quot;:113.75000141579167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4728_3*l_h_a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96.3999971684166,&quot;left&quot;:54.85,&quot;top&quot;:113.75000141579167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0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4728_3*l_h_a*1_3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96.3999971684166,&quot;left&quot;:54.85,&quot;top&quot;:113.75000141579167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4728_3*l_h_a*1_4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96.3999971684166,&quot;left&quot;:54.85,&quot;top&quot;:113.75000141579167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09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4728_3*l_h_i*1_3_2"/>
  <p:tag name="KSO_WM_TEMPLATE_CATEGORY" val="diagram"/>
  <p:tag name="KSO_WM_TEMPLATE_INDEX" val="2023472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96.3999971684166,&quot;left&quot;:54.85,&quot;top&quot;:113.75000141579167,&quot;width&quot;:850.4000787401576}"/>
  <p:tag name="KSO_WM_DIAGRAM_COLOR_MATCH_VALUE" val="{&quot;shape&quot;:{&quot;fill&quot;:{&quot;solid&quot;:{&quot;brightness&quot;:0,&quot;colorType&quot;:1,&quot;foreColorIndex&quot;:6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5,6,5,6,5,6]}"/>
</p:tagLst>
</file>

<file path=ppt/tags/tag71.xml><?xml version="1.0" encoding="utf-8"?>
<p:tagLst xmlns:p="http://schemas.openxmlformats.org/presentationml/2006/main">
  <p:tag name="KSO_WM_UNIT_TYPE" val="i"/>
  <p:tag name="KSO_WM_UNIT_INDEX" val="17"/>
  <p:tag name="KSO_WM_BEAUTIFY_FLAG" val="#wm#"/>
  <p:tag name="KSO_WM_TAG_VERSION" val="3.0"/>
  <p:tag name="KSO_WM_UNIT_ID" val="_1*i*1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0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4728_3*l_h_i*1_4_2"/>
  <p:tag name="KSO_WM_TEMPLATE_CATEGORY" val="diagram"/>
  <p:tag name="KSO_WM_TEMPLATE_INDEX" val="2023472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96.3999971684166,&quot;left&quot;:54.85,&quot;top&quot;:113.75000141579167,&quot;width&quot;:850.4000787401576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5,6,5,6,5,6]}"/>
</p:tagLst>
</file>

<file path=ppt/tags/tag711.xml><?xml version="1.0" encoding="utf-8"?>
<p:tagLst xmlns:p="http://schemas.openxmlformats.org/presentationml/2006/main">
  <p:tag name="KSO_WM_SLIDE_ID" val="diagram2023197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850.35*326.55"/>
  <p:tag name="KSO_WM_SLIDE_POSITION" val="54.85*131.9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973"/>
  <p:tag name="KSO_WM_SLIDE_LAYOUT" val="a_l"/>
  <p:tag name="KSO_WM_SLIDE_LAYOUT_CNT" val="1_1"/>
  <p:tag name="KSO_WM_SPECIAL_SOURCE" val="bdnull"/>
  <p:tag name="KSO_WM_SLIDE_SOURCE" val="WPPAIGenerateSlide"/>
  <p:tag name="resource_record_key" val="{&quot;65&quot;:[20235972],&quot;70&quot;:[3325288]}"/>
</p:tagLst>
</file>

<file path=ppt/tags/tag7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15_2*a*1"/>
  <p:tag name="KSO_WM_TEMPLATE_CATEGORY" val="diagram"/>
  <p:tag name="KSO_WM_TEMPLATE_INDEX" val="20233315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71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15_2*l_h_f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35.95,&quot;top&quot;:131.3661457514212,&quot;width&quot;:869.27094488188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7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15_2*l_h_a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35.95,&quot;top&quot;:131.3661457514212,&quot;width&quot;:869.27094488188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71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15_2*l_h_f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35.95,&quot;top&quot;:131.3661457514212,&quot;width&quot;:869.27094488188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71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15_2*l_h_a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35.95,&quot;top&quot;:131.3661457514212,&quot;width&quot;:869.27094488188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71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15_2*l_h_f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35.95,&quot;top&quot;:131.3661457514212,&quot;width&quot;:869.27094488188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7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15_2*l_h_a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35.95,&quot;top&quot;:131.3661457514212,&quot;width&quot;:869.27094488188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71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3315_2*l_h_f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35.95,&quot;top&quot;:131.3661457514212,&quot;width&quot;:869.27094488188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72.xml><?xml version="1.0" encoding="utf-8"?>
<p:tagLst xmlns:p="http://schemas.openxmlformats.org/presentationml/2006/main">
  <p:tag name="KSO_WM_UNIT_TYPE" val="i"/>
  <p:tag name="KSO_WM_UNIT_INDEX" val="19"/>
  <p:tag name="KSO_WM_BEAUTIFY_FLAG" val="#wm#"/>
  <p:tag name="KSO_WM_TAG_VERSION" val="3.0"/>
  <p:tag name="KSO_WM_UNIT_ID" val="_1*i*1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3315_2*l_h_a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35.95,&quot;top&quot;:131.3661457514212,&quot;width&quot;:869.27094488188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35.95,&quot;top&quot;:131.3661457514212,&quot;width&quot;:869.270944881889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21gic2565069&quot;}*gallery_gallery_ai_v2.1.2_ONLINE*c8ce89f3-2451-4891-8c07-08b8c911103c-slide-0"/>
  <p:tag name="KSO_WM_UNIT_LINE_FILL_TYPE" val="2"/>
  <p:tag name="KSO_WM_UNIT_USESOURCEFORMAT_APPLY" val="1"/>
</p:tagLst>
</file>

<file path=ppt/tags/tag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35.95,&quot;top&quot;:131.3661457514212,&quot;width&quot;:869.270944881889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211152020825&quot;}*gallery_gallery_ai_v2.1.2_ONLINE*c8ce89f3-2451-4891-8c07-08b8c911103c-slide-0"/>
  <p:tag name="KSO_WM_UNIT_LINE_FILL_TYPE" val="2"/>
  <p:tag name="KSO_WM_UNIT_USESOURCEFORMAT_APPLY" val="1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35.95,&quot;top&quot;:131.3661457514212,&quot;width&quot;:869.270944881889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21gic2630891&quot;}*gallery_gallery_ai_v2.1.2_ONLINE*c8ce89f3-2451-4891-8c07-08b8c911103c-slide-0"/>
  <p:tag name="KSO_WM_UNIT_LINE_FILL_TYPE" val="2"/>
  <p:tag name="KSO_WM_UNIT_USESOURCEFORMAT_APPLY" val="1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35.95,&quot;top&quot;:131.3661457514212,&quot;width&quot;:869.270944881889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696368408&quot;}*gallery_gallery_ai_v2.1.2_ONLINE*c8ce89f3-2451-4891-8c07-08b8c911103c-slide-0"/>
  <p:tag name="KSO_WM_UNIT_LINE_FILL_TYPE" val="2"/>
  <p:tag name="KSO_WM_UNIT_USESOURCEFORMAT_APPLY" val="1"/>
</p:tagLst>
</file>

<file path=ppt/tags/tag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35.95,&quot;top&quot;:131.3661457514212,&quot;width&quot;:869.270944881889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35.95,&quot;top&quot;:131.3661457514212,&quot;width&quot;:869.270944881889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35.95,&quot;top&quot;:131.3661457514212,&quot;width&quot;:869.270944881889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35.95,&quot;top&quot;:131.3661457514212,&quot;width&quot;:869.270944881889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729.xml><?xml version="1.0" encoding="utf-8"?>
<p:tagLst xmlns:p="http://schemas.openxmlformats.org/presentationml/2006/main">
  <p:tag name="KSO_WM_SLIDE_ID" val="diagram20233315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15"/>
  <p:tag name="KSO_WM_SLIDE_TYPE" val="text"/>
  <p:tag name="KSO_WM_SLIDE_SUBTYPE" val="diag"/>
  <p:tag name="KSO_WM_SLIDE_SIZE" val="850.394*297.555"/>
  <p:tag name="KSO_WM_SLIDE_POSITION" val="54.8032*139.28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7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3329_3*a*1"/>
  <p:tag name="KSO_WM_TEMPLATE_CATEGORY" val="diagram"/>
  <p:tag name="KSO_WM_TEMPLATE_INDEX" val="20233329"/>
  <p:tag name="KSO_WM_UNIT_LAYERLEVEL" val="1"/>
  <p:tag name="KSO_WM_TAG_VERSION" val="3.0"/>
  <p:tag name="KSO_WM_BEAUTIFY_FLAG" val="#wm#"/>
  <p:tag name="KSO_WM_UNIT_VALUE" val="29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1"/>
</p:tagLst>
</file>

<file path=ppt/tags/tag73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4_1*l_h_f*1_1_1"/>
  <p:tag name="KSO_WM_TEMPLATE_CATEGORY" val="diagram"/>
  <p:tag name="KSO_WM_TEMPLATE_INDEX" val="2023247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87.8813400948663,&quot;left&quot;:83.13535433070865,&quot;top&quot;:130.94653392088176,&quot;width&quot;:792.2893700787401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，简明扼要地阐述您的观点，根据需要可酌情增减文字,单击此处添加文本具体内容"/>
  <p:tag name="KSO_WM_UNIT_FILL_TYPE" val="3"/>
  <p:tag name="KSO_WM_DIAGRAM_USE_COLOR_VALUE" val="{&quot;color_scheme&quot;:1,&quot;color_type&quot;:1,&quot;theme_color_indexes&quot;:[5,6,5,6,5,6]}"/>
</p:tagLst>
</file>

<file path=ppt/tags/tag73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2474_1*l_h_i*1_1_1"/>
  <p:tag name="KSO_WM_TEMPLATE_CATEGORY" val="diagram"/>
  <p:tag name="KSO_WM_TEMPLATE_INDEX" val="2023247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87.8813400948663,&quot;left&quot;:83.13535433070865,&quot;top&quot;:130.94653392088176,&quot;width&quot;:792.2893700787401}"/>
  <p:tag name="KSO_WM_DIAGRAM_COLOR_MATCH_VALUE" val="{&quot;shape&quot;:{&quot;fill&quot;:{&quot;solid&quot;:{&quot;brightness&quot;:0,&quot;colorType&quot;:1,&quot;foreColorIndex&quot;: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733.xml><?xml version="1.0" encoding="utf-8"?>
<p:tagLst xmlns:p="http://schemas.openxmlformats.org/presentationml/2006/main">
  <p:tag name="KSO_WM_UNIT_ISNUMDGMTITLE" val="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74_1*l_h_f*1_2_1"/>
  <p:tag name="KSO_WM_TEMPLATE_CATEGORY" val="diagram"/>
  <p:tag name="KSO_WM_TEMPLATE_INDEX" val="2023247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87.8813400948663,&quot;left&quot;:83.13535433070865,&quot;top&quot;:130.94653392088176,&quot;width&quot;:792.2893700787401}"/>
  <p:tag name="KSO_WM_UNIT_VALUE" val="54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具体内容，简明扼要地阐述您的观点，根据需要可酌情增减文字，单击此处添加文本具体内容"/>
  <p:tag name="KSO_WM_UNIT_FILL_TYPE" val="3"/>
  <p:tag name="KSO_WM_DIAGRAM_USE_COLOR_VALUE" val="{&quot;color_scheme&quot;:1,&quot;color_type&quot;:1,&quot;theme_color_indexes&quot;:[5,6,5,6,5,6]}"/>
</p:tagLst>
</file>

<file path=ppt/tags/tag73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247*2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74_1*l_h_d*1_1_1"/>
  <p:tag name="KSO_WM_TEMPLATE_CATEGORY" val="diagram"/>
  <p:tag name="KSO_WM_TEMPLATE_INDEX" val="2023247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87.8813400948663,&quot;left&quot;:83.13535433070865,&quot;top&quot;:130.94653392088176,&quot;width&quot;:792.289370078740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6000000238418579,&quot;colorType&quot;:1,&quot;foreColorIndex&quot;:1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1"/>
  <p:tag name="MH_SHAPE_GUID" val="16"/>
  <p:tag name="KSO_WM_DIAGRAM_USE_COLOR_VALUE" val="{&quot;color_scheme&quot;:1,&quot;color_type&quot;:1,&quot;theme_color_indexes&quot;:[5,6,5,6,5,6]}"/>
</p:tagLst>
</file>

<file path=ppt/tags/tag73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4_1*l_h_a*1_1_1"/>
  <p:tag name="KSO_WM_TEMPLATE_CATEGORY" val="diagram"/>
  <p:tag name="KSO_WM_TEMPLATE_INDEX" val="2023247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87.8813400948663,&quot;left&quot;:83.13535433070865,&quot;top&quot;:130.94653392088176,&quot;width&quot;:792.289370078740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3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2474_1*l_h_i*1_2_1"/>
  <p:tag name="KSO_WM_TEMPLATE_CATEGORY" val="diagram"/>
  <p:tag name="KSO_WM_TEMPLATE_INDEX" val="2023247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87.8813400948663,&quot;left&quot;:83.13535433070865,&quot;top&quot;:130.94653392088176,&quot;width&quot;:792.2893700787401}"/>
  <p:tag name="KSO_WM_DIAGRAM_COLOR_MATCH_VALUE" val="{&quot;shape&quot;:{&quot;fill&quot;:{&quot;solid&quot;:{&quot;brightness&quot;:0,&quot;colorType&quot;:1,&quot;foreColorIndex&quot;: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73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74_1*l_h_a*1_2_1"/>
  <p:tag name="KSO_WM_TEMPLATE_CATEGORY" val="diagram"/>
  <p:tag name="KSO_WM_TEMPLATE_INDEX" val="20232474"/>
  <p:tag name="KSO_WM_UNIT_LAYERLEVEL" val="1_1_1"/>
  <p:tag name="KSO_WM_TAG_VERSION" val="3.0"/>
  <p:tag name="KSO_WM_UNIT_VALUE" val="12"/>
  <p:tag name="KSO_WM_DIAGRAM_MAX_ITEMCNT" val="4"/>
  <p:tag name="KSO_WM_DIAGRAM_MIN_ITEMCNT" val="2"/>
  <p:tag name="KSO_WM_DIAGRAM_VIRTUALLY_FRAME" val="{&quot;height&quot;:387.8813400948663,&quot;left&quot;:83.13535433070865,&quot;top&quot;:130.94653392088176,&quot;width&quot;:792.289370078740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3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247*2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74_1*l_h_d*1_2_1"/>
  <p:tag name="KSO_WM_TEMPLATE_CATEGORY" val="diagram"/>
  <p:tag name="KSO_WM_TEMPLATE_INDEX" val="2023247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87.8813400948663,&quot;left&quot;:83.13535433070865,&quot;top&quot;:130.94653392088176,&quot;width&quot;:792.289370078740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6000000238418579,&quot;colorType&quot;:1,&quot;foreColorIndex&quot;:1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1"/>
  <p:tag name="MH_SHAPE_GUID" val="18"/>
  <p:tag name="KSO_WM_DIAGRAM_USE_COLOR_VALUE" val="{&quot;color_scheme&quot;:1,&quot;color_type&quot;:1,&quot;theme_color_indexes&quot;:[5,6,5,6,5,6]}"/>
</p:tagLst>
</file>

<file path=ppt/tags/tag739.xml><?xml version="1.0" encoding="utf-8"?>
<p:tagLst xmlns:p="http://schemas.openxmlformats.org/presentationml/2006/main">
  <p:tag name="KSO_WM_SLIDE_ID" val="diagram20233329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92.289*387.858"/>
  <p:tag name="KSO_WM_SLIDE_POSITION" val="83.1354*130.947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3329"/>
  <p:tag name="KSO_WM_SLIDE_LAYOUT" val="a_l"/>
  <p:tag name="KSO_WM_SLIDE_LAYOUT_CNT" val="1_1"/>
  <p:tag name="KSO_WM_SLIDE_SOURCE" val="WPPAIGenerateSlide"/>
  <p:tag name="resource_record_key" val="{&quot;65&quot;:[20235972],&quot;70&quot;:[3321880]}"/>
</p:tagLst>
</file>

<file path=ppt/tags/tag7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73_1*a*1"/>
  <p:tag name="KSO_WM_TEMPLATE_CATEGORY" val="diagram"/>
  <p:tag name="KSO_WM_TEMPLATE_INDEX" val="20231973"/>
  <p:tag name="KSO_WM_UNIT_LAYERLEVEL" val="1"/>
  <p:tag name="KSO_WM_TAG_VERSION" val="3.0"/>
  <p:tag name="KSO_WM_BEAUTIFY_FLAG" val="#wm#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1"/>
</p:tagLst>
</file>

<file path=ppt/tags/tag74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3*l_h_i*1_1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1"/>
</p:tagLst>
</file>

<file path=ppt/tags/tag74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3*l_h_f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5"/>
  <p:tag name="KSO_WM_UNIT_TEXT_TYPE" val="1"/>
  <p:tag name="KSO_WM_UNIT_TEXT_LAYER_COUNT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  <p:tag name="KSO_WM_UNIT_USESOURCEFORMAT_APPLY" val="1"/>
</p:tagLst>
</file>

<file path=ppt/tags/tag74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3*l_h_i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UNIT_USESOURCEFORMAT_APPLY" val="1"/>
</p:tagLst>
</file>

<file path=ppt/tags/tag74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3*l_h_i*1_2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1"/>
</p:tagLst>
</file>

<file path=ppt/tags/tag74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3*l_h_f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5"/>
  <p:tag name="KSO_WM_UNIT_TEXT_TYPE" val="1"/>
  <p:tag name="KSO_WM_UNIT_TEXT_LAYER_COUNT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  <p:tag name="KSO_WM_UNIT_USESOURCEFORMAT_APPLY" val="1"/>
</p:tagLst>
</file>

<file path=ppt/tags/tag74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3*l_h_i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UNIT_USESOURCEFORMAT_APPLY" val="1"/>
</p:tagLst>
</file>

<file path=ppt/tags/tag74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1973_3*l_h_i*1_3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1"/>
</p:tagLst>
</file>

<file path=ppt/tags/tag74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73_3*l_h_f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5"/>
  <p:tag name="KSO_WM_UNIT_TEXT_TYPE" val="1"/>
  <p:tag name="KSO_WM_UNIT_TEXT_LAYER_COUNT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  <p:tag name="KSO_WM_UNIT_USESOURCEFORMAT_APPLY" val="1"/>
</p:tagLst>
</file>

<file path=ppt/tags/tag74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973_3*l_h_i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3"/>
  <p:tag name="KSO_WM_UNIT_FILL_TYPE" val="1"/>
  <p:tag name="KSO_WM_UNIT_FILL_FORE_SCHEMECOLOR_INDEX" val="5"/>
  <p:tag name="KSO_WM_UNIT_FILL_FORE_SCHEMECOLOR_INDEX_BRIGHTNESS" val="0"/>
  <p:tag name="KSO_WM_UNIT_USESOURCEFORMAT_APPLY" val="1"/>
</p:tagLst>
</file>

<file path=ppt/tags/tag7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5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1973_3*l_h_i*1_4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1"/>
</p:tagLst>
</file>

<file path=ppt/tags/tag75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1973_3*l_h_f*1_4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5"/>
  <p:tag name="KSO_WM_UNIT_TEXT_TYPE" val="1"/>
  <p:tag name="KSO_WM_UNIT_TEXT_LAYER_COUNT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  <p:tag name="KSO_WM_UNIT_USESOURCEFORMAT_APPLY" val="1"/>
</p:tagLst>
</file>

<file path=ppt/tags/tag75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31973_3*l_h_i*1_4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4"/>
  <p:tag name="KSO_WM_UNIT_FILL_TYPE" val="1"/>
  <p:tag name="KSO_WM_UNIT_FILL_FORE_SCHEMECOLOR_INDEX" val="5"/>
  <p:tag name="KSO_WM_UNIT_FILL_FORE_SCHEMECOLOR_INDEX_BRIGHTNESS" val="0"/>
  <p:tag name="KSO_WM_UNIT_USESOURCEFORMAT_APPLY" val="1"/>
</p:tagLst>
</file>

<file path=ppt/tags/tag75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3*l_h_i*1_1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1"/>
</p:tagLst>
</file>

<file path=ppt/tags/tag75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3*l_h_i*1_2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1"/>
</p:tagLst>
</file>

<file path=ppt/tags/tag75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973_3*l_h_i*1_3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1"/>
</p:tagLst>
</file>

<file path=ppt/tags/tag75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1973_3*l_h_i*1_4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1"/>
</p:tagLst>
</file>

<file path=ppt/tags/tag75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3*l_h_a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75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3*l_h_a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75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73_3*l_h_a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7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  <p:tag name="KSO_WM_UNIT_ID" val="_1*i*1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6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1973_3*l_h_a*1_4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761.xml><?xml version="1.0" encoding="utf-8"?>
<p:tagLst xmlns:p="http://schemas.openxmlformats.org/presentationml/2006/main">
  <p:tag name="KSO_WM_SLIDE_ID" val="diagram2023197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850.35*326.55"/>
  <p:tag name="KSO_WM_SLIDE_POSITION" val="54.85*131.9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973"/>
  <p:tag name="KSO_WM_SLIDE_LAYOUT" val="a_l"/>
  <p:tag name="KSO_WM_SLIDE_LAYOUT_CNT" val="1_1"/>
  <p:tag name="KSO_WM_SPECIAL_SOURCE" val="bdnull"/>
  <p:tag name="KSO_WM_SLIDE_SOURCE" val="WPPAIGenerateSlide"/>
</p:tagLst>
</file>

<file path=ppt/tags/tag76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15_2*a*1"/>
  <p:tag name="KSO_WM_TEMPLATE_CATEGORY" val="diagram"/>
  <p:tag name="KSO_WM_TEMPLATE_INDEX" val="20233315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76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15_2*l_h_f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7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15_2*l_h_a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76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15_2*l_h_f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76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15_2*l_h_a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76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15_2*l_h_f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76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15_2*l_h_a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76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3315_2*l_h_f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77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7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3315_2*l_h_a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7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1577485440&quot;}*gallery_gallery_ai_v2.1.2_ONLINE*a3d8b035-963e-4756-b3b7-c3ae1d63aa4b-slide-0"/>
  <p:tag name="KSO_WM_UNIT_LINE_FILL_TYPE" val="2"/>
  <p:tag name="KSO_WM_UNIT_USESOURCEFORMAT_APPLY" val="1"/>
</p:tagLst>
</file>

<file path=ppt/tags/tag7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1145971297&quot;}*gallery_gallery_ai_v2.1.2_ONLINE*a3d8b035-963e-4756-b3b7-c3ae1d63aa4b-slide-0"/>
  <p:tag name="KSO_WM_UNIT_LINE_FILL_TYPE" val="2"/>
  <p:tag name="KSO_WM_UNIT_USESOURCEFORMAT_APPLY" val="1"/>
</p:tagLst>
</file>

<file path=ppt/tags/tag7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1425892307&quot;}*gallery_gallery_ai_v2.1.2_ONLINE*a3d8b035-963e-4756-b3b7-c3ae1d63aa4b-slide-0"/>
  <p:tag name="KSO_WM_UNIT_LINE_FILL_TYPE" val="2"/>
  <p:tag name="KSO_WM_UNIT_USESOURCEFORMAT_APPLY" val="1"/>
</p:tagLst>
</file>

<file path=ppt/tags/tag7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972071092&quot;}*gallery_gallery_ai_v2.1.2_ONLINE*a3d8b035-963e-4756-b3b7-c3ae1d63aa4b-slide-0"/>
  <p:tag name="KSO_WM_UNIT_LINE_FILL_TYPE" val="2"/>
  <p:tag name="KSO_WM_UNIT_USESOURCEFORMAT_APPLY" val="1"/>
</p:tagLst>
</file>

<file path=ppt/tags/tag7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7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779.xml><?xml version="1.0" encoding="utf-8"?>
<p:tagLst xmlns:p="http://schemas.openxmlformats.org/presentationml/2006/main">
  <p:tag name="KSO_WM_SLIDE_ID" val="diagram20233315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15"/>
  <p:tag name="KSO_WM_SLIDE_TYPE" val="text"/>
  <p:tag name="KSO_WM_SLIDE_SUBTYPE" val="diag"/>
  <p:tag name="KSO_WM_SLIDE_SIZE" val="850.394*297.555"/>
  <p:tag name="KSO_WM_SLIDE_POSITION" val="54.8032*139.28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7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1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0968_2*a*1"/>
  <p:tag name="KSO_WM_TEMPLATE_CATEGORY" val="diagram"/>
  <p:tag name="KSO_WM_TEMPLATE_INDEX" val="202309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7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  <p:tag name="KSO_WM_UNIT_LINE_FILL_TYPE" val="2"/>
  <p:tag name="KSO_WM_UNIT_USESOURCEFORMAT_APPLY" val="1"/>
</p:tagLst>
</file>

<file path=ppt/tags/tag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LINE_FILL_TYPE" val="2"/>
  <p:tag name="KSO_WM_UNIT_USESOURCEFORMAT_APPLY" val="1"/>
</p:tagLst>
</file>

<file path=ppt/tags/tag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LINE_FILL_TYPE" val="2"/>
  <p:tag name="KSO_WM_UNIT_USESOURCEFORMAT_APPLY" val="1"/>
</p:tagLst>
</file>

<file path=ppt/tags/tag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  <p:tag name="KSO_WM_UNIT_LINE_FILL_TYPE" val="2"/>
  <p:tag name="KSO_WM_UNIT_USESOURCEFORMAT_APPLY" val="1"/>
</p:tagLst>
</file>

<file path=ppt/tags/tag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4*675"/>
  <p:tag name="KSO_WM_DIAGRAM_GROUP_CODE" val="l1-1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single_page&quot;,&quot;id&quot;:&quot;VCG41N1145607910&quot;}*gallery_gallery_ai_v2.1.2_ONLINE*99b0ce67-8ee5-46be-b467-0bb3efc616db-slide-0"/>
  <p:tag name="KSO_WM_UNIT_LINE_FILL_TYPE" val="2"/>
  <p:tag name="KSO_WM_UNIT_USESOURCEFORMAT_APPLY" val="1"/>
</p:tagLst>
</file>

<file path=ppt/tags/tag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4*675"/>
  <p:tag name="KSO_WM_DIAGRAM_GROUP_CODE" val="l1-1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single_page&quot;,&quot;id&quot;:&quot;VCG41N1169119003&quot;}*gallery_gallery_ai_v2.1.2_ONLINE*99b0ce67-8ee5-46be-b467-0bb3efc616db-slide-0"/>
  <p:tag name="KSO_WM_UNIT_LINE_FILL_TYPE" val="2"/>
  <p:tag name="KSO_WM_UNIT_USESOURCEFORMAT_APPLY" val="1"/>
</p:tagLst>
</file>

<file path=ppt/tags/tag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4*675"/>
  <p:tag name="KSO_WM_DIAGRAM_GROUP_CODE" val="l1-1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single_page&quot;,&quot;id&quot;:&quot;VCG41N1520538590&quot;}*gallery_gallery_ai_v2.1.2_ONLINE*99b0ce67-8ee5-46be-b467-0bb3efc616db-slide-0"/>
  <p:tag name="KSO_WM_UNIT_LINE_FILL_TYPE" val="2"/>
  <p:tag name="KSO_WM_UNIT_USESOURCEFORMAT_APPLY" val="1"/>
</p:tagLst>
</file>

<file path=ppt/tags/tag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3*675"/>
  <p:tag name="KSO_WM_DIAGRAM_GROUP_CODE" val="l1-1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single_page&quot;,&quot;id&quot;:&quot;VCG211342643947&quot;}*gallery_gallery_ai_v2.1.2_ONLINE*99b0ce67-8ee5-46be-b467-0bb3efc616db-slide-0"/>
  <p:tag name="KSO_WM_UNIT_LINE_FILL_TYPE" val="2"/>
  <p:tag name="KSO_WM_UNIT_USESOURCEFORMAT_APPLY" val="1"/>
</p:tagLst>
</file>

<file path=ppt/tags/tag78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68_3*l_h_a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79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  <p:tag name="KSO_WM_UNIT_ID" val="_1*i*1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9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68_3*l_h_f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7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68_3*l_h_a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  <p:tag name="KSO_WM_UNIT_USESOURCEFORMAT_APPLY" val="1"/>
</p:tagLst>
</file>

<file path=ppt/tags/tag7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0968_3*l_h_a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  <p:tag name="KSO_WM_UNIT_USESOURCEFORMAT_APPLY" val="1"/>
</p:tagLst>
</file>

<file path=ppt/tags/tag79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0968_3*l_h_f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输入你的项正文，文字是您思想的提炼，请尽量言简意赅的阐述观点。"/>
  <p:tag name="KSO_WM_UNIT_TEXT_TYPE" val="1"/>
  <p:tag name="KSO_WM_UNIT_TEXT_LAYER_COUNT" val="1"/>
  <p:tag name="KSO_WM_UNIT_USESOURCEFORMAT_APPLY" val="1"/>
</p:tagLst>
</file>

<file path=ppt/tags/tag79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68_3*l_h_f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输入你的项正文，文字是您思想的提炼，请尽量言简意赅的阐述观点。"/>
  <p:tag name="KSO_WM_UNIT_TEXT_TYPE" val="1"/>
  <p:tag name="KSO_WM_UNIT_TEXT_LAYER_COUNT" val="1"/>
  <p:tag name="KSO_WM_UNIT_USESOURCEFORMAT_APPLY" val="1"/>
</p:tagLst>
</file>

<file path=ppt/tags/tag79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0968_3*l_h_a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79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0968_3*l_h_f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870467492387,&quot;left&quot;:54.8,&quot;top&quot;:111.18051230587939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797.xml><?xml version="1.0" encoding="utf-8"?>
<p:tagLst xmlns:p="http://schemas.openxmlformats.org/presentationml/2006/main">
  <p:tag name="KSO_WM_SLIDE_ID" val="diagram202309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0968"/>
  <p:tag name="KSO_WM_SLIDE_TYPE" val="text"/>
  <p:tag name="KSO_WM_SLIDE_SUBTYPE" val="diag"/>
  <p:tag name="KSO_WM_SLIDE_SIZE" val="850.4*365.625"/>
  <p:tag name="KSO_WM_SLIDE_POSITION" val="54.8*111.5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7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40_2*a*1"/>
  <p:tag name="KSO_WM_TEMPLATE_CATEGORY" val="diagram"/>
  <p:tag name="KSO_WM_TEMPLATE_INDEX" val="20234840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a"/>
  <p:tag name="KSO_WM_UNIT_INDEX" val="1"/>
  <p:tag name="KSO_WM_UNIT_VALUE" val="29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7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4840_1*l_h_i*1_1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15"/>
  <p:tag name="KSO_WM_UNIT_FILL_FORE_SCHEMECOLOR_INDEX_BRIGHTNESS" val="0"/>
  <p:tag name="KSO_WM_DIAGRAM_MAX_ITEMCNT" val="4"/>
  <p:tag name="KSO_WM_DIAGRAM_MIN_ITEMCNT" val="3"/>
  <p:tag name="KSO_WM_DIAGRAM_VIRTUALLY_FRAME" val="{&quot;height&quot;:338.6716535433071,&quot;left&quot;:55.56960629921258,&quot;top&quot;:132.65,&quot;width&quot;:849.4318897637793}"/>
  <p:tag name="KSO_WM_DIAGRAM_COLOR_MATCH_VALUE" val="{&quot;shape&quot;:{&quot;fill&quot;:{&quot;solid&quot;:{&quot;brightness&quot;:0,&quot;colorType&quot;:1,&quot;foreColorIndex&quot;:1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4840_1*l_h_i*1_2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15"/>
  <p:tag name="KSO_WM_UNIT_FILL_FORE_SCHEMECOLOR_INDEX_BRIGHTNESS" val="0"/>
  <p:tag name="KSO_WM_DIAGRAM_MAX_ITEMCNT" val="4"/>
  <p:tag name="KSO_WM_DIAGRAM_MIN_ITEMCNT" val="3"/>
  <p:tag name="KSO_WM_DIAGRAM_VIRTUALLY_FRAME" val="{&quot;height&quot;:338.6716535433071,&quot;left&quot;:55.56960629921258,&quot;top&quot;:132.65,&quot;width&quot;:849.4318897637793}"/>
  <p:tag name="KSO_WM_DIAGRAM_COLOR_MATCH_VALUE" val="{&quot;shape&quot;:{&quot;fill&quot;:{&quot;solid&quot;:{&quot;brightness&quot;:0,&quot;colorType&quot;:1,&quot;foreColorIndex&quot;:1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4840_1*l_h_i*1_3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15"/>
  <p:tag name="KSO_WM_UNIT_FILL_FORE_SCHEMECOLOR_INDEX_BRIGHTNESS" val="0"/>
  <p:tag name="KSO_WM_DIAGRAM_MAX_ITEMCNT" val="4"/>
  <p:tag name="KSO_WM_DIAGRAM_MIN_ITEMCNT" val="3"/>
  <p:tag name="KSO_WM_DIAGRAM_VIRTUALLY_FRAME" val="{&quot;height&quot;:338.6716535433071,&quot;left&quot;:55.56960629921258,&quot;top&quot;:132.65,&quot;width&quot;:849.4318897637793}"/>
  <p:tag name="KSO_WM_DIAGRAM_COLOR_MATCH_VALUE" val="{&quot;shape&quot;:{&quot;fill&quot;:{&quot;solid&quot;:{&quot;brightness&quot;:0,&quot;colorType&quot;:1,&quot;foreColorIndex&quot;:1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802.xml><?xml version="1.0" encoding="utf-8"?>
<p:tagLst xmlns:p="http://schemas.openxmlformats.org/presentationml/2006/main">
  <p:tag name="KSO_WM_UNIT_VALUE" val="442*64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4840_1*l_h_d*1_2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-0.15"/>
  <p:tag name="KSO_WM_DIAGRAM_MAX_ITEMCNT" val="4"/>
  <p:tag name="KSO_WM_DIAGRAM_MIN_ITEMCNT" val="3"/>
  <p:tag name="KSO_WM_DIAGRAM_VIRTUALLY_FRAME" val="{&quot;height&quot;:338.6716535433071,&quot;left&quot;:55.56960629921258,&quot;top&quot;:132.65,&quot;width&quot;:849.4318897637793}"/>
  <p:tag name="KSO_WM_DIAGRAM_COLOR_MATCH_VALUE" val="{&quot;shape&quot;:{&quot;fill&quot;:{&quot;solid&quot;:{&quot;brightness&quot;:-0.15000000596046448,&quot;colorType&quot;:1,&quot;foreColorIndex&quot;:1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UNIT_USESOURCEFORMAT_APPLY" val="1"/>
</p:tagLst>
</file>

<file path=ppt/tags/tag803.xml><?xml version="1.0" encoding="utf-8"?>
<p:tagLst xmlns:p="http://schemas.openxmlformats.org/presentationml/2006/main">
  <p:tag name="KSO_WM_UNIT_VALUE" val="445*6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4840_1*l_h_d*1_1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-0.15"/>
  <p:tag name="KSO_WM_DIAGRAM_MAX_ITEMCNT" val="4"/>
  <p:tag name="KSO_WM_DIAGRAM_MIN_ITEMCNT" val="3"/>
  <p:tag name="KSO_WM_DIAGRAM_VIRTUALLY_FRAME" val="{&quot;height&quot;:338.6716535433071,&quot;left&quot;:55.56960629921258,&quot;top&quot;:132.65,&quot;width&quot;:849.4318897637793}"/>
  <p:tag name="KSO_WM_DIAGRAM_COLOR_MATCH_VALUE" val="{&quot;shape&quot;:{&quot;fill&quot;:{&quot;solid&quot;:{&quot;brightness&quot;:-0.15000000596046448,&quot;colorType&quot;:1,&quot;foreColorIndex&quot;:1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UNIT_USESOURCEFORMAT_APPLY" val="1"/>
</p:tagLst>
</file>

<file path=ppt/tags/tag804.xml><?xml version="1.0" encoding="utf-8"?>
<p:tagLst xmlns:p="http://schemas.openxmlformats.org/presentationml/2006/main">
  <p:tag name="KSO_WM_UNIT_VALUE" val="445*6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4840_1*l_h_d*1_3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-0.15"/>
  <p:tag name="KSO_WM_DIAGRAM_MAX_ITEMCNT" val="4"/>
  <p:tag name="KSO_WM_DIAGRAM_MIN_ITEMCNT" val="3"/>
  <p:tag name="KSO_WM_DIAGRAM_VIRTUALLY_FRAME" val="{&quot;height&quot;:338.6716535433071,&quot;left&quot;:55.56960629921258,&quot;top&quot;:132.65,&quot;width&quot;:849.4318897637793}"/>
  <p:tag name="KSO_WM_DIAGRAM_COLOR_MATCH_VALUE" val="{&quot;shape&quot;:{&quot;fill&quot;:{&quot;solid&quot;:{&quot;brightness&quot;:-0.15000000596046448,&quot;colorType&quot;:1,&quot;foreColorIndex&quot;:1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UNIT_USESOURCEFORMAT_APPLY" val="1"/>
</p:tagLst>
</file>

<file path=ppt/tags/tag8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840_1*l_h_a*1_1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8.6716535433071,&quot;left&quot;:55.56960629921258,&quot;top&quot;:132.65,&quot;width&quot;:849.431889763779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此处添加项标题"/>
  <p:tag name="KSO_WM_UNIT_TEXT_TYPE" val="1"/>
  <p:tag name="KSO_WM_UNIT_USESOURCEFORMAT_APPLY" val="1"/>
</p:tagLst>
</file>

<file path=ppt/tags/tag806.xml><?xml version="1.0" encoding="utf-8"?>
<p:tagLst xmlns:p="http://schemas.openxmlformats.org/presentationml/2006/main">
  <p:tag name="KSO_WM_UNIT_SUBTYPE" val="a"/>
  <p:tag name="KSO_WM_UNIT_NOCLEAR" val="0"/>
  <p:tag name="KSO_WM_UNIT_VALUE" val="10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840_1*l_h_f*1_1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8.6716535433071,&quot;left&quot;:55.56960629921258,&quot;top&quot;:132.65,&quot;width&quot;:849.431889763779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地理解您传达的思想。单击此处添加您的文本具体内容，简明扼要地阐述您的内容。"/>
  <p:tag name="KSO_WM_UNIT_TEXT_TYPE" val="1"/>
  <p:tag name="KSO_WM_UNIT_TEXT_LAYER_COUNT" val="1"/>
  <p:tag name="KSO_WM_UNIT_USESOURCEFORMAT_APPLY" val="1"/>
</p:tagLst>
</file>

<file path=ppt/tags/tag80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4840_1*l_h_a*1_2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8.6716535433071,&quot;left&quot;:55.56960629921258,&quot;top&quot;:132.65,&quot;width&quot;:849.431889763779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此处添加项标题"/>
  <p:tag name="KSO_WM_UNIT_TEXT_TYPE" val="1"/>
  <p:tag name="KSO_WM_UNIT_USESOURCEFORMAT_APPLY" val="1"/>
</p:tagLst>
</file>

<file path=ppt/tags/tag808.xml><?xml version="1.0" encoding="utf-8"?>
<p:tagLst xmlns:p="http://schemas.openxmlformats.org/presentationml/2006/main">
  <p:tag name="KSO_WM_UNIT_SUBTYPE" val="a"/>
  <p:tag name="KSO_WM_UNIT_NOCLEAR" val="0"/>
  <p:tag name="KSO_WM_UNIT_VALUE" val="10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840_1*l_h_f*1_2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8.6716535433071,&quot;left&quot;:55.56960629921258,&quot;top&quot;:132.65,&quot;width&quot;:849.431889763779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地理解您传达的思想。单击此处添加您的文本具体内容，简明扼要地阐述您的内容。"/>
  <p:tag name="KSO_WM_UNIT_TEXT_TYPE" val="1"/>
  <p:tag name="KSO_WM_UNIT_TEXT_LAYER_COUNT" val="1"/>
  <p:tag name="KSO_WM_UNIT_USESOURCEFORMAT_APPLY" val="1"/>
</p:tagLst>
</file>

<file path=ppt/tags/tag80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4840_1*l_h_a*1_3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8.6716535433071,&quot;left&quot;:55.56960629921258,&quot;top&quot;:132.65,&quot;width&quot;:849.431889763779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此处添加项标题"/>
  <p:tag name="KSO_WM_UNIT_TEXT_TYPE" val="1"/>
  <p:tag name="KSO_WM_UNIT_USESOURCEFORMAT_APPLY" val="1"/>
</p:tagLst>
</file>

<file path=ppt/tags/tag8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0.xml><?xml version="1.0" encoding="utf-8"?>
<p:tagLst xmlns:p="http://schemas.openxmlformats.org/presentationml/2006/main">
  <p:tag name="KSO_WM_UNIT_SUBTYPE" val="a"/>
  <p:tag name="KSO_WM_UNIT_NOCLEAR" val="0"/>
  <p:tag name="KSO_WM_UNIT_VALUE" val="10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4840_1*l_h_f*1_3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8.6716535433071,&quot;left&quot;:55.56960629921258,&quot;top&quot;:132.65,&quot;width&quot;:849.431889763779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地理解您传达的思想。单击此处添加您的文本具体内容，简明扼要地阐述您的内容。"/>
  <p:tag name="KSO_WM_UNIT_TEXT_TYPE" val="1"/>
  <p:tag name="KSO_WM_UNIT_TEXT_LAYER_COUNT" val="1"/>
  <p:tag name="KSO_WM_UNIT_USESOURCEFORMAT_APPLY" val="1"/>
</p:tagLst>
</file>

<file path=ppt/tags/tag811.xml><?xml version="1.0" encoding="utf-8"?>
<p:tagLst xmlns:p="http://schemas.openxmlformats.org/presentationml/2006/main">
  <p:tag name="KSO_WM_SLIDE_ID" val="diagram20234840_2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2"/>
  <p:tag name="KSO_WM_SLIDE_SIZE" val="849.432*338.6"/>
  <p:tag name="KSO_WM_SLIDE_POSITION" val="55.5696*132.65"/>
  <p:tag name="KSO_WM_TAG_VERSION" val="3.0"/>
  <p:tag name="KSO_WM_BEAUTIFY_FLAG" val="#wm#"/>
  <p:tag name="KSO_WM_TEMPLATE_CATEGORY" val="diagram"/>
  <p:tag name="KSO_WM_TEMPLATE_INDEX" val="20234840"/>
  <p:tag name="KSO_WM_SLIDE_LAYOUT" val="a_l"/>
  <p:tag name="KSO_WM_SLIDE_LAYOUT_CNT" val="1_1"/>
  <p:tag name="KSO_WM_DIAGRAM_GROUP_CODE" val="l1-1"/>
  <p:tag name="KSO_WM_SLIDE_DIAGTYPE" val="l"/>
  <p:tag name="RESOURCE_RECORD_KEY" val="{&quot;65&quot;:[20234840],&quot;71&quot;:[76235679624]}"/>
</p:tagLst>
</file>

<file path=ppt/tags/tag8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3*a*1"/>
  <p:tag name="KSO_WM_TEMPLATE_CATEGORY" val="diagram"/>
  <p:tag name="KSO_WM_TEMPLATE_INDEX" val="20234807"/>
  <p:tag name="KSO_WM_UNIT_LAYERLEVEL" val="1"/>
  <p:tag name="KSO_WM_TAG_VERSION" val="3.0"/>
  <p:tag name="KSO_WM_BEAUTIFY_FLAG" val="#wm#"/>
  <p:tag name="KSO_WM_DIAGRAM_GROUP_CODE" val="l1-1"/>
  <p:tag name="KSO_WM_UNIT_TYPE" val="a"/>
  <p:tag name="KSO_WM_UNIT_INDEX" val="1"/>
  <p:tag name="KSO_WM_UNIT_PRESET_TEXT" val="单击此处添加标题"/>
  <p:tag name="KSO_WM_UNIT_ISCONTENTSTITLE" val="0"/>
  <p:tag name="KSO_WM_UNIT_ISNUMDGMTITLE" val="0"/>
  <p:tag name="KSO_WM_UNIT_NOCLEAR" val="0"/>
  <p:tag name="KSO_WM_UNIT_VALUE" val="29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8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i*1_2_4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8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d*1_2_1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DIAGRAM_GROUP_CODE" val="l1-1"/>
  <p:tag name="KSO_WM_UNIT_TYPE" val="l_h_d"/>
  <p:tag name="KSO_WM_UNIT_INDEX" val="1_2_1"/>
  <p:tag name="KSO_WM_UNIT_VALUE" val="547*839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UNIT_LINE_FILL_TYPE" val="2"/>
  <p:tag name="KSO_WM_UNIT_USESOURCEFORMAT_APPLY" val="1"/>
</p:tagLst>
</file>

<file path=ppt/tags/tag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i*1_2_3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8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i*1_2_2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8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f*1_1_1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UNIT_SUBTYPE" val="a"/>
  <p:tag name="KSO_WM_UNIT_NOCLEAR" val="0"/>
  <p:tag name="KSO_WM_DIAGRAM_GROUP_CODE" val="l1-1"/>
  <p:tag name="KSO_WM_UNIT_TYPE" val="l_h_f"/>
  <p:tag name="KSO_WM_UNIT_INDEX" val="1_1_1"/>
  <p:tag name="KSO_WM_UNIT_VALUE" val="72"/>
  <p:tag name="KSO_WM_DIAGRAM_VERSION" val="3"/>
  <p:tag name="KSO_WM_DIAGRAM_COLOR_TRICK" val="1"/>
  <p:tag name="KSO_WM_DIAGRAM_COLOR_TEXT_CAN_REMOVE" val="n"/>
  <p:tag name="KSO_WM_UNIT_PRESET_TEXT" val="单击此处添加文本内容，简明扼要地阐述观点。根据需要可酌情增减文字，以便观者准确地理解您传达的思想。"/>
  <p:tag name="KSO_WM_UNIT_TEXT_FILL_FORE_SCHEMECOLOR_INDEX" val="1"/>
  <p:tag name="KSO_WM_UNIT_TEXT_FILL_TYPE" val="1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USESOURCEFORMAT_APPLY" val="1"/>
</p:tagLst>
</file>

<file path=ppt/tags/tag8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a*1_1_1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1_1"/>
  <p:tag name="KSO_WM_UNIT_VALUE" val="28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</p:tagLst>
</file>

<file path=ppt/tags/tag8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f*1_2_1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UNIT_SUBTYPE" val="a"/>
  <p:tag name="KSO_WM_UNIT_NOCLEAR" val="0"/>
  <p:tag name="KSO_WM_DIAGRAM_GROUP_CODE" val="l1-1"/>
  <p:tag name="KSO_WM_UNIT_TYPE" val="l_h_f"/>
  <p:tag name="KSO_WM_UNIT_INDEX" val="1_2_1"/>
  <p:tag name="KSO_WM_UNIT_VALUE" val="72"/>
  <p:tag name="KSO_WM_DIAGRAM_VERSION" val="3"/>
  <p:tag name="KSO_WM_DIAGRAM_COLOR_TRICK" val="1"/>
  <p:tag name="KSO_WM_DIAGRAM_COLOR_TEXT_CAN_REMOVE" val="n"/>
  <p:tag name="KSO_WM_UNIT_PRESET_TEXT" val="单击此处添加文本内容，简明扼要地阐述观点。根据需要可酌情增减文字，以便观者准确地理解您传达的思想。"/>
  <p:tag name="KSO_WM_UNIT_TEXT_FILL_FORE_SCHEMECOLOR_INDEX" val="1"/>
  <p:tag name="KSO_WM_UNIT_TEXT_FILL_TYPE" val="1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USESOURCEFORMAT_APPLY" val="1"/>
</p:tagLst>
</file>

<file path=ppt/tags/tag82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a*1_2_1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2_1"/>
  <p:tag name="KSO_WM_UNIT_VALUE" val="28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</p:tagLst>
</file>

<file path=ppt/tags/tag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f*1_3_1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UNIT_SUBTYPE" val="a"/>
  <p:tag name="KSO_WM_UNIT_NOCLEAR" val="0"/>
  <p:tag name="KSO_WM_DIAGRAM_GROUP_CODE" val="l1-1"/>
  <p:tag name="KSO_WM_UNIT_TYPE" val="l_h_f"/>
  <p:tag name="KSO_WM_UNIT_INDEX" val="1_3_1"/>
  <p:tag name="KSO_WM_UNIT_VALUE" val="72"/>
  <p:tag name="KSO_WM_DIAGRAM_VERSION" val="3"/>
  <p:tag name="KSO_WM_DIAGRAM_COLOR_TRICK" val="1"/>
  <p:tag name="KSO_WM_DIAGRAM_COLOR_TEXT_CAN_REMOVE" val="n"/>
  <p:tag name="KSO_WM_UNIT_PRESET_TEXT" val="单击此处添加文本内容，简明扼要地阐述观点。根据需要可酌情增减文字，以便观者准确地理解您传达的思想。"/>
  <p:tag name="KSO_WM_UNIT_TEXT_FILL_FORE_SCHEMECOLOR_INDEX" val="1"/>
  <p:tag name="KSO_WM_UNIT_TEXT_FILL_TYPE" val="1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USESOURCEFORMAT_APPLY" val="1"/>
</p:tagLst>
</file>

<file path=ppt/tags/tag8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a*1_3_1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3_1"/>
  <p:tag name="KSO_WM_UNIT_VALUE" val="28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</p:tagLst>
</file>

<file path=ppt/tags/tag8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i*1_1_1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8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i*1_2_1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8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i*1_3_1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8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i*1_1_4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8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d*1_1_1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DIAGRAM_GROUP_CODE" val="l1-1"/>
  <p:tag name="KSO_WM_UNIT_TYPE" val="l_h_d"/>
  <p:tag name="KSO_WM_UNIT_INDEX" val="1_1_1"/>
  <p:tag name="KSO_WM_UNIT_VALUE" val="547*839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UNIT_LINE_FILL_TYPE" val="2"/>
  <p:tag name="KSO_WM_UNIT_USESOURCEFORMAT_APPLY" val="1"/>
</p:tagLst>
</file>

<file path=ppt/tags/tag8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i*1_1_3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8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i*1_1_2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83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i*1_3_4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d*1_3_1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DIAGRAM_GROUP_CODE" val="l1-1"/>
  <p:tag name="KSO_WM_UNIT_TYPE" val="l_h_d"/>
  <p:tag name="KSO_WM_UNIT_INDEX" val="1_3_1"/>
  <p:tag name="KSO_WM_UNIT_VALUE" val="547*839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UNIT_LINE_FILL_TYPE" val="2"/>
  <p:tag name="KSO_WM_UNIT_USESOURCEFORMAT_APPLY" val="1"/>
</p:tagLst>
</file>

<file path=ppt/tags/tag8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i*1_3_3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8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07_2*l_h_i*1_3_2"/>
  <p:tag name="KSO_WM_TEMPLATE_CATEGORY" val="diagram"/>
  <p:tag name="KSO_WM_TEMPLATE_INDEX" val="20234807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373.73978241406206,&quot;left&quot;:43.65,&quot;top&quot;:120.34999068273278,&quot;width&quot;:861.5967716535433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40_2*a*1"/>
  <p:tag name="KSO_WM_TEMPLATE_CATEGORY" val="diagram"/>
  <p:tag name="KSO_WM_TEMPLATE_INDEX" val="20234840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a"/>
  <p:tag name="KSO_WM_UNIT_INDEX" val="1"/>
  <p:tag name="KSO_WM_UNIT_VALUE" val="29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835.xml><?xml version="1.0" encoding="utf-8"?>
<p:tagLst xmlns:p="http://schemas.openxmlformats.org/presentationml/2006/main">
  <p:tag name="KSO_WM_SLIDE_ID" val="diagram20234807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851.84*373.74"/>
  <p:tag name="KSO_WM_SLIDE_POSITION" val="53.35*120.35"/>
  <p:tag name="KSO_WM_TAG_VERSION" val="3.0"/>
  <p:tag name="KSO_WM_BEAUTIFY_FLAG" val="#wm#"/>
  <p:tag name="KSO_WM_TEMPLATE_CATEGORY" val="diagram"/>
  <p:tag name="KSO_WM_TEMPLATE_INDEX" val="20234807"/>
  <p:tag name="KSO_WM_DIAGRAM_GROUP_CODE" val="l1-1"/>
  <p:tag name="KSO_WM_SLIDE_DIAGTYPE" val="l"/>
  <p:tag name="KSO_WM_SLIDE_LAYOUT" val="a_l"/>
  <p:tag name="KSO_WM_SLIDE_LAYOUT_CNT" val="1_1"/>
</p:tagLst>
</file>

<file path=ppt/tags/tag8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67_3*a*1"/>
  <p:tag name="KSO_WM_TEMPLATE_CATEGORY" val="diagram"/>
  <p:tag name="KSO_WM_TEMPLATE_INDEX" val="20231967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8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3131_2*l_h_i*1_1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92.76417322834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UNIT_TEXT_FILL_FORE_SCHEMECOLOR_INDEX" val="1"/>
  <p:tag name="KSO_WM_UNIT_TEXT_FILL_TYPE" val="1"/>
</p:tagLst>
</file>

<file path=ppt/tags/tag83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131_2*l_h_a*1_1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92.76417322834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UNIT_TEXT_TYPE" val="1"/>
  <p:tag name="KSO_WM_DIAGRAM_USE_COLOR_VALUE" val="{&quot;color_scheme&quot;:1,&quot;color_type&quot;:1,&quot;theme_color_indexes&quot;:[5,6,5,6,5,6]}"/>
  <p:tag name="KSO_WM_BEAUTIFY_FLAG" val="#wm#"/>
  <p:tag name="KSO_WM_UNIT_PRESET_TEXT" val="添加项标题"/>
  <p:tag name="KSO_WM_UNIT_TEXT_FILL_FORE_SCHEMECOLOR_INDEX" val="1"/>
  <p:tag name="KSO_WM_UNIT_TEXT_FILL_TYPE" val="1"/>
</p:tagLst>
</file>

<file path=ppt/tags/tag8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3131_2*l_h_i*1_2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92.76417322834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UNIT_TEXT_FILL_FORE_SCHEMECOLOR_INDEX" val="1"/>
  <p:tag name="KSO_WM_UNIT_TEXT_FILL_TYPE" val="1"/>
</p:tagLst>
</file>

<file path=ppt/tags/tag8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8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131_2*l_h_a*1_2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92.76417322834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UNIT_TEXT_TYPE" val="1"/>
  <p:tag name="KSO_WM_DIAGRAM_USE_COLOR_VALUE" val="{&quot;color_scheme&quot;:1,&quot;color_type&quot;:1,&quot;theme_color_indexes&quot;:[5,6,5,6,5,6]}"/>
  <p:tag name="KSO_WM_BEAUTIFY_FLAG" val="#wm#"/>
  <p:tag name="KSO_WM_UNIT_PRESET_TEXT" val="添加项标题"/>
  <p:tag name="KSO_WM_UNIT_TEXT_FILL_FORE_SCHEMECOLOR_INDEX" val="1"/>
  <p:tag name="KSO_WM_UNIT_TEXT_FILL_TYPE" val="1"/>
</p:tagLst>
</file>

<file path=ppt/tags/tag84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131_2*l_h_f*1_2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92.76417322834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UNIT_TEXT_TYPE" val="1"/>
  <p:tag name="KSO_WM_DIAGRAM_USE_COLOR_VALUE" val="{&quot;color_scheme&quot;:1,&quot;color_type&quot;:1,&quot;theme_color_indexes&quot;:[5,6,5,6,5,6]}"/>
  <p:tag name="KSO_WM_UNIT_TEXT_LAYER_COUNT" val="1"/>
  <p:tag name="KSO_WM_BEAUTIFY_FLAG" val="#wm#"/>
  <p:tag name="KSO_WM_UNIT_PRESET_TEXT" val="单击此处输入智能正文，文字是您思想的提炼，请尽量言简意赅的阐述观点。单击此处添加正文&#10;文字是您思想的提炼。单击此处输入智能正文，文字是您思想的提炼，请尽量言简意赅的阐述观点。单击此处添加正文"/>
  <p:tag name="KSO_WM_UNIT_TEXT_FILL_FORE_SCHEMECOLOR_INDEX" val="1"/>
  <p:tag name="KSO_WM_UNIT_TEXT_FILL_TYPE" val="1"/>
</p:tagLst>
</file>

<file path=ppt/tags/tag8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3131_2*l_h_i*1_3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92.76417322834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UNIT_TEXT_FILL_FORE_SCHEMECOLOR_INDEX" val="1"/>
  <p:tag name="KSO_WM_UNIT_TEXT_FILL_TYPE" val="1"/>
</p:tagLst>
</file>

<file path=ppt/tags/tag843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3131_2*l_h_i*1_1_2"/>
  <p:tag name="KSO_WM_TEMPLATE_CATEGORY" val="diagram"/>
  <p:tag name="KSO_WM_TEMPLATE_INDEX" val="202331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92.764173228346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UNIT_LINE_FORE_SCHEMECOLOR_INDEX" val="5"/>
</p:tagLst>
</file>

<file path=ppt/tags/tag844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3131_2*l_h_i*1_2_2"/>
  <p:tag name="KSO_WM_TEMPLATE_CATEGORY" val="diagram"/>
  <p:tag name="KSO_WM_TEMPLATE_INDEX" val="202331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92.764173228346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UNIT_LINE_FORE_SCHEMECOLOR_INDEX" val="5"/>
</p:tagLst>
</file>

<file path=ppt/tags/tag845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3131_2*l_h_i*1_3_2"/>
  <p:tag name="KSO_WM_TEMPLATE_CATEGORY" val="diagram"/>
  <p:tag name="KSO_WM_TEMPLATE_INDEX" val="202331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92.764173228346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UNIT_LINE_FORE_SCHEMECOLOR_INDEX" val="5"/>
</p:tagLst>
</file>

<file path=ppt/tags/tag8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131_2*l_h_a*1_3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92.76417322834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UNIT_TEXT_TYPE" val="1"/>
  <p:tag name="KSO_WM_DIAGRAM_USE_COLOR_VALUE" val="{&quot;color_scheme&quot;:1,&quot;color_type&quot;:1,&quot;theme_color_indexes&quot;:[5,6,5,6,5,6]}"/>
  <p:tag name="KSO_WM_BEAUTIFY_FLAG" val="#wm#"/>
  <p:tag name="KSO_WM_UNIT_PRESET_TEXT" val="添加项标题"/>
  <p:tag name="KSO_WM_UNIT_TEXT_FILL_FORE_SCHEMECOLOR_INDEX" val="1"/>
  <p:tag name="KSO_WM_UNIT_TEXT_FILL_TYPE" val="1"/>
</p:tagLst>
</file>

<file path=ppt/tags/tag84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131_2*l_h_f*1_3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92.76417322834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UNIT_TEXT_TYPE" val="1"/>
  <p:tag name="KSO_WM_DIAGRAM_USE_COLOR_VALUE" val="{&quot;color_scheme&quot;:1,&quot;color_type&quot;:1,&quot;theme_color_indexes&quot;:[5,6,5,6,5,6]}"/>
  <p:tag name="KSO_WM_UNIT_TEXT_LAYER_COUNT" val="1"/>
  <p:tag name="KSO_WM_BEAUTIFY_FLAG" val="#wm#"/>
  <p:tag name="KSO_WM_UNIT_PRESET_TEXT" val="单击此处输入智能正文，文字是您思想的提炼，请尽量言简意赅的阐述观点。单击此处添加正文文字是您思想的提炼&#10;文字是您思想的提炼。单击此处输入智能正文，文字是您思想的提炼，请尽量言简意赅的阐述观点。"/>
  <p:tag name="KSO_WM_UNIT_TEXT_FILL_FORE_SCHEMECOLOR_INDEX" val="1"/>
  <p:tag name="KSO_WM_UNIT_TEXT_FILL_TYPE" val="1"/>
</p:tagLst>
</file>

<file path=ppt/tags/tag84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131_2*l_h_f*1_1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92.76417322834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UNIT_TEXT_TYPE" val="1"/>
  <p:tag name="KSO_WM_DIAGRAM_USE_COLOR_VALUE" val="{&quot;color_scheme&quot;:1,&quot;color_type&quot;:1,&quot;theme_color_indexes&quot;:[5,6,5,6,5,6]}"/>
  <p:tag name="KSO_WM_UNIT_TEXT_LAYER_COUNT" val="1"/>
  <p:tag name="KSO_WM_BEAUTIFY_FLAG" val="#wm#"/>
  <p:tag name="KSO_WM_UNIT_PRESET_TEXT" val="单击此处输入智能正文，文字是您思想的提炼，请尽量言简意赅的阐述观点。单击此处添加正文文字是您思想的提炼&#10;文字是您思想的提炼。单击此处输入智能正文，文字是您思想的提炼，请尽量言简意赅的阐述观点。"/>
  <p:tag name="KSO_WM_UNIT_TEXT_FILL_FORE_SCHEMECOLOR_INDEX" val="1"/>
  <p:tag name="KSO_WM_UNIT_TEXT_FILL_TYPE" val="1"/>
</p:tagLst>
</file>

<file path=ppt/tags/tag849.xml><?xml version="1.0" encoding="utf-8"?>
<p:tagLst xmlns:p="http://schemas.openxmlformats.org/presentationml/2006/main">
  <p:tag name="KSO_WM_SLIDE_ID" val="diagram20231967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80.211*359.439"/>
  <p:tag name="KSO_WM_SLIDE_POSITION" val="97.7358*125.161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967"/>
  <p:tag name="KSO_WM_SLIDE_LAYOUT" val="a_l"/>
  <p:tag name="KSO_WM_SLIDE_LAYOUT_CNT" val="1_1"/>
  <p:tag name="KSO_WM_SLIDE_SOURCE" val="WPPAIGenerateSlide"/>
  <p:tag name="resource_record_key" val="{&quot;65&quot;:[20235972],&quot;70&quot;:[3322023]}"/>
</p:tagLst>
</file>

<file path=ppt/tags/tag8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40"/>
</p:tagLst>
</file>

<file path=ppt/tags/tag8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2474_1*a*1"/>
  <p:tag name="KSO_WM_TEMPLATE_CATEGORY" val="diagram"/>
  <p:tag name="KSO_WM_TEMPLATE_INDEX" val="20232474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851.xml><?xml version="1.0" encoding="utf-8"?>
<p:tagLst xmlns:p="http://schemas.openxmlformats.org/presentationml/2006/main">
  <p:tag name="KSO_WM_DIAGRAM_VIRTUALLY_FRAME" val="{&quot;height&quot;:362.14174158995013,&quot;left&quot;:18.29503937007877,&quot;top&quot;:149.72093557540427,&quot;width&quot;:922.0599999999998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3331_1*l_h_i*1_1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852.xml><?xml version="1.0" encoding="utf-8"?>
<p:tagLst xmlns:p="http://schemas.openxmlformats.org/presentationml/2006/main">
  <p:tag name="KSO_WM_DIAGRAM_VIRTUALLY_FRAME" val="{&quot;height&quot;:362.14174158995013,&quot;left&quot;:18.29503937007877,&quot;top&quot;:149.72093557540427,&quot;width&quot;:922.0599999999998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31_1*l_h_a*1_1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26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53.xml><?xml version="1.0" encoding="utf-8"?>
<p:tagLst xmlns:p="http://schemas.openxmlformats.org/presentationml/2006/main">
  <p:tag name="KSO_WM_DIAGRAM_VIRTUALLY_FRAME" val="{&quot;height&quot;:362.14174158995013,&quot;left&quot;:18.29503937007877,&quot;top&quot;:149.72093557540427,&quot;width&quot;:922.0599999999998}"/>
  <p:tag name="KSO_WM_UNIT_SUBTYPE" val="a"/>
  <p:tag name="KSO_WM_UNIT_NOCLEAR" val="0"/>
  <p:tag name="KSO_WM_UNIT_VALUE" val="10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31_1*l_h_f*1_1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您的文本内容，简明扼要地阐述您的内容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54.xml><?xml version="1.0" encoding="utf-8"?>
<p:tagLst xmlns:p="http://schemas.openxmlformats.org/presentationml/2006/main">
  <p:tag name="KSO_WM_UNIT_VALUE" val="458*6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331_1*l_h_d*1_1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62.14174158995013,&quot;left&quot;:18.29503937007877,&quot;top&quot;:149.72093557540427,&quot;width&quot;:922.059999999999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SHAPE_GUID" val="4"/>
  <p:tag name="KSO_WM_DIAGRAM_USE_COLOR_VALUE" val="{&quot;color_scheme&quot;:1,&quot;color_type&quot;:1,&quot;theme_color_indexes&quot;:[5,6,5,6,5,6]}"/>
</p:tagLst>
</file>

<file path=ppt/tags/tag855.xml><?xml version="1.0" encoding="utf-8"?>
<p:tagLst xmlns:p="http://schemas.openxmlformats.org/presentationml/2006/main">
  <p:tag name="KSO_WM_DIAGRAM_VIRTUALLY_FRAME" val="{&quot;height&quot;:362.14174158995013,&quot;left&quot;:18.29503937007877,&quot;top&quot;:149.72093557540427,&quot;width&quot;:922.0599999999998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3331_1*l_h_i*1_2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856.xml><?xml version="1.0" encoding="utf-8"?>
<p:tagLst xmlns:p="http://schemas.openxmlformats.org/presentationml/2006/main">
  <p:tag name="KSO_WM_UNIT_VALUE" val="458*6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331_1*l_h_d*1_2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62.14174158995013,&quot;left&quot;:18.29503937007877,&quot;top&quot;:149.72093557540427,&quot;width&quot;:922.059999999999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SHAPE_GUID" val="9"/>
  <p:tag name="KSO_WM_DIAGRAM_USE_COLOR_VALUE" val="{&quot;color_scheme&quot;:1,&quot;color_type&quot;:1,&quot;theme_color_indexes&quot;:[5,6,5,6,5,6]}"/>
</p:tagLst>
</file>

<file path=ppt/tags/tag857.xml><?xml version="1.0" encoding="utf-8"?>
<p:tagLst xmlns:p="http://schemas.openxmlformats.org/presentationml/2006/main">
  <p:tag name="KSO_WM_DIAGRAM_VIRTUALLY_FRAME" val="{&quot;height&quot;:362.14174158995013,&quot;left&quot;:18.29503937007877,&quot;top&quot;:149.72093557540427,&quot;width&quot;:922.0599999999998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31_1*l_h_a*1_2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26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58.xml><?xml version="1.0" encoding="utf-8"?>
<p:tagLst xmlns:p="http://schemas.openxmlformats.org/presentationml/2006/main">
  <p:tag name="KSO_WM_DIAGRAM_VIRTUALLY_FRAME" val="{&quot;height&quot;:362.14174158995013,&quot;left&quot;:18.29503937007877,&quot;top&quot;:149.72093557540427,&quot;width&quot;:922.0599999999998}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31_1*l_h_f*1_2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02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请尽量简明扼要地阐述您的观点。根据需要可酌情增减文字，以便观者准确地理解您传达的思想。单击此处添加您的文本具体内容，简明扼要地阐述您的内容观点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59.xml><?xml version="1.0" encoding="utf-8"?>
<p:tagLst xmlns:p="http://schemas.openxmlformats.org/presentationml/2006/main">
  <p:tag name="KSO_WM_DIAGRAM_VIRTUALLY_FRAME" val="{&quot;height&quot;:362.14174158995013,&quot;left&quot;:18.29503937007877,&quot;top&quot;:149.72093557540427,&quot;width&quot;:922.0599999999998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3331_1*l_h_i*1_3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8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60.xml><?xml version="1.0" encoding="utf-8"?>
<p:tagLst xmlns:p="http://schemas.openxmlformats.org/presentationml/2006/main">
  <p:tag name="KSO_WM_UNIT_VALUE" val="458*6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3331_1*l_h_d*1_3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62.14174158995013,&quot;left&quot;:18.29503937007877,&quot;top&quot;:149.72093557540427,&quot;width&quot;:922.059999999999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SHAPE_GUID" val="11"/>
  <p:tag name="KSO_WM_DIAGRAM_USE_COLOR_VALUE" val="{&quot;color_scheme&quot;:1,&quot;color_type&quot;:1,&quot;theme_color_indexes&quot;:[5,6,5,6,5,6]}"/>
</p:tagLst>
</file>

<file path=ppt/tags/tag861.xml><?xml version="1.0" encoding="utf-8"?>
<p:tagLst xmlns:p="http://schemas.openxmlformats.org/presentationml/2006/main">
  <p:tag name="KSO_WM_DIAGRAM_VIRTUALLY_FRAME" val="{&quot;height&quot;:362.14174158995013,&quot;left&quot;:18.29503937007877,&quot;top&quot;:149.72093557540427,&quot;width&quot;:922.0599999999998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31_1*l_h_a*1_3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26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62.xml><?xml version="1.0" encoding="utf-8"?>
<p:tagLst xmlns:p="http://schemas.openxmlformats.org/presentationml/2006/main">
  <p:tag name="KSO_WM_DIAGRAM_VIRTUALLY_FRAME" val="{&quot;height&quot;:362.14174158995013,&quot;left&quot;:18.29503937007877,&quot;top&quot;:149.72093557540427,&quot;width&quot;:922.0599999999998}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31_1*l_h_f*1_3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02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您的文本内容，简明扼要地阐述您的内容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63.xml><?xml version="1.0" encoding="utf-8"?>
<p:tagLst xmlns:p="http://schemas.openxmlformats.org/presentationml/2006/main">
  <p:tag name="KSO_WM_DIAGRAM_VIRTUALLY_FRAME" val="{&quot;height&quot;:362.14174158995013,&quot;left&quot;:18.29503937007877,&quot;top&quot;:149.72093557540427,&quot;width&quot;:922.0599999999998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3331_1*l_i*1_1"/>
  <p:tag name="KSO_WM_TEMPLATE_CATEGORY" val="diagram"/>
  <p:tag name="KSO_WM_TEMPLATE_INDEX" val="20233331"/>
  <p:tag name="KSO_WM_UNIT_LAYERLEVEL" val="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864.xml><?xml version="1.0" encoding="utf-8"?>
<p:tagLst xmlns:p="http://schemas.openxmlformats.org/presentationml/2006/main">
  <p:tag name="KSO_WM_SLIDE_ID" val="diagram20232474_1"/>
  <p:tag name="KSO_WM_TEMPLATE_SUBCATEGORY" val="0"/>
  <p:tag name="KSO_WM_TEMPLATE_MASTER_TYPE" val="0"/>
  <p:tag name="KSO_WM_TEMPLATE_COLOR_TYPE" val="0"/>
  <p:tag name="KSO_WM_SLIDE_ITEM_CNT" val="2"/>
  <p:tag name="KSO_WM_SLIDE_INDEX" val="1"/>
  <p:tag name="KSO_WM_TAG_VERSION" val="3.0"/>
  <p:tag name="KSO_WM_BEAUTIFY_FLAG" val="#wm#"/>
  <p:tag name="KSO_WM_TEMPLATE_CATEGORY" val="diagram"/>
  <p:tag name="KSO_WM_TEMPLATE_INDEX" val="20232474"/>
  <p:tag name="KSO_WM_SLIDE_TYPE" val="text"/>
  <p:tag name="KSO_WM_SLIDE_SUBTYPE" val="diag"/>
  <p:tag name="KSO_WM_SLIDE_SIZE" val="766.91*286.45"/>
  <p:tag name="KSO_WM_SLIDE_POSITION" val="96.545*148.7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  <p:tag name="resource_record_key" val="{&quot;65&quot;:[20235972],&quot;70&quot;:[3323403]}"/>
</p:tagLst>
</file>

<file path=ppt/tags/tag86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72_9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ISCONTENTSTITLE" val="0"/>
</p:tagLst>
</file>

<file path=ppt/tags/tag86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ID" val="custom20235972_9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ISCONTENTSTITLE" val="0"/>
</p:tagLst>
</file>

<file path=ppt/tags/tag867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ID" val="custom20235972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</p:tagLst>
</file>

<file path=ppt/tags/tag868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72"/>
  <p:tag name="KSO_WM_TEMPLATE_CATEGORY" val="custom"/>
  <p:tag name="KSO_WM_SLIDE_INDEX" val="9"/>
  <p:tag name="KSO_WM_SLIDE_ID" val="custom20235972_9"/>
  <p:tag name="KSO_WM_TEMPLATE_MASTER_TYPE" val="0"/>
  <p:tag name="KSO_WM_SLIDE_LAYOUT" val="a_b_f"/>
  <p:tag name="KSO_WM_SLIDE_LAYOUT_CNT" val="1_1_2"/>
</p:tagLst>
</file>

<file path=ppt/tags/tag869.xml><?xml version="1.0" encoding="utf-8"?>
<p:tagLst xmlns:p="http://schemas.openxmlformats.org/presentationml/2006/main">
  <p:tag name="KSO_WM_PRESENTATION_SOURCE" val="WPPAIGeneratePPT"/>
  <p:tag name="resource_record_key" val="{&quot;65&quot;:[20235972],&quot;70&quot;:[3319358,3325539,3325288,3321880,3322023,3323403]}"/>
</p:tagLst>
</file>

<file path=ppt/tags/tag87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8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9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92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40"/>
</p:tagLst>
</file>

<file path=ppt/tags/tag93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4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8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3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9_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2_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5117</Words>
  <Application>WPS 演示</Application>
  <PresentationFormat>宽屏</PresentationFormat>
  <Paragraphs>582</Paragraphs>
  <Slides>34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34</vt:i4>
      </vt:variant>
    </vt:vector>
  </HeadingPairs>
  <TitlesOfParts>
    <vt:vector size="5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MiSans Normal</vt:lpstr>
      <vt:lpstr>汉仪粗圆简</vt:lpstr>
      <vt:lpstr>Arial</vt:lpstr>
      <vt:lpstr>思源黑体 CN Regular</vt:lpstr>
      <vt:lpstr>黑体</vt:lpstr>
      <vt:lpstr>+中文正文</vt:lpstr>
      <vt:lpstr>Latha</vt:lpstr>
      <vt:lpstr>汉仪文黑-55简</vt:lpstr>
      <vt:lpstr>mn-cs</vt:lpstr>
      <vt:lpstr>WPS</vt:lpstr>
      <vt:lpstr>Office 主题​​</vt:lpstr>
      <vt:lpstr>1_Office 主题​​</vt:lpstr>
      <vt:lpstr>3_Office 主题​​</vt:lpstr>
      <vt:lpstr>6_Office 主题​​</vt:lpstr>
      <vt:lpstr>9_Office 主题​​</vt:lpstr>
      <vt:lpstr>12_Office 主题​​</vt:lpstr>
      <vt:lpstr>中职生入学教育</vt:lpstr>
      <vt:lpstr>立德树人　教育实践</vt:lpstr>
      <vt:lpstr>目录</vt:lpstr>
      <vt:lpstr>道德与素养的培养</vt:lpstr>
      <vt:lpstr>PowerPoint 演示文稿</vt:lpstr>
      <vt:lpstr>一、道德的含义</vt:lpstr>
      <vt:lpstr>（一）认识功能</vt:lpstr>
      <vt:lpstr>（二）调节功能</vt:lpstr>
      <vt:lpstr>（三）教育功能</vt:lpstr>
      <vt:lpstr>（四）评价功能</vt:lpstr>
      <vt:lpstr>（五）平衡功能</vt:lpstr>
      <vt:lpstr>立德树人的途径</vt:lpstr>
      <vt:lpstr>PowerPoint 演示文稿</vt:lpstr>
      <vt:lpstr>志存高远</vt:lpstr>
      <vt:lpstr>（一）立志要高远</vt:lpstr>
      <vt:lpstr>（二）立志要有胸怀</vt:lpstr>
      <vt:lpstr>（三）立志要自信自强</vt:lpstr>
      <vt:lpstr>诚实守信</vt:lpstr>
      <vt:lpstr>（一）诚信的含义</vt:lpstr>
      <vt:lpstr>（二）诚信的意义</vt:lpstr>
      <vt:lpstr>（三）践行诚信</vt:lpstr>
      <vt:lpstr>力行孝亲</vt:lpstr>
      <vt:lpstr>（一）知恩报恩</vt:lpstr>
      <vt:lpstr>（二）孝敬方法</vt:lpstr>
      <vt:lpstr>（三）孝亲提升教育——爱国</vt:lpstr>
      <vt:lpstr>长善成长：德才兼备的培养目标</vt:lpstr>
      <vt:lpstr>（一）道德素质与文化知识的必要性</vt:lpstr>
      <vt:lpstr>（二）道德与知识、能力的关系</vt:lpstr>
      <vt:lpstr>五、救失自省</vt:lpstr>
      <vt:lpstr>（一）救失的意义</vt:lpstr>
      <vt:lpstr>（一）救失的意义</vt:lpstr>
      <vt:lpstr>2.师长指导的作用</vt:lpstr>
      <vt:lpstr>3.自我改过的勇气与能力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单金枝</cp:lastModifiedBy>
  <cp:revision>157</cp:revision>
  <dcterms:created xsi:type="dcterms:W3CDTF">2019-06-19T02:08:00Z</dcterms:created>
  <dcterms:modified xsi:type="dcterms:W3CDTF">2025-06-12T08:45:16Z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A7D24CBC3774432BB8FA7C55DF8130EE_11</vt:lpwstr>
  </property>
</Properties>
</file>